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48" r:id="rId6"/>
  </p:sldMasterIdLst>
  <p:notesMasterIdLst>
    <p:notesMasterId r:id="rId14"/>
  </p:notesMasterIdLst>
  <p:sldIdLst>
    <p:sldId id="258" r:id="rId7"/>
    <p:sldId id="257" r:id="rId8"/>
    <p:sldId id="261" r:id="rId9"/>
    <p:sldId id="256" r:id="rId10"/>
    <p:sldId id="260" r:id="rId11"/>
    <p:sldId id="262" r:id="rId12"/>
    <p:sldId id="263" r:id="rId1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9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1E1DE2-4828-A644-BBCA-914690A8CBCB}" v="1" dt="2023-06-19T10:50:56.2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94"/>
  </p:normalViewPr>
  <p:slideViewPr>
    <p:cSldViewPr snapToGrid="0">
      <p:cViewPr varScale="1">
        <p:scale>
          <a:sx n="121" d="100"/>
          <a:sy n="121" d="100"/>
        </p:scale>
        <p:origin x="40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682F707F-9BB2-4410-B70B-8B25AEB2AF12}"/>
    <pc:docChg chg="modSld">
      <pc:chgData name="" userId="" providerId="" clId="Web-{682F707F-9BB2-4410-B70B-8B25AEB2AF12}" dt="2023-02-19T10:06:34.516" v="0" actId="20577"/>
      <pc:docMkLst>
        <pc:docMk/>
      </pc:docMkLst>
      <pc:sldChg chg="modSp">
        <pc:chgData name="" userId="" providerId="" clId="Web-{682F707F-9BB2-4410-B70B-8B25AEB2AF12}" dt="2023-02-19T10:06:34.516" v="0" actId="20577"/>
        <pc:sldMkLst>
          <pc:docMk/>
          <pc:sldMk cId="3207330577" sldId="258"/>
        </pc:sldMkLst>
        <pc:spChg chg="mod">
          <ac:chgData name="" userId="" providerId="" clId="Web-{682F707F-9BB2-4410-B70B-8B25AEB2AF12}" dt="2023-02-19T10:06:34.516" v="0" actId="20577"/>
          <ac:spMkLst>
            <pc:docMk/>
            <pc:sldMk cId="3207330577" sldId="258"/>
            <ac:spMk id="2" creationId="{00000000-0000-0000-0000-000000000000}"/>
          </ac:spMkLst>
        </pc:spChg>
      </pc:sldChg>
    </pc:docChg>
  </pc:docChgLst>
  <pc:docChgLst>
    <pc:chgData name="Gokce Elif Baykal" userId="S::elif.baykal_ozyegin.edu.tr#ext#@chalmers.onmicrosoft.com::a97318c8-43d0-48f8-a258-056eab3cf248" providerId="AD" clId="Web-{232B808D-9C8C-418F-AF72-C76CC7E02751}"/>
    <pc:docChg chg="addSld">
      <pc:chgData name="Gokce Elif Baykal" userId="S::elif.baykal_ozyegin.edu.tr#ext#@chalmers.onmicrosoft.com::a97318c8-43d0-48f8-a258-056eab3cf248" providerId="AD" clId="Web-{232B808D-9C8C-418F-AF72-C76CC7E02751}" dt="2023-02-24T08:42:21.436" v="0"/>
      <pc:docMkLst>
        <pc:docMk/>
      </pc:docMkLst>
      <pc:sldChg chg="add">
        <pc:chgData name="Gokce Elif Baykal" userId="S::elif.baykal_ozyegin.edu.tr#ext#@chalmers.onmicrosoft.com::a97318c8-43d0-48f8-a258-056eab3cf248" providerId="AD" clId="Web-{232B808D-9C8C-418F-AF72-C76CC7E02751}" dt="2023-02-24T08:42:21.436" v="0"/>
        <pc:sldMkLst>
          <pc:docMk/>
          <pc:sldMk cId="3987556137" sldId="263"/>
        </pc:sldMkLst>
      </pc:sldChg>
    </pc:docChg>
  </pc:docChgLst>
  <pc:docChgLst>
    <pc:chgData name="Gokce Elif Baykal" userId="S::elif.baykal_ozyegin.edu.tr#ext#@chalmers.onmicrosoft.com::a97318c8-43d0-48f8-a258-056eab3cf248" providerId="AD" clId="Web-{E533C444-188B-4A92-BA3E-41CC21B5CD56}"/>
    <pc:docChg chg="addSld delSld modSld">
      <pc:chgData name="Gokce Elif Baykal" userId="S::elif.baykal_ozyegin.edu.tr#ext#@chalmers.onmicrosoft.com::a97318c8-43d0-48f8-a258-056eab3cf248" providerId="AD" clId="Web-{E533C444-188B-4A92-BA3E-41CC21B5CD56}" dt="2023-02-05T15:17:52.230" v="403" actId="20577"/>
      <pc:docMkLst>
        <pc:docMk/>
      </pc:docMkLst>
      <pc:sldChg chg="del">
        <pc:chgData name="Gokce Elif Baykal" userId="S::elif.baykal_ozyegin.edu.tr#ext#@chalmers.onmicrosoft.com::a97318c8-43d0-48f8-a258-056eab3cf248" providerId="AD" clId="Web-{E533C444-188B-4A92-BA3E-41CC21B5CD56}" dt="2023-02-05T15:14:32.943" v="312"/>
        <pc:sldMkLst>
          <pc:docMk/>
          <pc:sldMk cId="4083748776" sldId="259"/>
        </pc:sldMkLst>
      </pc:sldChg>
      <pc:sldChg chg="addSp delSp modSp">
        <pc:chgData name="Gokce Elif Baykal" userId="S::elif.baykal_ozyegin.edu.tr#ext#@chalmers.onmicrosoft.com::a97318c8-43d0-48f8-a258-056eab3cf248" providerId="AD" clId="Web-{E533C444-188B-4A92-BA3E-41CC21B5CD56}" dt="2023-02-05T15:14:03.302" v="310" actId="20577"/>
        <pc:sldMkLst>
          <pc:docMk/>
          <pc:sldMk cId="1043666434" sldId="260"/>
        </pc:sldMkLst>
        <pc:spChg chg="mod">
          <ac:chgData name="Gokce Elif Baykal" userId="S::elif.baykal_ozyegin.edu.tr#ext#@chalmers.onmicrosoft.com::a97318c8-43d0-48f8-a258-056eab3cf248" providerId="AD" clId="Web-{E533C444-188B-4A92-BA3E-41CC21B5CD56}" dt="2023-02-05T15:14:03.302" v="310" actId="20577"/>
          <ac:spMkLst>
            <pc:docMk/>
            <pc:sldMk cId="1043666434" sldId="260"/>
            <ac:spMk id="3" creationId="{2111D7C9-5458-FB66-71B3-4DD30BC9CFBA}"/>
          </ac:spMkLst>
        </pc:spChg>
        <pc:picChg chg="add del mod">
          <ac:chgData name="Gokce Elif Baykal" userId="S::elif.baykal_ozyegin.edu.tr#ext#@chalmers.onmicrosoft.com::a97318c8-43d0-48f8-a258-056eab3cf248" providerId="AD" clId="Web-{E533C444-188B-4A92-BA3E-41CC21B5CD56}" dt="2023-02-05T15:13:57.458" v="308"/>
          <ac:picMkLst>
            <pc:docMk/>
            <pc:sldMk cId="1043666434" sldId="260"/>
            <ac:picMk id="5" creationId="{AB050FAF-A7CA-5504-EEEF-50F17F20FA69}"/>
          </ac:picMkLst>
        </pc:picChg>
      </pc:sldChg>
      <pc:sldChg chg="modSp">
        <pc:chgData name="Gokce Elif Baykal" userId="S::elif.baykal_ozyegin.edu.tr#ext#@chalmers.onmicrosoft.com::a97318c8-43d0-48f8-a258-056eab3cf248" providerId="AD" clId="Web-{E533C444-188B-4A92-BA3E-41CC21B5CD56}" dt="2023-02-05T15:17:52.230" v="403" actId="20577"/>
        <pc:sldMkLst>
          <pc:docMk/>
          <pc:sldMk cId="2486602027" sldId="261"/>
        </pc:sldMkLst>
        <pc:spChg chg="mod">
          <ac:chgData name="Gokce Elif Baykal" userId="S::elif.baykal_ozyegin.edu.tr#ext#@chalmers.onmicrosoft.com::a97318c8-43d0-48f8-a258-056eab3cf248" providerId="AD" clId="Web-{E533C444-188B-4A92-BA3E-41CC21B5CD56}" dt="2023-02-05T15:17:52.230" v="403" actId="20577"/>
          <ac:spMkLst>
            <pc:docMk/>
            <pc:sldMk cId="2486602027" sldId="261"/>
            <ac:spMk id="3" creationId="{2111D7C9-5458-FB66-71B3-4DD30BC9CFBA}"/>
          </ac:spMkLst>
        </pc:spChg>
      </pc:sldChg>
      <pc:sldChg chg="modSp del">
        <pc:chgData name="Gokce Elif Baykal" userId="S::elif.baykal_ozyegin.edu.tr#ext#@chalmers.onmicrosoft.com::a97318c8-43d0-48f8-a258-056eab3cf248" providerId="AD" clId="Web-{E533C444-188B-4A92-BA3E-41CC21B5CD56}" dt="2023-02-05T15:14:07.911" v="311"/>
        <pc:sldMkLst>
          <pc:docMk/>
          <pc:sldMk cId="1956297907" sldId="262"/>
        </pc:sldMkLst>
        <pc:picChg chg="mod">
          <ac:chgData name="Gokce Elif Baykal" userId="S::elif.baykal_ozyegin.edu.tr#ext#@chalmers.onmicrosoft.com::a97318c8-43d0-48f8-a258-056eab3cf248" providerId="AD" clId="Web-{E533C444-188B-4A92-BA3E-41CC21B5CD56}" dt="2023-02-05T15:05:55.429" v="1" actId="1076"/>
          <ac:picMkLst>
            <pc:docMk/>
            <pc:sldMk cId="1956297907" sldId="262"/>
            <ac:picMk id="8" creationId="{2CB0BD12-89E2-DE44-0B29-FB831D3C87AB}"/>
          </ac:picMkLst>
        </pc:picChg>
      </pc:sldChg>
      <pc:sldChg chg="modSp add replId">
        <pc:chgData name="Gokce Elif Baykal" userId="S::elif.baykal_ozyegin.edu.tr#ext#@chalmers.onmicrosoft.com::a97318c8-43d0-48f8-a258-056eab3cf248" providerId="AD" clId="Web-{E533C444-188B-4A92-BA3E-41CC21B5CD56}" dt="2023-02-05T15:17:11.151" v="402" actId="20577"/>
        <pc:sldMkLst>
          <pc:docMk/>
          <pc:sldMk cId="2452446439" sldId="262"/>
        </pc:sldMkLst>
        <pc:spChg chg="mod">
          <ac:chgData name="Gokce Elif Baykal" userId="S::elif.baykal_ozyegin.edu.tr#ext#@chalmers.onmicrosoft.com::a97318c8-43d0-48f8-a258-056eab3cf248" providerId="AD" clId="Web-{E533C444-188B-4A92-BA3E-41CC21B5CD56}" dt="2023-02-05T15:14:54.350" v="327" actId="20577"/>
          <ac:spMkLst>
            <pc:docMk/>
            <pc:sldMk cId="2452446439" sldId="262"/>
            <ac:spMk id="2" creationId="{F3899502-89DB-E752-C721-6553CDE42899}"/>
          </ac:spMkLst>
        </pc:spChg>
        <pc:spChg chg="mod">
          <ac:chgData name="Gokce Elif Baykal" userId="S::elif.baykal_ozyegin.edu.tr#ext#@chalmers.onmicrosoft.com::a97318c8-43d0-48f8-a258-056eab3cf248" providerId="AD" clId="Web-{E533C444-188B-4A92-BA3E-41CC21B5CD56}" dt="2023-02-05T15:17:11.151" v="402" actId="20577"/>
          <ac:spMkLst>
            <pc:docMk/>
            <pc:sldMk cId="2452446439" sldId="262"/>
            <ac:spMk id="3" creationId="{2111D7C9-5458-FB66-71B3-4DD30BC9CFBA}"/>
          </ac:spMkLst>
        </pc:spChg>
      </pc:sldChg>
    </pc:docChg>
  </pc:docChgLst>
  <pc:docChgLst>
    <pc:chgData name="Gokce Elif Baykal" userId="S::elif.baykal_ozyegin.edu.tr#ext#@chalmers.onmicrosoft.com::a97318c8-43d0-48f8-a258-056eab3cf248" providerId="AD" clId="Web-{E7BB78F0-8261-4779-B610-C7D001E2F9AF}"/>
    <pc:docChg chg="modSld">
      <pc:chgData name="Gokce Elif Baykal" userId="S::elif.baykal_ozyegin.edu.tr#ext#@chalmers.onmicrosoft.com::a97318c8-43d0-48f8-a258-056eab3cf248" providerId="AD" clId="Web-{E7BB78F0-8261-4779-B610-C7D001E2F9AF}" dt="2023-02-19T11:28:13.463" v="11" actId="20577"/>
      <pc:docMkLst>
        <pc:docMk/>
      </pc:docMkLst>
      <pc:sldChg chg="modSp">
        <pc:chgData name="Gokce Elif Baykal" userId="S::elif.baykal_ozyegin.edu.tr#ext#@chalmers.onmicrosoft.com::a97318c8-43d0-48f8-a258-056eab3cf248" providerId="AD" clId="Web-{E7BB78F0-8261-4779-B610-C7D001E2F9AF}" dt="2023-02-19T11:28:13.463" v="11" actId="20577"/>
        <pc:sldMkLst>
          <pc:docMk/>
          <pc:sldMk cId="2452446439" sldId="262"/>
        </pc:sldMkLst>
        <pc:spChg chg="mod">
          <ac:chgData name="Gokce Elif Baykal" userId="S::elif.baykal_ozyegin.edu.tr#ext#@chalmers.onmicrosoft.com::a97318c8-43d0-48f8-a258-056eab3cf248" providerId="AD" clId="Web-{E7BB78F0-8261-4779-B610-C7D001E2F9AF}" dt="2023-02-19T11:28:13.463" v="11" actId="20577"/>
          <ac:spMkLst>
            <pc:docMk/>
            <pc:sldMk cId="2452446439" sldId="262"/>
            <ac:spMk id="3" creationId="{2111D7C9-5458-FB66-71B3-4DD30BC9CFBA}"/>
          </ac:spMkLst>
        </pc:spChg>
      </pc:sldChg>
    </pc:docChg>
  </pc:docChgLst>
  <pc:docChgLst>
    <pc:chgData name="Gokce Elif Baykal" userId="S::elif.baykal_ozyegin.edu.tr#ext#@chalmers.onmicrosoft.com::a97318c8-43d0-48f8-a258-056eab3cf248" providerId="AD" clId="Web-{3D768BEC-DB7D-47D9-9217-6F0FE8C0822A}"/>
    <pc:docChg chg="modSld">
      <pc:chgData name="Gokce Elif Baykal" userId="S::elif.baykal_ozyegin.edu.tr#ext#@chalmers.onmicrosoft.com::a97318c8-43d0-48f8-a258-056eab3cf248" providerId="AD" clId="Web-{3D768BEC-DB7D-47D9-9217-6F0FE8C0822A}" dt="2023-02-05T14:59:16.529" v="498" actId="20577"/>
      <pc:docMkLst>
        <pc:docMk/>
      </pc:docMkLst>
      <pc:sldChg chg="modSp">
        <pc:chgData name="Gokce Elif Baykal" userId="S::elif.baykal_ozyegin.edu.tr#ext#@chalmers.onmicrosoft.com::a97318c8-43d0-48f8-a258-056eab3cf248" providerId="AD" clId="Web-{3D768BEC-DB7D-47D9-9217-6F0FE8C0822A}" dt="2023-02-05T13:18:09.030" v="310" actId="20577"/>
        <pc:sldMkLst>
          <pc:docMk/>
          <pc:sldMk cId="1606954194" sldId="257"/>
        </pc:sldMkLst>
        <pc:spChg chg="mod">
          <ac:chgData name="Gokce Elif Baykal" userId="S::elif.baykal_ozyegin.edu.tr#ext#@chalmers.onmicrosoft.com::a97318c8-43d0-48f8-a258-056eab3cf248" providerId="AD" clId="Web-{3D768BEC-DB7D-47D9-9217-6F0FE8C0822A}" dt="2023-02-05T13:18:09.030" v="310" actId="20577"/>
          <ac:spMkLst>
            <pc:docMk/>
            <pc:sldMk cId="1606954194" sldId="257"/>
            <ac:spMk id="7" creationId="{3C6D44DF-C734-B558-7ED7-C0CDD043C833}"/>
          </ac:spMkLst>
        </pc:spChg>
        <pc:spChg chg="mod">
          <ac:chgData name="Gokce Elif Baykal" userId="S::elif.baykal_ozyegin.edu.tr#ext#@chalmers.onmicrosoft.com::a97318c8-43d0-48f8-a258-056eab3cf248" providerId="AD" clId="Web-{3D768BEC-DB7D-47D9-9217-6F0FE8C0822A}" dt="2023-02-05T13:18:02.452" v="304" actId="20577"/>
          <ac:spMkLst>
            <pc:docMk/>
            <pc:sldMk cId="1606954194" sldId="257"/>
            <ac:spMk id="8" creationId="{2264F49D-6686-F449-57F3-5832D839B63A}"/>
          </ac:spMkLst>
        </pc:spChg>
      </pc:sldChg>
      <pc:sldChg chg="modSp">
        <pc:chgData name="Gokce Elif Baykal" userId="S::elif.baykal_ozyegin.edu.tr#ext#@chalmers.onmicrosoft.com::a97318c8-43d0-48f8-a258-056eab3cf248" providerId="AD" clId="Web-{3D768BEC-DB7D-47D9-9217-6F0FE8C0822A}" dt="2023-02-05T14:59:16.529" v="498" actId="20577"/>
        <pc:sldMkLst>
          <pc:docMk/>
          <pc:sldMk cId="1043666434" sldId="260"/>
        </pc:sldMkLst>
        <pc:spChg chg="mod">
          <ac:chgData name="Gokce Elif Baykal" userId="S::elif.baykal_ozyegin.edu.tr#ext#@chalmers.onmicrosoft.com::a97318c8-43d0-48f8-a258-056eab3cf248" providerId="AD" clId="Web-{3D768BEC-DB7D-47D9-9217-6F0FE8C0822A}" dt="2023-02-05T14:52:13.158" v="488" actId="20577"/>
          <ac:spMkLst>
            <pc:docMk/>
            <pc:sldMk cId="1043666434" sldId="260"/>
            <ac:spMk id="2" creationId="{F3899502-89DB-E752-C721-6553CDE42899}"/>
          </ac:spMkLst>
        </pc:spChg>
        <pc:spChg chg="mod">
          <ac:chgData name="Gokce Elif Baykal" userId="S::elif.baykal_ozyegin.edu.tr#ext#@chalmers.onmicrosoft.com::a97318c8-43d0-48f8-a258-056eab3cf248" providerId="AD" clId="Web-{3D768BEC-DB7D-47D9-9217-6F0FE8C0822A}" dt="2023-02-05T14:59:16.529" v="498" actId="20577"/>
          <ac:spMkLst>
            <pc:docMk/>
            <pc:sldMk cId="1043666434" sldId="260"/>
            <ac:spMk id="3" creationId="{2111D7C9-5458-FB66-71B3-4DD30BC9CFBA}"/>
          </ac:spMkLst>
        </pc:spChg>
      </pc:sldChg>
      <pc:sldChg chg="modSp">
        <pc:chgData name="Gokce Elif Baykal" userId="S::elif.baykal_ozyegin.edu.tr#ext#@chalmers.onmicrosoft.com::a97318c8-43d0-48f8-a258-056eab3cf248" providerId="AD" clId="Web-{3D768BEC-DB7D-47D9-9217-6F0FE8C0822A}" dt="2023-02-05T14:52:16.877" v="489" actId="20577"/>
        <pc:sldMkLst>
          <pc:docMk/>
          <pc:sldMk cId="2486602027" sldId="261"/>
        </pc:sldMkLst>
        <pc:spChg chg="mod">
          <ac:chgData name="Gokce Elif Baykal" userId="S::elif.baykal_ozyegin.edu.tr#ext#@chalmers.onmicrosoft.com::a97318c8-43d0-48f8-a258-056eab3cf248" providerId="AD" clId="Web-{3D768BEC-DB7D-47D9-9217-6F0FE8C0822A}" dt="2023-02-05T14:52:16.877" v="489" actId="20577"/>
          <ac:spMkLst>
            <pc:docMk/>
            <pc:sldMk cId="2486602027" sldId="261"/>
            <ac:spMk id="2" creationId="{F3899502-89DB-E752-C721-6553CDE42899}"/>
          </ac:spMkLst>
        </pc:spChg>
        <pc:spChg chg="mod">
          <ac:chgData name="Gokce Elif Baykal" userId="S::elif.baykal_ozyegin.edu.tr#ext#@chalmers.onmicrosoft.com::a97318c8-43d0-48f8-a258-056eab3cf248" providerId="AD" clId="Web-{3D768BEC-DB7D-47D9-9217-6F0FE8C0822A}" dt="2023-02-05T14:51:10.688" v="482" actId="20577"/>
          <ac:spMkLst>
            <pc:docMk/>
            <pc:sldMk cId="2486602027" sldId="261"/>
            <ac:spMk id="3" creationId="{2111D7C9-5458-FB66-71B3-4DD30BC9CFBA}"/>
          </ac:spMkLst>
        </pc:spChg>
      </pc:sldChg>
    </pc:docChg>
  </pc:docChgLst>
  <pc:docChgLst>
    <pc:chgData name="Gokce Elif Baykal" userId="S::elif.baykal_ozyegin.edu.tr#ext#@chalmers.onmicrosoft.com::a97318c8-43d0-48f8-a258-056eab3cf248" providerId="AD" clId="Web-{878659CD-C2A1-4CD0-8970-DC76FE64D38F}"/>
    <pc:docChg chg="modSld sldOrd">
      <pc:chgData name="Gokce Elif Baykal" userId="S::elif.baykal_ozyegin.edu.tr#ext#@chalmers.onmicrosoft.com::a97318c8-43d0-48f8-a258-056eab3cf248" providerId="AD" clId="Web-{878659CD-C2A1-4CD0-8970-DC76FE64D38F}" dt="2023-02-05T12:39:15.887" v="2864"/>
      <pc:docMkLst>
        <pc:docMk/>
      </pc:docMkLst>
      <pc:sldChg chg="delSp modSp ord">
        <pc:chgData name="Gokce Elif Baykal" userId="S::elif.baykal_ozyegin.edu.tr#ext#@chalmers.onmicrosoft.com::a97318c8-43d0-48f8-a258-056eab3cf248" providerId="AD" clId="Web-{878659CD-C2A1-4CD0-8970-DC76FE64D38F}" dt="2023-02-05T12:39:15.887" v="2864"/>
        <pc:sldMkLst>
          <pc:docMk/>
          <pc:sldMk cId="109857222" sldId="256"/>
        </pc:sldMkLst>
        <pc:graphicFrameChg chg="mod modGraphic">
          <ac:chgData name="Gokce Elif Baykal" userId="S::elif.baykal_ozyegin.edu.tr#ext#@chalmers.onmicrosoft.com::a97318c8-43d0-48f8-a258-056eab3cf248" providerId="AD" clId="Web-{878659CD-C2A1-4CD0-8970-DC76FE64D38F}" dt="2023-02-05T12:38:46.652" v="2863" actId="1076"/>
          <ac:graphicFrameMkLst>
            <pc:docMk/>
            <pc:sldMk cId="109857222" sldId="256"/>
            <ac:graphicFrameMk id="2" creationId="{E8F6FE7F-2922-D9DB-FD2E-1C8B9D23273D}"/>
          </ac:graphicFrameMkLst>
        </pc:graphicFrameChg>
        <pc:picChg chg="del mod">
          <ac:chgData name="Gokce Elif Baykal" userId="S::elif.baykal_ozyegin.edu.tr#ext#@chalmers.onmicrosoft.com::a97318c8-43d0-48f8-a258-056eab3cf248" providerId="AD" clId="Web-{878659CD-C2A1-4CD0-8970-DC76FE64D38F}" dt="2023-02-05T12:38:27.573" v="2862"/>
          <ac:picMkLst>
            <pc:docMk/>
            <pc:sldMk cId="109857222" sldId="256"/>
            <ac:picMk id="3" creationId="{3499AB94-7435-9183-4E22-98B05ADA7185}"/>
          </ac:picMkLst>
        </pc:picChg>
      </pc:sldChg>
    </pc:docChg>
  </pc:docChgLst>
  <pc:docChgLst>
    <pc:chgData name="Olof Torgersson" userId="dbc11012-125a-4662-a536-1fac6eb8b947" providerId="ADAL" clId="{7F1E1DE2-4828-A644-BBCA-914690A8CBCB}"/>
    <pc:docChg chg="modSld">
      <pc:chgData name="Olof Torgersson" userId="dbc11012-125a-4662-a536-1fac6eb8b947" providerId="ADAL" clId="{7F1E1DE2-4828-A644-BBCA-914690A8CBCB}" dt="2023-06-19T10:50:56.272" v="0"/>
      <pc:docMkLst>
        <pc:docMk/>
      </pc:docMkLst>
      <pc:sldChg chg="addSp modSp">
        <pc:chgData name="Olof Torgersson" userId="dbc11012-125a-4662-a536-1fac6eb8b947" providerId="ADAL" clId="{7F1E1DE2-4828-A644-BBCA-914690A8CBCB}" dt="2023-06-19T10:50:56.272" v="0"/>
        <pc:sldMkLst>
          <pc:docMk/>
          <pc:sldMk cId="3987556137" sldId="263"/>
        </pc:sldMkLst>
        <pc:spChg chg="add mod">
          <ac:chgData name="Olof Torgersson" userId="dbc11012-125a-4662-a536-1fac6eb8b947" providerId="ADAL" clId="{7F1E1DE2-4828-A644-BBCA-914690A8CBCB}" dt="2023-06-19T10:50:56.272" v="0"/>
          <ac:spMkLst>
            <pc:docMk/>
            <pc:sldMk cId="3987556137" sldId="263"/>
            <ac:spMk id="2" creationId="{46D73A60-8D09-FAB2-7366-85513D6A4B48}"/>
          </ac:spMkLst>
        </pc:spChg>
      </pc:sldChg>
    </pc:docChg>
  </pc:docChgLst>
  <pc:docChgLst>
    <pc:chgData name="Gokce Elif Baykal" userId="S::elif.baykal_ozyegin.edu.tr#ext#@chalmers.onmicrosoft.com::a97318c8-43d0-48f8-a258-056eab3cf248" providerId="AD" clId="Web-{CD13EA6A-9D5F-42D7-8705-B50285E2B1D3}"/>
    <pc:docChg chg="modSld">
      <pc:chgData name="Gokce Elif Baykal" userId="S::elif.baykal_ozyegin.edu.tr#ext#@chalmers.onmicrosoft.com::a97318c8-43d0-48f8-a258-056eab3cf248" providerId="AD" clId="Web-{CD13EA6A-9D5F-42D7-8705-B50285E2B1D3}" dt="2023-02-05T15:21:20.070" v="87" actId="20577"/>
      <pc:docMkLst>
        <pc:docMk/>
      </pc:docMkLst>
      <pc:sldChg chg="modSp">
        <pc:chgData name="Gokce Elif Baykal" userId="S::elif.baykal_ozyegin.edu.tr#ext#@chalmers.onmicrosoft.com::a97318c8-43d0-48f8-a258-056eab3cf248" providerId="AD" clId="Web-{CD13EA6A-9D5F-42D7-8705-B50285E2B1D3}" dt="2023-02-05T15:21:20.070" v="87" actId="20577"/>
        <pc:sldMkLst>
          <pc:docMk/>
          <pc:sldMk cId="1606954194" sldId="257"/>
        </pc:sldMkLst>
        <pc:spChg chg="mod">
          <ac:chgData name="Gokce Elif Baykal" userId="S::elif.baykal_ozyegin.edu.tr#ext#@chalmers.onmicrosoft.com::a97318c8-43d0-48f8-a258-056eab3cf248" providerId="AD" clId="Web-{CD13EA6A-9D5F-42D7-8705-B50285E2B1D3}" dt="2023-02-05T15:21:20.070" v="87" actId="20577"/>
          <ac:spMkLst>
            <pc:docMk/>
            <pc:sldMk cId="1606954194" sldId="257"/>
            <ac:spMk id="7" creationId="{3C6D44DF-C734-B558-7ED7-C0CDD043C833}"/>
          </ac:spMkLst>
        </pc:spChg>
      </pc:sldChg>
    </pc:docChg>
  </pc:docChgLst>
  <pc:docChgLst>
    <pc:chgData name="Gokce Elif Baykal" userId="S::elif.baykal_ozyegin.edu.tr#ext#@chalmers.onmicrosoft.com::a97318c8-43d0-48f8-a258-056eab3cf248" providerId="AD" clId="Web-{E331A997-CCF0-4646-B696-45F4B99F9594}"/>
    <pc:docChg chg="addSld modSld addMainMaster">
      <pc:chgData name="Gokce Elif Baykal" userId="S::elif.baykal_ozyegin.edu.tr#ext#@chalmers.onmicrosoft.com::a97318c8-43d0-48f8-a258-056eab3cf248" providerId="AD" clId="Web-{E331A997-CCF0-4646-B696-45F4B99F9594}" dt="2023-02-05T08:47:44.129" v="1117"/>
      <pc:docMkLst>
        <pc:docMk/>
      </pc:docMkLst>
      <pc:sldChg chg="addSp delSp modSp">
        <pc:chgData name="Gokce Elif Baykal" userId="S::elif.baykal_ozyegin.edu.tr#ext#@chalmers.onmicrosoft.com::a97318c8-43d0-48f8-a258-056eab3cf248" providerId="AD" clId="Web-{E331A997-CCF0-4646-B696-45F4B99F9594}" dt="2023-02-05T08:47:44.129" v="1117"/>
        <pc:sldMkLst>
          <pc:docMk/>
          <pc:sldMk cId="109857222" sldId="256"/>
        </pc:sldMkLst>
        <pc:graphicFrameChg chg="add mod ord modGraphic">
          <ac:chgData name="Gokce Elif Baykal" userId="S::elif.baykal_ozyegin.edu.tr#ext#@chalmers.onmicrosoft.com::a97318c8-43d0-48f8-a258-056eab3cf248" providerId="AD" clId="Web-{E331A997-CCF0-4646-B696-45F4B99F9594}" dt="2023-02-05T08:47:44.129" v="1117"/>
          <ac:graphicFrameMkLst>
            <pc:docMk/>
            <pc:sldMk cId="109857222" sldId="256"/>
            <ac:graphicFrameMk id="2" creationId="{E8F6FE7F-2922-D9DB-FD2E-1C8B9D23273D}"/>
          </ac:graphicFrameMkLst>
        </pc:graphicFrameChg>
        <pc:picChg chg="add mod">
          <ac:chgData name="Gokce Elif Baykal" userId="S::elif.baykal_ozyegin.edu.tr#ext#@chalmers.onmicrosoft.com::a97318c8-43d0-48f8-a258-056eab3cf248" providerId="AD" clId="Web-{E331A997-CCF0-4646-B696-45F4B99F9594}" dt="2023-02-03T22:57:31.356" v="1037" actId="1076"/>
          <ac:picMkLst>
            <pc:docMk/>
            <pc:sldMk cId="109857222" sldId="256"/>
            <ac:picMk id="3" creationId="{3499AB94-7435-9183-4E22-98B05ADA7185}"/>
          </ac:picMkLst>
        </pc:picChg>
        <pc:picChg chg="del mod">
          <ac:chgData name="Gokce Elif Baykal" userId="S::elif.baykal_ozyegin.edu.tr#ext#@chalmers.onmicrosoft.com::a97318c8-43d0-48f8-a258-056eab3cf248" providerId="AD" clId="Web-{E331A997-CCF0-4646-B696-45F4B99F9594}" dt="2023-02-03T22:49:47.514" v="933"/>
          <ac:picMkLst>
            <pc:docMk/>
            <pc:sldMk cId="109857222" sldId="256"/>
            <ac:picMk id="4" creationId="{1F3C294A-53E8-6641-0269-49901C3CD0FE}"/>
          </ac:picMkLst>
        </pc:picChg>
        <pc:picChg chg="del mod">
          <ac:chgData name="Gokce Elif Baykal" userId="S::elif.baykal_ozyegin.edu.tr#ext#@chalmers.onmicrosoft.com::a97318c8-43d0-48f8-a258-056eab3cf248" providerId="AD" clId="Web-{E331A997-CCF0-4646-B696-45F4B99F9594}" dt="2023-02-03T22:49:50.624" v="934"/>
          <ac:picMkLst>
            <pc:docMk/>
            <pc:sldMk cId="109857222" sldId="256"/>
            <ac:picMk id="5" creationId="{CB9D7F5C-A421-3109-9883-DBFB091D0021}"/>
          </ac:picMkLst>
        </pc:picChg>
      </pc:sldChg>
      <pc:sldChg chg="modSp">
        <pc:chgData name="Gokce Elif Baykal" userId="S::elif.baykal_ozyegin.edu.tr#ext#@chalmers.onmicrosoft.com::a97318c8-43d0-48f8-a258-056eab3cf248" providerId="AD" clId="Web-{E331A997-CCF0-4646-B696-45F4B99F9594}" dt="2023-02-03T22:25:04.212" v="21" actId="20577"/>
        <pc:sldMkLst>
          <pc:docMk/>
          <pc:sldMk cId="1606954194" sldId="257"/>
        </pc:sldMkLst>
        <pc:spChg chg="mod">
          <ac:chgData name="Gokce Elif Baykal" userId="S::elif.baykal_ozyegin.edu.tr#ext#@chalmers.onmicrosoft.com::a97318c8-43d0-48f8-a258-056eab3cf248" providerId="AD" clId="Web-{E331A997-CCF0-4646-B696-45F4B99F9594}" dt="2023-02-03T22:25:04.212" v="21" actId="20577"/>
          <ac:spMkLst>
            <pc:docMk/>
            <pc:sldMk cId="1606954194" sldId="257"/>
            <ac:spMk id="7" creationId="{3C6D44DF-C734-B558-7ED7-C0CDD043C833}"/>
          </ac:spMkLst>
        </pc:spChg>
      </pc:sldChg>
      <pc:sldChg chg="addSp delSp modSp">
        <pc:chgData name="Gokce Elif Baykal" userId="S::elif.baykal_ozyegin.edu.tr#ext#@chalmers.onmicrosoft.com::a97318c8-43d0-48f8-a258-056eab3cf248" providerId="AD" clId="Web-{E331A997-CCF0-4646-B696-45F4B99F9594}" dt="2023-02-03T22:26:30.574" v="36" actId="1076"/>
        <pc:sldMkLst>
          <pc:docMk/>
          <pc:sldMk cId="3207330577" sldId="258"/>
        </pc:sldMkLst>
        <pc:spChg chg="add mod">
          <ac:chgData name="Gokce Elif Baykal" userId="S::elif.baykal_ozyegin.edu.tr#ext#@chalmers.onmicrosoft.com::a97318c8-43d0-48f8-a258-056eab3cf248" providerId="AD" clId="Web-{E331A997-CCF0-4646-B696-45F4B99F9594}" dt="2023-02-03T22:26:30.574" v="36" actId="1076"/>
          <ac:spMkLst>
            <pc:docMk/>
            <pc:sldMk cId="3207330577" sldId="258"/>
            <ac:spMk id="6" creationId="{D93C687C-55DB-2039-EC4E-4387D14C8D42}"/>
          </ac:spMkLst>
        </pc:spChg>
        <pc:picChg chg="add del mod">
          <ac:chgData name="Gokce Elif Baykal" userId="S::elif.baykal_ozyegin.edu.tr#ext#@chalmers.onmicrosoft.com::a97318c8-43d0-48f8-a258-056eab3cf248" providerId="AD" clId="Web-{E331A997-CCF0-4646-B696-45F4B99F9594}" dt="2023-02-03T22:25:58.339" v="31"/>
          <ac:picMkLst>
            <pc:docMk/>
            <pc:sldMk cId="3207330577" sldId="258"/>
            <ac:picMk id="3" creationId="{8D82B3A7-99DC-C7F2-3842-AC1E200A304A}"/>
          </ac:picMkLst>
        </pc:picChg>
        <pc:picChg chg="add mod">
          <ac:chgData name="Gokce Elif Baykal" userId="S::elif.baykal_ozyegin.edu.tr#ext#@chalmers.onmicrosoft.com::a97318c8-43d0-48f8-a258-056eab3cf248" providerId="AD" clId="Web-{E331A997-CCF0-4646-B696-45F4B99F9594}" dt="2023-02-03T22:25:56.323" v="30" actId="1076"/>
          <ac:picMkLst>
            <pc:docMk/>
            <pc:sldMk cId="3207330577" sldId="258"/>
            <ac:picMk id="5" creationId="{7E67C258-4085-72C9-8640-014A23515F1B}"/>
          </ac:picMkLst>
        </pc:picChg>
      </pc:sldChg>
      <pc:sldChg chg="add">
        <pc:chgData name="Gokce Elif Baykal" userId="S::elif.baykal_ozyegin.edu.tr#ext#@chalmers.onmicrosoft.com::a97318c8-43d0-48f8-a258-056eab3cf248" providerId="AD" clId="Web-{E331A997-CCF0-4646-B696-45F4B99F9594}" dt="2023-02-03T22:22:34.021" v="0"/>
        <pc:sldMkLst>
          <pc:docMk/>
          <pc:sldMk cId="4083748776" sldId="259"/>
        </pc:sldMkLst>
      </pc:sldChg>
      <pc:sldChg chg="add">
        <pc:chgData name="Gokce Elif Baykal" userId="S::elif.baykal_ozyegin.edu.tr#ext#@chalmers.onmicrosoft.com::a97318c8-43d0-48f8-a258-056eab3cf248" providerId="AD" clId="Web-{E331A997-CCF0-4646-B696-45F4B99F9594}" dt="2023-02-03T22:22:34.083" v="1"/>
        <pc:sldMkLst>
          <pc:docMk/>
          <pc:sldMk cId="1043666434" sldId="260"/>
        </pc:sldMkLst>
      </pc:sldChg>
      <pc:sldChg chg="modSp add">
        <pc:chgData name="Gokce Elif Baykal" userId="S::elif.baykal_ozyegin.edu.tr#ext#@chalmers.onmicrosoft.com::a97318c8-43d0-48f8-a258-056eab3cf248" providerId="AD" clId="Web-{E331A997-CCF0-4646-B696-45F4B99F9594}" dt="2023-02-03T22:22:44.161" v="4" actId="14100"/>
        <pc:sldMkLst>
          <pc:docMk/>
          <pc:sldMk cId="2486602027" sldId="261"/>
        </pc:sldMkLst>
        <pc:spChg chg="mod">
          <ac:chgData name="Gokce Elif Baykal" userId="S::elif.baykal_ozyegin.edu.tr#ext#@chalmers.onmicrosoft.com::a97318c8-43d0-48f8-a258-056eab3cf248" providerId="AD" clId="Web-{E331A997-CCF0-4646-B696-45F4B99F9594}" dt="2023-02-03T22:22:44.161" v="4" actId="14100"/>
          <ac:spMkLst>
            <pc:docMk/>
            <pc:sldMk cId="2486602027" sldId="261"/>
            <ac:spMk id="3" creationId="{2111D7C9-5458-FB66-71B3-4DD30BC9CFBA}"/>
          </ac:spMkLst>
        </pc:spChg>
      </pc:sldChg>
      <pc:sldMasterChg chg="add addSldLayout">
        <pc:chgData name="Gokce Elif Baykal" userId="S::elif.baykal_ozyegin.edu.tr#ext#@chalmers.onmicrosoft.com::a97318c8-43d0-48f8-a258-056eab3cf248" providerId="AD" clId="Web-{E331A997-CCF0-4646-B696-45F4B99F9594}" dt="2023-02-03T22:22:34.021" v="0"/>
        <pc:sldMasterMkLst>
          <pc:docMk/>
          <pc:sldMasterMk cId="2769077485" sldId="2147483648"/>
        </pc:sldMasterMkLst>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2849860438" sldId="2147483649"/>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230613716" sldId="2147483650"/>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323903326" sldId="2147483651"/>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1777620761" sldId="2147483652"/>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1077376569" sldId="2147483653"/>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618383426" sldId="2147483654"/>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3862244463" sldId="2147483655"/>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3104590191" sldId="2147483656"/>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1054825303" sldId="2147483657"/>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220703632" sldId="2147483658"/>
          </pc:sldLayoutMkLst>
        </pc:sldLayoutChg>
        <pc:sldLayoutChg chg="add">
          <pc:chgData name="Gokce Elif Baykal" userId="S::elif.baykal_ozyegin.edu.tr#ext#@chalmers.onmicrosoft.com::a97318c8-43d0-48f8-a258-056eab3cf248" providerId="AD" clId="Web-{E331A997-CCF0-4646-B696-45F4B99F9594}" dt="2023-02-03T22:22:34.021" v="0"/>
          <pc:sldLayoutMkLst>
            <pc:docMk/>
            <pc:sldMasterMk cId="2769077485" sldId="2147483648"/>
            <pc:sldLayoutMk cId="3214325214" sldId="2147483659"/>
          </pc:sldLayoutMkLst>
        </pc:sldLayoutChg>
      </pc:sldMasterChg>
    </pc:docChg>
  </pc:docChgLst>
  <pc:docChgLst>
    <pc:chgData name="Gokce Elif Baykal" userId="S::elif.baykal_ozyegin.edu.tr#ext#@chalmers.onmicrosoft.com::a97318c8-43d0-48f8-a258-056eab3cf248" providerId="AD" clId="Web-{8F80636F-C34C-4891-923E-C9098AD468A8}"/>
    <pc:docChg chg="addSld modSld sldOrd addMainMaster">
      <pc:chgData name="Gokce Elif Baykal" userId="S::elif.baykal_ozyegin.edu.tr#ext#@chalmers.onmicrosoft.com::a97318c8-43d0-48f8-a258-056eab3cf248" providerId="AD" clId="Web-{8F80636F-C34C-4891-923E-C9098AD468A8}" dt="2023-02-03T22:20:28.878" v="31" actId="20577"/>
      <pc:docMkLst>
        <pc:docMk/>
      </pc:docMkLst>
      <pc:sldChg chg="ord">
        <pc:chgData name="Gokce Elif Baykal" userId="S::elif.baykal_ozyegin.edu.tr#ext#@chalmers.onmicrosoft.com::a97318c8-43d0-48f8-a258-056eab3cf248" providerId="AD" clId="Web-{8F80636F-C34C-4891-923E-C9098AD468A8}" dt="2023-02-03T22:19:39.455" v="2"/>
        <pc:sldMkLst>
          <pc:docMk/>
          <pc:sldMk cId="109857222" sldId="256"/>
        </pc:sldMkLst>
      </pc:sldChg>
      <pc:sldChg chg="add">
        <pc:chgData name="Gokce Elif Baykal" userId="S::elif.baykal_ozyegin.edu.tr#ext#@chalmers.onmicrosoft.com::a97318c8-43d0-48f8-a258-056eab3cf248" providerId="AD" clId="Web-{8F80636F-C34C-4891-923E-C9098AD468A8}" dt="2023-02-03T22:19:36.721" v="0"/>
        <pc:sldMkLst>
          <pc:docMk/>
          <pc:sldMk cId="1606954194" sldId="257"/>
        </pc:sldMkLst>
      </pc:sldChg>
      <pc:sldChg chg="modSp add">
        <pc:chgData name="Gokce Elif Baykal" userId="S::elif.baykal_ozyegin.edu.tr#ext#@chalmers.onmicrosoft.com::a97318c8-43d0-48f8-a258-056eab3cf248" providerId="AD" clId="Web-{8F80636F-C34C-4891-923E-C9098AD468A8}" dt="2023-02-03T22:20:28.878" v="31" actId="20577"/>
        <pc:sldMkLst>
          <pc:docMk/>
          <pc:sldMk cId="3207330577" sldId="258"/>
        </pc:sldMkLst>
        <pc:spChg chg="mod">
          <ac:chgData name="Gokce Elif Baykal" userId="S::elif.baykal_ozyegin.edu.tr#ext#@chalmers.onmicrosoft.com::a97318c8-43d0-48f8-a258-056eab3cf248" providerId="AD" clId="Web-{8F80636F-C34C-4891-923E-C9098AD468A8}" dt="2023-02-03T22:20:28.878" v="31" actId="20577"/>
          <ac:spMkLst>
            <pc:docMk/>
            <pc:sldMk cId="3207330577" sldId="258"/>
            <ac:spMk id="2" creationId="{00000000-0000-0000-0000-000000000000}"/>
          </ac:spMkLst>
        </pc:spChg>
      </pc:sldChg>
      <pc:sldMasterChg chg="add addSldLayout">
        <pc:chgData name="Gokce Elif Baykal" userId="S::elif.baykal_ozyegin.edu.tr#ext#@chalmers.onmicrosoft.com::a97318c8-43d0-48f8-a258-056eab3cf248" providerId="AD" clId="Web-{8F80636F-C34C-4891-923E-C9098AD468A8}" dt="2023-02-03T22:19:36.721" v="0"/>
        <pc:sldMasterMkLst>
          <pc:docMk/>
          <pc:sldMasterMk cId="2460954070" sldId="2147483672"/>
        </pc:sldMasterMkLst>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2385387890" sldId="2147483673"/>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949138452" sldId="2147483674"/>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2591524520" sldId="2147483675"/>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1203092039" sldId="2147483676"/>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3733172339" sldId="2147483677"/>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3210312558" sldId="2147483678"/>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3146388984" sldId="2147483679"/>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3171841454" sldId="2147483680"/>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1718958274" sldId="2147483681"/>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2202905451" sldId="2147483682"/>
          </pc:sldLayoutMkLst>
        </pc:sldLayoutChg>
        <pc:sldLayoutChg chg="add">
          <pc:chgData name="Gokce Elif Baykal" userId="S::elif.baykal_ozyegin.edu.tr#ext#@chalmers.onmicrosoft.com::a97318c8-43d0-48f8-a258-056eab3cf248" providerId="AD" clId="Web-{8F80636F-C34C-4891-923E-C9098AD468A8}" dt="2023-02-03T22:19:36.721" v="0"/>
          <pc:sldLayoutMkLst>
            <pc:docMk/>
            <pc:sldMasterMk cId="2460954070" sldId="2147483672"/>
            <pc:sldLayoutMk cId="3479445657" sldId="2147483683"/>
          </pc:sldLayoutMkLst>
        </pc:sldLayoutChg>
      </pc:sldMasterChg>
    </pc:docChg>
  </pc:docChgLst>
  <pc:docChgLst>
    <pc:chgData name="Gokce Elif Baykal" userId="S::elif.baykal_ozyegin.edu.tr#ext#@chalmers.onmicrosoft.com::a97318c8-43d0-48f8-a258-056eab3cf248" providerId="AD" clId="Web-{0C3D3099-B370-4309-AB86-B7D1CF3B24FE}"/>
    <pc:docChg chg="modSld">
      <pc:chgData name="Gokce Elif Baykal" userId="S::elif.baykal_ozyegin.edu.tr#ext#@chalmers.onmicrosoft.com::a97318c8-43d0-48f8-a258-056eab3cf248" providerId="AD" clId="Web-{0C3D3099-B370-4309-AB86-B7D1CF3B24FE}" dt="2023-02-03T22:16:28.990" v="5" actId="1076"/>
      <pc:docMkLst>
        <pc:docMk/>
      </pc:docMkLst>
      <pc:sldChg chg="addSp delSp modSp mod setBg">
        <pc:chgData name="Gokce Elif Baykal" userId="S::elif.baykal_ozyegin.edu.tr#ext#@chalmers.onmicrosoft.com::a97318c8-43d0-48f8-a258-056eab3cf248" providerId="AD" clId="Web-{0C3D3099-B370-4309-AB86-B7D1CF3B24FE}" dt="2023-02-03T22:16:28.990" v="5" actId="1076"/>
        <pc:sldMkLst>
          <pc:docMk/>
          <pc:sldMk cId="109857222" sldId="256"/>
        </pc:sldMkLst>
        <pc:spChg chg="del">
          <ac:chgData name="Gokce Elif Baykal" userId="S::elif.baykal_ozyegin.edu.tr#ext#@chalmers.onmicrosoft.com::a97318c8-43d0-48f8-a258-056eab3cf248" providerId="AD" clId="Web-{0C3D3099-B370-4309-AB86-B7D1CF3B24FE}" dt="2023-02-03T22:15:54.270" v="0"/>
          <ac:spMkLst>
            <pc:docMk/>
            <pc:sldMk cId="109857222" sldId="256"/>
            <ac:spMk id="2" creationId="{00000000-0000-0000-0000-000000000000}"/>
          </ac:spMkLst>
        </pc:spChg>
        <pc:spChg chg="del">
          <ac:chgData name="Gokce Elif Baykal" userId="S::elif.baykal_ozyegin.edu.tr#ext#@chalmers.onmicrosoft.com::a97318c8-43d0-48f8-a258-056eab3cf248" providerId="AD" clId="Web-{0C3D3099-B370-4309-AB86-B7D1CF3B24FE}" dt="2023-02-03T22:15:55.692" v="1"/>
          <ac:spMkLst>
            <pc:docMk/>
            <pc:sldMk cId="109857222" sldId="256"/>
            <ac:spMk id="3" creationId="{00000000-0000-0000-0000-000000000000}"/>
          </ac:spMkLst>
        </pc:spChg>
        <pc:picChg chg="add mod">
          <ac:chgData name="Gokce Elif Baykal" userId="S::elif.baykal_ozyegin.edu.tr#ext#@chalmers.onmicrosoft.com::a97318c8-43d0-48f8-a258-056eab3cf248" providerId="AD" clId="Web-{0C3D3099-B370-4309-AB86-B7D1CF3B24FE}" dt="2023-02-03T22:16:16.708" v="4"/>
          <ac:picMkLst>
            <pc:docMk/>
            <pc:sldMk cId="109857222" sldId="256"/>
            <ac:picMk id="4" creationId="{1F3C294A-53E8-6641-0269-49901C3CD0FE}"/>
          </ac:picMkLst>
        </pc:picChg>
        <pc:picChg chg="add mod">
          <ac:chgData name="Gokce Elif Baykal" userId="S::elif.baykal_ozyegin.edu.tr#ext#@chalmers.onmicrosoft.com::a97318c8-43d0-48f8-a258-056eab3cf248" providerId="AD" clId="Web-{0C3D3099-B370-4309-AB86-B7D1CF3B24FE}" dt="2023-02-03T22:16:28.990" v="5" actId="1076"/>
          <ac:picMkLst>
            <pc:docMk/>
            <pc:sldMk cId="109857222" sldId="256"/>
            <ac:picMk id="5" creationId="{CB9D7F5C-A421-3109-9883-DBFB091D0021}"/>
          </ac:picMkLst>
        </pc:picChg>
      </pc:sldChg>
    </pc:docChg>
  </pc:docChgLst>
  <pc:docChgLst>
    <pc:chgData name="Olof Torgersson" userId="dbc11012-125a-4662-a536-1fac6eb8b947" providerId="ADAL" clId="{C4EA84EE-1284-474F-AA38-FC39746443DD}"/>
    <pc:docChg chg="modSld">
      <pc:chgData name="Olof Torgersson" userId="dbc11012-125a-4662-a536-1fac6eb8b947" providerId="ADAL" clId="{C4EA84EE-1284-474F-AA38-FC39746443DD}" dt="2023-03-12T09:12:36.378" v="1" actId="207"/>
      <pc:docMkLst>
        <pc:docMk/>
      </pc:docMkLst>
      <pc:sldChg chg="modSp mod">
        <pc:chgData name="Olof Torgersson" userId="dbc11012-125a-4662-a536-1fac6eb8b947" providerId="ADAL" clId="{C4EA84EE-1284-474F-AA38-FC39746443DD}" dt="2023-03-12T09:12:36.378" v="1" actId="207"/>
        <pc:sldMkLst>
          <pc:docMk/>
          <pc:sldMk cId="1606954194" sldId="257"/>
        </pc:sldMkLst>
        <pc:spChg chg="mod">
          <ac:chgData name="Olof Torgersson" userId="dbc11012-125a-4662-a536-1fac6eb8b947" providerId="ADAL" clId="{C4EA84EE-1284-474F-AA38-FC39746443DD}" dt="2023-03-12T09:12:36.378" v="1" actId="207"/>
          <ac:spMkLst>
            <pc:docMk/>
            <pc:sldMk cId="1606954194" sldId="257"/>
            <ac:spMk id="2" creationId="{FA841B91-A9EC-43FB-A580-2C34DC6B98B0}"/>
          </ac:spMkLst>
        </pc:spChg>
      </pc:sldChg>
      <pc:sldChg chg="modSp mod">
        <pc:chgData name="Olof Torgersson" userId="dbc11012-125a-4662-a536-1fac6eb8b947" providerId="ADAL" clId="{C4EA84EE-1284-474F-AA38-FC39746443DD}" dt="2023-03-12T09:05:33.961" v="0" actId="14100"/>
        <pc:sldMkLst>
          <pc:docMk/>
          <pc:sldMk cId="3207330577" sldId="258"/>
        </pc:sldMkLst>
        <pc:spChg chg="mod">
          <ac:chgData name="Olof Torgersson" userId="dbc11012-125a-4662-a536-1fac6eb8b947" providerId="ADAL" clId="{C4EA84EE-1284-474F-AA38-FC39746443DD}" dt="2023-03-12T09:05:33.961" v="0" actId="14100"/>
          <ac:spMkLst>
            <pc:docMk/>
            <pc:sldMk cId="3207330577" sldId="258"/>
            <ac:spMk id="2" creationId="{00000000-0000-0000-0000-000000000000}"/>
          </ac:spMkLst>
        </pc:spChg>
      </pc:sldChg>
    </pc:docChg>
  </pc:docChgLst>
  <pc:docChgLst>
    <pc:chgData clId="Web-{E533C444-188B-4A92-BA3E-41CC21B5CD56}"/>
    <pc:docChg chg="addSld">
      <pc:chgData name="" userId="" providerId="" clId="Web-{E533C444-188B-4A92-BA3E-41CC21B5CD56}" dt="2023-02-05T15:05:46.148" v="0"/>
      <pc:docMkLst>
        <pc:docMk/>
      </pc:docMkLst>
      <pc:sldChg chg="add">
        <pc:chgData name="" userId="" providerId="" clId="Web-{E533C444-188B-4A92-BA3E-41CC21B5CD56}" dt="2023-02-05T15:05:46.148" v="0"/>
        <pc:sldMkLst>
          <pc:docMk/>
          <pc:sldMk cId="1956297907" sldId="262"/>
        </pc:sldMkLst>
      </pc:sldChg>
    </pc:docChg>
  </pc:docChgLst>
  <pc:docChgLst>
    <pc:chgData name="Gokce Elif Baykal" userId="S::elif.baykal_ozyegin.edu.tr#ext#@chalmers.onmicrosoft.com::a97318c8-43d0-48f8-a258-056eab3cf248" providerId="AD" clId="Web-{682F707F-9BB2-4410-B70B-8B25AEB2AF12}"/>
    <pc:docChg chg="modSld">
      <pc:chgData name="Gokce Elif Baykal" userId="S::elif.baykal_ozyegin.edu.tr#ext#@chalmers.onmicrosoft.com::a97318c8-43d0-48f8-a258-056eab3cf248" providerId="AD" clId="Web-{682F707F-9BB2-4410-B70B-8B25AEB2AF12}" dt="2023-02-19T10:44:15.530" v="267"/>
      <pc:docMkLst>
        <pc:docMk/>
      </pc:docMkLst>
      <pc:sldChg chg="modSp modNotes">
        <pc:chgData name="Gokce Elif Baykal" userId="S::elif.baykal_ozyegin.edu.tr#ext#@chalmers.onmicrosoft.com::a97318c8-43d0-48f8-a258-056eab3cf248" providerId="AD" clId="Web-{682F707F-9BB2-4410-B70B-8B25AEB2AF12}" dt="2023-02-19T10:44:15.530" v="267"/>
        <pc:sldMkLst>
          <pc:docMk/>
          <pc:sldMk cId="109857222" sldId="256"/>
        </pc:sldMkLst>
        <pc:graphicFrameChg chg="mod modGraphic">
          <ac:chgData name="Gokce Elif Baykal" userId="S::elif.baykal_ozyegin.edu.tr#ext#@chalmers.onmicrosoft.com::a97318c8-43d0-48f8-a258-056eab3cf248" providerId="AD" clId="Web-{682F707F-9BB2-4410-B70B-8B25AEB2AF12}" dt="2023-02-19T10:16:49.709" v="84"/>
          <ac:graphicFrameMkLst>
            <pc:docMk/>
            <pc:sldMk cId="109857222" sldId="256"/>
            <ac:graphicFrameMk id="2" creationId="{E8F6FE7F-2922-D9DB-FD2E-1C8B9D23273D}"/>
          </ac:graphicFrameMkLst>
        </pc:graphicFrameChg>
      </pc:sldChg>
      <pc:sldChg chg="modSp">
        <pc:chgData name="Gokce Elif Baykal" userId="S::elif.baykal_ozyegin.edu.tr#ext#@chalmers.onmicrosoft.com::a97318c8-43d0-48f8-a258-056eab3cf248" providerId="AD" clId="Web-{682F707F-9BB2-4410-B70B-8B25AEB2AF12}" dt="2023-02-19T10:14:24.704" v="59" actId="20577"/>
        <pc:sldMkLst>
          <pc:docMk/>
          <pc:sldMk cId="1606954194" sldId="257"/>
        </pc:sldMkLst>
        <pc:spChg chg="mod">
          <ac:chgData name="Gokce Elif Baykal" userId="S::elif.baykal_ozyegin.edu.tr#ext#@chalmers.onmicrosoft.com::a97318c8-43d0-48f8-a258-056eab3cf248" providerId="AD" clId="Web-{682F707F-9BB2-4410-B70B-8B25AEB2AF12}" dt="2023-02-19T10:14:24.704" v="59" actId="20577"/>
          <ac:spMkLst>
            <pc:docMk/>
            <pc:sldMk cId="1606954194" sldId="257"/>
            <ac:spMk id="7" creationId="{3C6D44DF-C734-B558-7ED7-C0CDD043C833}"/>
          </ac:spMkLst>
        </pc:spChg>
        <pc:spChg chg="mod">
          <ac:chgData name="Gokce Elif Baykal" userId="S::elif.baykal_ozyegin.edu.tr#ext#@chalmers.onmicrosoft.com::a97318c8-43d0-48f8-a258-056eab3cf248" providerId="AD" clId="Web-{682F707F-9BB2-4410-B70B-8B25AEB2AF12}" dt="2023-02-19T10:13:30.733" v="55" actId="20577"/>
          <ac:spMkLst>
            <pc:docMk/>
            <pc:sldMk cId="1606954194" sldId="257"/>
            <ac:spMk id="8" creationId="{2264F49D-6686-F449-57F3-5832D839B63A}"/>
          </ac:spMkLst>
        </pc:spChg>
      </pc:sldChg>
      <pc:sldChg chg="modSp">
        <pc:chgData name="Gokce Elif Baykal" userId="S::elif.baykal_ozyegin.edu.tr#ext#@chalmers.onmicrosoft.com::a97318c8-43d0-48f8-a258-056eab3cf248" providerId="AD" clId="Web-{682F707F-9BB2-4410-B70B-8B25AEB2AF12}" dt="2023-02-19T10:30:31.315" v="261" actId="20577"/>
        <pc:sldMkLst>
          <pc:docMk/>
          <pc:sldMk cId="1043666434" sldId="260"/>
        </pc:sldMkLst>
        <pc:spChg chg="mod">
          <ac:chgData name="Gokce Elif Baykal" userId="S::elif.baykal_ozyegin.edu.tr#ext#@chalmers.onmicrosoft.com::a97318c8-43d0-48f8-a258-056eab3cf248" providerId="AD" clId="Web-{682F707F-9BB2-4410-B70B-8B25AEB2AF12}" dt="2023-02-19T10:30:31.315" v="261" actId="20577"/>
          <ac:spMkLst>
            <pc:docMk/>
            <pc:sldMk cId="1043666434" sldId="260"/>
            <ac:spMk id="3" creationId="{2111D7C9-5458-FB66-71B3-4DD30BC9CFBA}"/>
          </ac:spMkLst>
        </pc:spChg>
      </pc:sldChg>
      <pc:sldChg chg="modSp">
        <pc:chgData name="Gokce Elif Baykal" userId="S::elif.baykal_ozyegin.edu.tr#ext#@chalmers.onmicrosoft.com::a97318c8-43d0-48f8-a258-056eab3cf248" providerId="AD" clId="Web-{682F707F-9BB2-4410-B70B-8B25AEB2AF12}" dt="2023-02-19T10:30:25.924" v="260" actId="20577"/>
        <pc:sldMkLst>
          <pc:docMk/>
          <pc:sldMk cId="2486602027" sldId="261"/>
        </pc:sldMkLst>
        <pc:spChg chg="mod">
          <ac:chgData name="Gokce Elif Baykal" userId="S::elif.baykal_ozyegin.edu.tr#ext#@chalmers.onmicrosoft.com::a97318c8-43d0-48f8-a258-056eab3cf248" providerId="AD" clId="Web-{682F707F-9BB2-4410-B70B-8B25AEB2AF12}" dt="2023-02-19T10:30:25.924" v="260" actId="20577"/>
          <ac:spMkLst>
            <pc:docMk/>
            <pc:sldMk cId="2486602027" sldId="261"/>
            <ac:spMk id="3" creationId="{2111D7C9-5458-FB66-71B3-4DD30BC9CFBA}"/>
          </ac:spMkLst>
        </pc:spChg>
      </pc:sldChg>
      <pc:sldChg chg="modSp">
        <pc:chgData name="Gokce Elif Baykal" userId="S::elif.baykal_ozyegin.edu.tr#ext#@chalmers.onmicrosoft.com::a97318c8-43d0-48f8-a258-056eab3cf248" providerId="AD" clId="Web-{682F707F-9BB2-4410-B70B-8B25AEB2AF12}" dt="2023-02-19T10:30:37.534" v="262" actId="20577"/>
        <pc:sldMkLst>
          <pc:docMk/>
          <pc:sldMk cId="2452446439" sldId="262"/>
        </pc:sldMkLst>
        <pc:spChg chg="mod">
          <ac:chgData name="Gokce Elif Baykal" userId="S::elif.baykal_ozyegin.edu.tr#ext#@chalmers.onmicrosoft.com::a97318c8-43d0-48f8-a258-056eab3cf248" providerId="AD" clId="Web-{682F707F-9BB2-4410-B70B-8B25AEB2AF12}" dt="2023-02-19T10:30:37.534" v="262" actId="20577"/>
          <ac:spMkLst>
            <pc:docMk/>
            <pc:sldMk cId="2452446439" sldId="262"/>
            <ac:spMk id="3" creationId="{2111D7C9-5458-FB66-71B3-4DD30BC9CFB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CD42E6-50B6-4FB9-9489-35E95F4625A9}" type="datetimeFigureOut">
              <a:t>2023-06-19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D321F3-0B6F-47E5-8E4C-5C2C8C0473B0}" type="slidenum">
              <a:t>‹#›</a:t>
            </a:fld>
            <a:endParaRPr lang="en-GB"/>
          </a:p>
        </p:txBody>
      </p:sp>
    </p:spTree>
    <p:extLst>
      <p:ext uri="{BB962C8B-B14F-4D97-AF65-F5344CB8AC3E}">
        <p14:creationId xmlns:p14="http://schemas.microsoft.com/office/powerpoint/2010/main" val="3794668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Please refer to lecture slides of this pattern for the descriptions of the three levels of collaborative interaction (coordination, cooperation, reflective communication)</a:t>
            </a:r>
          </a:p>
        </p:txBody>
      </p:sp>
      <p:sp>
        <p:nvSpPr>
          <p:cNvPr id="4" name="Slide Number Placeholder 3"/>
          <p:cNvSpPr>
            <a:spLocks noGrp="1"/>
          </p:cNvSpPr>
          <p:nvPr>
            <p:ph type="sldNum" sz="quarter" idx="5"/>
          </p:nvPr>
        </p:nvSpPr>
        <p:spPr/>
        <p:txBody>
          <a:bodyPr/>
          <a:lstStyle/>
          <a:p>
            <a:fld id="{CCD321F3-0B6F-47E5-8E4C-5C2C8C0473B0}" type="slidenum">
              <a:t>4</a:t>
            </a:fld>
            <a:endParaRPr lang="en-GB"/>
          </a:p>
        </p:txBody>
      </p:sp>
    </p:spTree>
    <p:extLst>
      <p:ext uri="{BB962C8B-B14F-4D97-AF65-F5344CB8AC3E}">
        <p14:creationId xmlns:p14="http://schemas.microsoft.com/office/powerpoint/2010/main" val="326449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5333F-0E95-46A5-AB36-9085C02A1D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B271A9-5D9A-451D-9ED0-82E30EC9C9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9A6C07-B813-444A-8F56-FE697A9EBFA5}"/>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5" name="Footer Placeholder 4">
            <a:extLst>
              <a:ext uri="{FF2B5EF4-FFF2-40B4-BE49-F238E27FC236}">
                <a16:creationId xmlns:a16="http://schemas.microsoft.com/office/drawing/2014/main" id="{5A49A6E6-B442-47B2-B186-0C145EF836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9E3172-50F8-4CA9-9F77-EAADC52CA998}"/>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28498604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DF2D0-5880-4BFC-A911-5D39F49A5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7AFC4C-2D11-4E13-A14C-E2D9C8BE8D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634DB3-1D9E-433A-BA03-5F645F2AE39A}"/>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5" name="Footer Placeholder 4">
            <a:extLst>
              <a:ext uri="{FF2B5EF4-FFF2-40B4-BE49-F238E27FC236}">
                <a16:creationId xmlns:a16="http://schemas.microsoft.com/office/drawing/2014/main" id="{6B32BE66-59A1-409B-9D75-406912D55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1AE2E1-4288-48D0-9996-1C898B81FC8A}"/>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2306137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C4EF3-5935-4698-A968-7D0213F7EF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59F5A-D28F-46F4-B380-C5500F6179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2CB836-31AA-4647-AA46-FF66B5FA4C3D}"/>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5" name="Footer Placeholder 4">
            <a:extLst>
              <a:ext uri="{FF2B5EF4-FFF2-40B4-BE49-F238E27FC236}">
                <a16:creationId xmlns:a16="http://schemas.microsoft.com/office/drawing/2014/main" id="{40375F3E-4621-4EF7-86E4-A77A3A7D35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5D5109-8851-444E-80B4-2CAABBBAED10}"/>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3239033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759BD-50AD-4303-BF4D-DB21830617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E4E426-CF56-439A-AD90-599F86CF71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7DC61E-6066-489B-BACF-6A5B400B2A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6193EC-B1EC-4805-BB51-182DFCC399ED}"/>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6" name="Footer Placeholder 5">
            <a:extLst>
              <a:ext uri="{FF2B5EF4-FFF2-40B4-BE49-F238E27FC236}">
                <a16:creationId xmlns:a16="http://schemas.microsoft.com/office/drawing/2014/main" id="{005E0C52-C9CF-4C73-8639-C782435EB9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DC2289-0738-4033-B8DC-AAD13DB68375}"/>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17776207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7EDD7-4530-4865-8D45-28461BBF3A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0D98AE-A523-4568-BE99-0B4B1B4350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325F7F-E578-481E-8B68-6E1F4C80D8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FD631A-B15B-4CD5-8486-D1CB12EFD5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F12A17-CCF8-4549-8F08-7EC27EC9B8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4030F5-8252-4C9C-BB6A-846A255292B1}"/>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8" name="Footer Placeholder 7">
            <a:extLst>
              <a:ext uri="{FF2B5EF4-FFF2-40B4-BE49-F238E27FC236}">
                <a16:creationId xmlns:a16="http://schemas.microsoft.com/office/drawing/2014/main" id="{40873898-C7A6-4BD5-99BC-8CAE2BE4C5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8827A29-0E01-4C84-A010-4EAB19A68F29}"/>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1077376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62BD0-6E32-4636-8665-A8525F9D5F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B53450-0678-4440-B346-C2368D067165}"/>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4" name="Footer Placeholder 3">
            <a:extLst>
              <a:ext uri="{FF2B5EF4-FFF2-40B4-BE49-F238E27FC236}">
                <a16:creationId xmlns:a16="http://schemas.microsoft.com/office/drawing/2014/main" id="{A66CA5AB-7AD8-4C60-BA33-6ABBD563F7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9B1D3A-AD49-4F07-9D1A-59A5CA8A2684}"/>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6183834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E93E3-D134-4516-BFC0-4DA09F07FE4C}"/>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3" name="Footer Placeholder 2">
            <a:extLst>
              <a:ext uri="{FF2B5EF4-FFF2-40B4-BE49-F238E27FC236}">
                <a16:creationId xmlns:a16="http://schemas.microsoft.com/office/drawing/2014/main" id="{AD971A04-E7CC-4DE8-B074-58835B2677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9D5AAD-AF69-496A-A46C-0A062FDF15E6}"/>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386224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19/06/2023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1558D-E54A-40AC-BCCA-9994FE3FDD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8B9DBE-D51B-4028-8B4C-6A4A1BD11A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189163-9CB2-448F-B616-8D0E984FF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2368B1-F5A1-4FF5-8F12-4493EDE35B10}"/>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6" name="Footer Placeholder 5">
            <a:extLst>
              <a:ext uri="{FF2B5EF4-FFF2-40B4-BE49-F238E27FC236}">
                <a16:creationId xmlns:a16="http://schemas.microsoft.com/office/drawing/2014/main" id="{A343D575-A05A-4180-8A2B-AE7F7ABD89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E2E517-EC0F-4D3C-ABB2-280906CB8F13}"/>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31045901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08E0-0D82-48DA-BAC4-05F93909A5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22C1FB-9CC6-4A80-9BAB-383AB59CAA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908C1EA-E311-46EF-8767-CDB082EF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BC913B-E179-4F90-AA20-4EAD529BA01E}"/>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6" name="Footer Placeholder 5">
            <a:extLst>
              <a:ext uri="{FF2B5EF4-FFF2-40B4-BE49-F238E27FC236}">
                <a16:creationId xmlns:a16="http://schemas.microsoft.com/office/drawing/2014/main" id="{691C5018-401E-4CB3-A640-E82926C2ED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007AE4-C044-4CFA-9E2C-E888907C754F}"/>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10548253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5C4E7-0FD6-441D-9F16-DA6615B5CC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067B19-AB30-4420-AE8D-723FD900A2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6922A7-8419-4DBC-AC6E-67FD17310771}"/>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5" name="Footer Placeholder 4">
            <a:extLst>
              <a:ext uri="{FF2B5EF4-FFF2-40B4-BE49-F238E27FC236}">
                <a16:creationId xmlns:a16="http://schemas.microsoft.com/office/drawing/2014/main" id="{2CD0AC13-4B05-4544-80D7-B0E0979B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E167CF-64EF-47A8-9165-5E3307707821}"/>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2207036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F40C2B-8560-4FB4-80DB-7E67E2AE78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53F1708-B6CB-4FE6-A9F2-C638B61CD7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23CE2B-5415-46C5-AEF9-B9A74DFC28A8}"/>
              </a:ext>
            </a:extLst>
          </p:cNvPr>
          <p:cNvSpPr>
            <a:spLocks noGrp="1"/>
          </p:cNvSpPr>
          <p:nvPr>
            <p:ph type="dt" sz="half" idx="10"/>
          </p:nvPr>
        </p:nvSpPr>
        <p:spPr/>
        <p:txBody>
          <a:bodyPr/>
          <a:lstStyle/>
          <a:p>
            <a:fld id="{4A9A3340-C37B-4C1C-8AC0-BCB71EC8D45F}" type="datetimeFigureOut">
              <a:rPr lang="en-US" smtClean="0"/>
              <a:t>6/19/23</a:t>
            </a:fld>
            <a:endParaRPr lang="en-US"/>
          </a:p>
        </p:txBody>
      </p:sp>
      <p:sp>
        <p:nvSpPr>
          <p:cNvPr id="5" name="Footer Placeholder 4">
            <a:extLst>
              <a:ext uri="{FF2B5EF4-FFF2-40B4-BE49-F238E27FC236}">
                <a16:creationId xmlns:a16="http://schemas.microsoft.com/office/drawing/2014/main" id="{15EA18D8-FC63-4187-A9AC-1EE75C631A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63D32C-42D1-470A-8E4B-936FA9BC35BE}"/>
              </a:ext>
            </a:extLst>
          </p:cNvPr>
          <p:cNvSpPr>
            <a:spLocks noGrp="1"/>
          </p:cNvSpPr>
          <p:nvPr>
            <p:ph type="sldNum" sz="quarter" idx="12"/>
          </p:nvPr>
        </p:nvSpPr>
        <p:spPr/>
        <p:txBody>
          <a:bodyPr/>
          <a:lstStyle/>
          <a:p>
            <a:fld id="{263E8943-BFA0-43F1-80DC-6B686B913129}" type="slidenum">
              <a:rPr lang="en-US" smtClean="0"/>
              <a:t>‹#›</a:t>
            </a:fld>
            <a:endParaRPr lang="en-US"/>
          </a:p>
        </p:txBody>
      </p:sp>
    </p:spTree>
    <p:extLst>
      <p:ext uri="{BB962C8B-B14F-4D97-AF65-F5344CB8AC3E}">
        <p14:creationId xmlns:p14="http://schemas.microsoft.com/office/powerpoint/2010/main" val="321432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19/06/2023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19/06/2023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19/06/2023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19/06/2023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19/06/2023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19/06/2023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6/19/23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91916B-3F31-40B5-86FB-9E38C3FB22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EF3437-A940-4036-BFA8-9C4FFF055F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CEBAC6-0F7A-4F94-8003-DAB22C5223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9A3340-C37B-4C1C-8AC0-BCB71EC8D45F}" type="datetimeFigureOut">
              <a:rPr lang="en-US" smtClean="0"/>
              <a:t>6/19/23</a:t>
            </a:fld>
            <a:endParaRPr lang="en-US"/>
          </a:p>
        </p:txBody>
      </p:sp>
      <p:sp>
        <p:nvSpPr>
          <p:cNvPr id="5" name="Footer Placeholder 4">
            <a:extLst>
              <a:ext uri="{FF2B5EF4-FFF2-40B4-BE49-F238E27FC236}">
                <a16:creationId xmlns:a16="http://schemas.microsoft.com/office/drawing/2014/main" id="{4E8731E6-6D65-4E82-825F-8714A4D6B6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AC7FAB-F2AF-486A-BC29-96FE55FD79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E8943-BFA0-43F1-80DC-6B686B913129}" type="slidenum">
              <a:rPr lang="en-US" smtClean="0"/>
              <a:t>‹#›</a:t>
            </a:fld>
            <a:endParaRPr lang="en-US"/>
          </a:p>
        </p:txBody>
      </p:sp>
    </p:spTree>
    <p:extLst>
      <p:ext uri="{BB962C8B-B14F-4D97-AF65-F5344CB8AC3E}">
        <p14:creationId xmlns:p14="http://schemas.microsoft.com/office/powerpoint/2010/main" val="2769077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s://tedco.s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hyperlink" Target="https://tedco.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69782"/>
            <a:ext cx="9142627" cy="2940181"/>
          </a:xfrm>
          <a:solidFill>
            <a:srgbClr val="FF8901"/>
          </a:solidFill>
        </p:spPr>
        <p:txBody>
          <a:bodyPr anchor="ctr">
            <a:normAutofit fontScale="90000"/>
          </a:bodyPr>
          <a:lstStyle/>
          <a:p>
            <a:r>
              <a:rPr lang="da-DK" b="1" dirty="0">
                <a:solidFill>
                  <a:schemeClr val="bg1"/>
                </a:solidFill>
                <a:ea typeface="+mj-lt"/>
                <a:cs typeface="+mj-lt"/>
              </a:rPr>
              <a:t>ACTIVITY THEORY: A FRAMEWORK FOR ANALYSIS OF A COLLABORATIVE INTERACTION </a:t>
            </a:r>
            <a:endParaRPr lang="da-DK" b="1" dirty="0">
              <a:solidFill>
                <a:schemeClr val="bg1"/>
              </a:solidFill>
              <a:cs typeface="Calibri Light"/>
            </a:endParaRPr>
          </a:p>
        </p:txBody>
      </p:sp>
      <p:pic>
        <p:nvPicPr>
          <p:cNvPr id="4" name="Picture 4">
            <a:extLst>
              <a:ext uri="{FF2B5EF4-FFF2-40B4-BE49-F238E27FC236}">
                <a16:creationId xmlns:a16="http://schemas.microsoft.com/office/drawing/2014/main" id="{36DAC951-1387-4F65-B0E8-B0B00FF90F35}"/>
              </a:ext>
            </a:extLst>
          </p:cNvPr>
          <p:cNvPicPr>
            <a:picLocks noChangeAspect="1"/>
          </p:cNvPicPr>
          <p:nvPr/>
        </p:nvPicPr>
        <p:blipFill>
          <a:blip r:embed="rId2"/>
          <a:stretch>
            <a:fillRect/>
          </a:stretch>
        </p:blipFill>
        <p:spPr>
          <a:xfrm>
            <a:off x="4724400" y="3978215"/>
            <a:ext cx="2743200" cy="914400"/>
          </a:xfrm>
          <a:prstGeom prst="rect">
            <a:avLst/>
          </a:prstGeom>
        </p:spPr>
      </p:pic>
      <p:pic>
        <p:nvPicPr>
          <p:cNvPr id="5" name="Picture 5" descr="Graphical user interface, text, application&#10;&#10;Description automatically generated">
            <a:extLst>
              <a:ext uri="{FF2B5EF4-FFF2-40B4-BE49-F238E27FC236}">
                <a16:creationId xmlns:a16="http://schemas.microsoft.com/office/drawing/2014/main" id="{7E67C258-4085-72C9-8640-014A23515F1B}"/>
              </a:ext>
            </a:extLst>
          </p:cNvPr>
          <p:cNvPicPr>
            <a:picLocks noChangeAspect="1"/>
          </p:cNvPicPr>
          <p:nvPr/>
        </p:nvPicPr>
        <p:blipFill>
          <a:blip r:embed="rId3"/>
          <a:stretch>
            <a:fillRect/>
          </a:stretch>
        </p:blipFill>
        <p:spPr>
          <a:xfrm>
            <a:off x="7923427" y="5711090"/>
            <a:ext cx="2743200" cy="790414"/>
          </a:xfrm>
          <a:prstGeom prst="rect">
            <a:avLst/>
          </a:prstGeom>
        </p:spPr>
      </p:pic>
      <p:sp>
        <p:nvSpPr>
          <p:cNvPr id="6" name="TextBox 5">
            <a:extLst>
              <a:ext uri="{FF2B5EF4-FFF2-40B4-BE49-F238E27FC236}">
                <a16:creationId xmlns:a16="http://schemas.microsoft.com/office/drawing/2014/main" id="{D93C687C-55DB-2039-EC4E-4387D14C8D42}"/>
              </a:ext>
            </a:extLst>
          </p:cNvPr>
          <p:cNvSpPr txBox="1"/>
          <p:nvPr/>
        </p:nvSpPr>
        <p:spPr>
          <a:xfrm>
            <a:off x="1525373" y="5918886"/>
            <a:ext cx="315509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hlinkClick r:id="rId4"/>
              </a:rPr>
              <a:t>https://tedco.se/</a:t>
            </a:r>
            <a:r>
              <a:rPr lang="en-GB"/>
              <a:t> </a:t>
            </a:r>
          </a:p>
        </p:txBody>
      </p:sp>
    </p:spTree>
    <p:extLst>
      <p:ext uri="{BB962C8B-B14F-4D97-AF65-F5344CB8AC3E}">
        <p14:creationId xmlns:p14="http://schemas.microsoft.com/office/powerpoint/2010/main" val="3207330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41B91-A9EC-43FB-A580-2C34DC6B98B0}"/>
              </a:ext>
            </a:extLst>
          </p:cNvPr>
          <p:cNvSpPr>
            <a:spLocks noGrp="1"/>
          </p:cNvSpPr>
          <p:nvPr>
            <p:ph type="title"/>
          </p:nvPr>
        </p:nvSpPr>
        <p:spPr>
          <a:solidFill>
            <a:srgbClr val="FF8901"/>
          </a:solidFill>
        </p:spPr>
        <p:txBody>
          <a:bodyPr/>
          <a:lstStyle/>
          <a:p>
            <a:r>
              <a:rPr lang="sv-SE" b="1" err="1">
                <a:solidFill>
                  <a:schemeClr val="bg1"/>
                </a:solidFill>
              </a:rPr>
              <a:t>Summary</a:t>
            </a:r>
            <a:r>
              <a:rPr lang="sv-SE" b="1">
                <a:solidFill>
                  <a:schemeClr val="bg1"/>
                </a:solidFill>
              </a:rPr>
              <a:t> &amp; Learning </a:t>
            </a:r>
            <a:r>
              <a:rPr lang="sv-SE" b="1" err="1">
                <a:solidFill>
                  <a:schemeClr val="bg1"/>
                </a:solidFill>
              </a:rPr>
              <a:t>goals</a:t>
            </a:r>
            <a:endParaRPr lang="da-DK" b="1">
              <a:solidFill>
                <a:schemeClr val="bg1"/>
              </a:solidFill>
            </a:endParaRPr>
          </a:p>
        </p:txBody>
      </p:sp>
      <p:sp>
        <p:nvSpPr>
          <p:cNvPr id="7" name="Google Shape;110;p21">
            <a:extLst>
              <a:ext uri="{FF2B5EF4-FFF2-40B4-BE49-F238E27FC236}">
                <a16:creationId xmlns:a16="http://schemas.microsoft.com/office/drawing/2014/main" id="{3C6D44DF-C734-B558-7ED7-C0CDD043C833}"/>
              </a:ext>
            </a:extLst>
          </p:cNvPr>
          <p:cNvSpPr txBox="1">
            <a:spLocks noGrp="1"/>
          </p:cNvSpPr>
          <p:nvPr/>
        </p:nvSpPr>
        <p:spPr>
          <a:xfrm>
            <a:off x="868913" y="1806080"/>
            <a:ext cx="5374368" cy="380951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Source Code Pro"/>
              <a:buChar char="●"/>
              <a:defRPr sz="1800" b="0" i="0" u="none" strike="noStrike" cap="none">
                <a:solidFill>
                  <a:schemeClr val="dk2"/>
                </a:solidFill>
                <a:latin typeface="Source Code Pro"/>
                <a:ea typeface="Source Code Pro"/>
                <a:cs typeface="Source Code Pro"/>
                <a:sym typeface="Source Code Pro"/>
              </a:defRPr>
            </a:lvl1pPr>
            <a:lvl2pPr marL="914400" marR="0" lvl="1"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2pPr>
            <a:lvl3pPr marL="1371600" marR="0" lvl="2"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3pPr>
            <a:lvl4pPr marL="1828800" marR="0" lvl="3"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4pPr>
            <a:lvl5pPr marL="2286000" marR="0" lvl="4"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5pPr>
            <a:lvl6pPr marL="2743200" marR="0" lvl="5"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6pPr>
            <a:lvl7pPr marL="3200400" marR="0" lvl="6"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7pPr>
            <a:lvl8pPr marL="3657600" marR="0" lvl="7" indent="-317500" algn="l" rtl="0">
              <a:lnSpc>
                <a:spcPct val="115000"/>
              </a:lnSpc>
              <a:spcBef>
                <a:spcPts val="1600"/>
              </a:spcBef>
              <a:spcAft>
                <a:spcPts val="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8pPr>
            <a:lvl9pPr marL="4114800" marR="0" lvl="8" indent="-317500" algn="l" rtl="0">
              <a:lnSpc>
                <a:spcPct val="115000"/>
              </a:lnSpc>
              <a:spcBef>
                <a:spcPts val="1600"/>
              </a:spcBef>
              <a:spcAft>
                <a:spcPts val="1600"/>
              </a:spcAft>
              <a:buClr>
                <a:schemeClr val="dk2"/>
              </a:buClr>
              <a:buSzPts val="1400"/>
              <a:buFont typeface="Source Code Pro"/>
              <a:buChar char="■"/>
              <a:defRPr sz="1400" b="0" i="0" u="none" strike="noStrike" cap="none">
                <a:solidFill>
                  <a:schemeClr val="dk2"/>
                </a:solidFill>
                <a:latin typeface="Source Code Pro"/>
                <a:ea typeface="Source Code Pro"/>
                <a:cs typeface="Source Code Pro"/>
                <a:sym typeface="Source Code Pro"/>
              </a:defRPr>
            </a:lvl9pPr>
          </a:lstStyle>
          <a:p>
            <a:pPr marL="0" indent="0">
              <a:lnSpc>
                <a:spcPct val="114999"/>
              </a:lnSpc>
              <a:buNone/>
            </a:pPr>
            <a:r>
              <a:rPr lang="en-GB" sz="1600">
                <a:latin typeface="Calibri"/>
              </a:rPr>
              <a:t>SUMMARY:</a:t>
            </a:r>
          </a:p>
          <a:p>
            <a:pPr marL="0" indent="0">
              <a:lnSpc>
                <a:spcPct val="114999"/>
              </a:lnSpc>
              <a:buNone/>
            </a:pPr>
            <a:endParaRPr lang="en-GB" sz="1600">
              <a:latin typeface="Calibri"/>
            </a:endParaRPr>
          </a:p>
          <a:p>
            <a:pPr marL="0" indent="0">
              <a:lnSpc>
                <a:spcPct val="114999"/>
              </a:lnSpc>
              <a:buNone/>
            </a:pPr>
            <a:r>
              <a:rPr lang="en-GB" sz="1600">
                <a:latin typeface="Calibri"/>
              </a:rPr>
              <a:t>In this exercise, the students are expected to work in groups use </a:t>
            </a:r>
            <a:r>
              <a:rPr lang="en-GB" sz="1600" i="1">
                <a:latin typeface="Calibri"/>
              </a:rPr>
              <a:t>activity theory </a:t>
            </a:r>
            <a:r>
              <a:rPr lang="en-GB" sz="1600">
                <a:latin typeface="Calibri"/>
              </a:rPr>
              <a:t>as an analytical framework to examine an existing technology mediated collaborative interaction in three levels (i.e. coordination, cooperation, reflective communication), and create a (re)conceptualization of the collaborative interaction to improve the breakdown situations or contradictions that occur between the actors in the current activity system. </a:t>
            </a:r>
            <a:endParaRPr lang="en-US"/>
          </a:p>
        </p:txBody>
      </p:sp>
      <p:sp>
        <p:nvSpPr>
          <p:cNvPr id="8" name="TextBox 2">
            <a:extLst>
              <a:ext uri="{FF2B5EF4-FFF2-40B4-BE49-F238E27FC236}">
                <a16:creationId xmlns:a16="http://schemas.microsoft.com/office/drawing/2014/main" id="{2264F49D-6686-F449-57F3-5832D839B63A}"/>
              </a:ext>
            </a:extLst>
          </p:cNvPr>
          <p:cNvSpPr txBox="1"/>
          <p:nvPr/>
        </p:nvSpPr>
        <p:spPr>
          <a:xfrm>
            <a:off x="6301001" y="1863230"/>
            <a:ext cx="5000483" cy="3293209"/>
          </a:xfrm>
          <a:prstGeom prst="rect">
            <a:avLst/>
          </a:prstGeom>
          <a:noFill/>
        </p:spPr>
        <p:txBody>
          <a:bodyPr wrap="square" lIns="91440" tIns="45720" rIns="91440" bIns="45720" anchor="t">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GB" sz="1600">
                <a:latin typeface="Calibri"/>
                <a:ea typeface="Source Code Pro"/>
              </a:rPr>
              <a:t>LEARNING GOALS:</a:t>
            </a:r>
          </a:p>
          <a:p>
            <a:r>
              <a:rPr lang="en-GB" sz="1600">
                <a:latin typeface="Calibri"/>
                <a:ea typeface="Source Code Pro"/>
              </a:rPr>
              <a:t>With this exercise students will be able to;</a:t>
            </a:r>
          </a:p>
          <a:p>
            <a:endParaRPr lang="en-GB" sz="1600">
              <a:latin typeface="Calibri"/>
              <a:ea typeface="Source Code Pro"/>
            </a:endParaRPr>
          </a:p>
          <a:p>
            <a:pPr marL="285750" indent="-285750">
              <a:buChar char="•"/>
            </a:pPr>
            <a:r>
              <a:rPr lang="en-GB" sz="1600">
                <a:latin typeface="Calibri"/>
                <a:ea typeface="Source Code Pro"/>
              </a:rPr>
              <a:t>Analyse different levels of a collaborative interaction by using Activity Theory as a lens to look at different components of an activity system</a:t>
            </a:r>
            <a:endParaRPr lang="en-GB" sz="1600">
              <a:latin typeface="Calibri"/>
              <a:ea typeface="Source Code Pro" panose="020B0509030403020204" pitchFamily="49" charset="0"/>
            </a:endParaRPr>
          </a:p>
          <a:p>
            <a:pPr marL="285750" indent="-285750">
              <a:buChar char="•"/>
            </a:pPr>
            <a:r>
              <a:rPr lang="en-GB" sz="1600">
                <a:latin typeface="Calibri"/>
                <a:ea typeface="Source Code Pro"/>
              </a:rPr>
              <a:t>Evaluate the breakdown situations or contradictions that occur between different actors in different levels of collaboration</a:t>
            </a:r>
            <a:endParaRPr lang="en-GB" sz="1600">
              <a:latin typeface="Calibri"/>
              <a:ea typeface="Source Code Pro" panose="020B0509030403020204" pitchFamily="49" charset="0"/>
            </a:endParaRPr>
          </a:p>
          <a:p>
            <a:pPr marL="285750" indent="-285750">
              <a:buChar char="•"/>
            </a:pPr>
            <a:r>
              <a:rPr lang="en-GB" sz="1600">
                <a:latin typeface="Calibri"/>
                <a:ea typeface="Source Code Pro"/>
              </a:rPr>
              <a:t>Propose a reformulation/reconceptualization of a component in the current activity system for further improvement.</a:t>
            </a:r>
            <a:endParaRPr lang="en-GB" sz="1600">
              <a:latin typeface="Calibri"/>
              <a:ea typeface="Source Code Pro" panose="020B0509030403020204" pitchFamily="49" charset="0"/>
            </a:endParaRPr>
          </a:p>
          <a:p>
            <a:endParaRPr lang="en-GB" sz="1600">
              <a:latin typeface="Calibri"/>
              <a:ea typeface="Source Code Pro" panose="020B0509030403020204" pitchFamily="49" charset="0"/>
            </a:endParaRPr>
          </a:p>
        </p:txBody>
      </p:sp>
    </p:spTree>
    <p:extLst>
      <p:ext uri="{BB962C8B-B14F-4D97-AF65-F5344CB8AC3E}">
        <p14:creationId xmlns:p14="http://schemas.microsoft.com/office/powerpoint/2010/main" val="160695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99502-89DB-E752-C721-6553CDE42899}"/>
              </a:ext>
            </a:extLst>
          </p:cNvPr>
          <p:cNvSpPr>
            <a:spLocks noGrp="1"/>
          </p:cNvSpPr>
          <p:nvPr>
            <p:ph type="title"/>
          </p:nvPr>
        </p:nvSpPr>
        <p:spPr/>
        <p:txBody>
          <a:bodyPr/>
          <a:lstStyle/>
          <a:p>
            <a:r>
              <a:rPr lang="en-GB">
                <a:ea typeface="+mj-lt"/>
                <a:cs typeface="+mj-lt"/>
              </a:rPr>
              <a:t>Analysing Collaborative Interaction through the Lens of Activity Theory</a:t>
            </a:r>
          </a:p>
        </p:txBody>
      </p:sp>
      <p:sp>
        <p:nvSpPr>
          <p:cNvPr id="3" name="Content Placeholder 2">
            <a:extLst>
              <a:ext uri="{FF2B5EF4-FFF2-40B4-BE49-F238E27FC236}">
                <a16:creationId xmlns:a16="http://schemas.microsoft.com/office/drawing/2014/main" id="{2111D7C9-5458-FB66-71B3-4DD30BC9CFBA}"/>
              </a:ext>
            </a:extLst>
          </p:cNvPr>
          <p:cNvSpPr>
            <a:spLocks noGrp="1"/>
          </p:cNvSpPr>
          <p:nvPr>
            <p:ph idx="1"/>
          </p:nvPr>
        </p:nvSpPr>
        <p:spPr>
          <a:xfrm>
            <a:off x="838200" y="1825625"/>
            <a:ext cx="10083978" cy="4351338"/>
          </a:xfrm>
        </p:spPr>
        <p:txBody>
          <a:bodyPr vert="horz" lIns="91440" tIns="45720" rIns="91440" bIns="45720" rtlCol="0" anchor="t">
            <a:normAutofit/>
          </a:bodyPr>
          <a:lstStyle/>
          <a:p>
            <a:pPr marL="0" indent="0">
              <a:buNone/>
            </a:pPr>
            <a:r>
              <a:rPr lang="en-GB" sz="2000">
                <a:cs typeface="Calibri"/>
              </a:rPr>
              <a:t>Step 1. Set a group (max. 4 people) and pick one activity system (e.g. a digital application or tool) that a type of collaborative activity is mediated (e.g., work, learning, leisure, organizational etc.).</a:t>
            </a:r>
          </a:p>
          <a:p>
            <a:pPr marL="0" indent="0">
              <a:buNone/>
            </a:pPr>
            <a:r>
              <a:rPr lang="en-GB" sz="2000"/>
              <a:t>Step 2. Make an analysis of the activity system based on the table in the next slide and examine the current practices and activities. Fill out the empty fields that the activity system offers. Leave the field empty if you think the activity system is not capable of supporting any aspect of a level of interaction and consider this area as a room for improvement. </a:t>
            </a:r>
            <a:endParaRPr lang="en-GB" sz="2000">
              <a:cs typeface="Calibri"/>
            </a:endParaRPr>
          </a:p>
        </p:txBody>
      </p:sp>
    </p:spTree>
    <p:extLst>
      <p:ext uri="{BB962C8B-B14F-4D97-AF65-F5344CB8AC3E}">
        <p14:creationId xmlns:p14="http://schemas.microsoft.com/office/powerpoint/2010/main" val="248660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E8F6FE7F-2922-D9DB-FD2E-1C8B9D23273D}"/>
              </a:ext>
            </a:extLst>
          </p:cNvPr>
          <p:cNvGraphicFramePr>
            <a:graphicFrameLocks noGrp="1"/>
          </p:cNvGraphicFramePr>
          <p:nvPr>
            <p:extLst>
              <p:ext uri="{D42A27DB-BD31-4B8C-83A1-F6EECF244321}">
                <p14:modId xmlns:p14="http://schemas.microsoft.com/office/powerpoint/2010/main" val="3039078582"/>
              </p:ext>
            </p:extLst>
          </p:nvPr>
        </p:nvGraphicFramePr>
        <p:xfrm>
          <a:off x="95916" y="53286"/>
          <a:ext cx="11975309" cy="6689398"/>
        </p:xfrm>
        <a:graphic>
          <a:graphicData uri="http://schemas.openxmlformats.org/drawingml/2006/table">
            <a:tbl>
              <a:tblPr firstRow="1" bandRow="1">
                <a:tableStyleId>{5C22544A-7EE6-4342-B048-85BDC9FD1C3A}</a:tableStyleId>
              </a:tblPr>
              <a:tblGrid>
                <a:gridCol w="1742475">
                  <a:extLst>
                    <a:ext uri="{9D8B030D-6E8A-4147-A177-3AD203B41FA5}">
                      <a16:colId xmlns:a16="http://schemas.microsoft.com/office/drawing/2014/main" val="543621881"/>
                    </a:ext>
                  </a:extLst>
                </a:gridCol>
                <a:gridCol w="1518671">
                  <a:extLst>
                    <a:ext uri="{9D8B030D-6E8A-4147-A177-3AD203B41FA5}">
                      <a16:colId xmlns:a16="http://schemas.microsoft.com/office/drawing/2014/main" val="1791315885"/>
                    </a:ext>
                  </a:extLst>
                </a:gridCol>
                <a:gridCol w="1525535">
                  <a:extLst>
                    <a:ext uri="{9D8B030D-6E8A-4147-A177-3AD203B41FA5}">
                      <a16:colId xmlns:a16="http://schemas.microsoft.com/office/drawing/2014/main" val="3521937459"/>
                    </a:ext>
                  </a:extLst>
                </a:gridCol>
                <a:gridCol w="1367216">
                  <a:extLst>
                    <a:ext uri="{9D8B030D-6E8A-4147-A177-3AD203B41FA5}">
                      <a16:colId xmlns:a16="http://schemas.microsoft.com/office/drawing/2014/main" val="3231733222"/>
                    </a:ext>
                  </a:extLst>
                </a:gridCol>
                <a:gridCol w="1447462">
                  <a:extLst>
                    <a:ext uri="{9D8B030D-6E8A-4147-A177-3AD203B41FA5}">
                      <a16:colId xmlns:a16="http://schemas.microsoft.com/office/drawing/2014/main" val="1315518512"/>
                    </a:ext>
                  </a:extLst>
                </a:gridCol>
                <a:gridCol w="1531834">
                  <a:extLst>
                    <a:ext uri="{9D8B030D-6E8A-4147-A177-3AD203B41FA5}">
                      <a16:colId xmlns:a16="http://schemas.microsoft.com/office/drawing/2014/main" val="1714191132"/>
                    </a:ext>
                  </a:extLst>
                </a:gridCol>
                <a:gridCol w="1373095">
                  <a:extLst>
                    <a:ext uri="{9D8B030D-6E8A-4147-A177-3AD203B41FA5}">
                      <a16:colId xmlns:a16="http://schemas.microsoft.com/office/drawing/2014/main" val="969957500"/>
                    </a:ext>
                  </a:extLst>
                </a:gridCol>
                <a:gridCol w="1469021">
                  <a:extLst>
                    <a:ext uri="{9D8B030D-6E8A-4147-A177-3AD203B41FA5}">
                      <a16:colId xmlns:a16="http://schemas.microsoft.com/office/drawing/2014/main" val="2399759592"/>
                    </a:ext>
                  </a:extLst>
                </a:gridCol>
              </a:tblGrid>
              <a:tr h="911202">
                <a:tc rowSpan="2">
                  <a:txBody>
                    <a:bodyPr/>
                    <a:lstStyle/>
                    <a:p>
                      <a:r>
                        <a:rPr lang="en-GB" sz="1000"/>
                        <a:t>LEVEL OF COLLABORATIVE INTERACTION IN THE ACTIVITY:</a:t>
                      </a:r>
                    </a:p>
                    <a:p>
                      <a:pPr lvl="0">
                        <a:buNone/>
                      </a:pPr>
                      <a:endParaRPr lang="en-GB" sz="1000" b="1" i="0" u="none" strike="noStrike" noProof="0">
                        <a:latin typeface="Calibri"/>
                      </a:endParaRPr>
                    </a:p>
                    <a:p>
                      <a:pPr lvl="0">
                        <a:buNone/>
                      </a:pPr>
                      <a:r>
                        <a:rPr lang="en-GB" sz="1000" b="1" i="0" u="none" strike="noStrike" noProof="0">
                          <a:latin typeface="Calibri"/>
                        </a:rPr>
                        <a:t>COORDINATION</a:t>
                      </a:r>
                    </a:p>
                    <a:p>
                      <a:pPr lvl="0">
                        <a:buNone/>
                      </a:pPr>
                      <a:r>
                        <a:rPr lang="en-GB" sz="1000" b="0" i="0" u="none" strike="noStrike" noProof="0">
                          <a:latin typeface="Calibri"/>
                        </a:rPr>
                        <a:t>(individual aim, externally related, assigned actions and roles)</a:t>
                      </a:r>
                      <a:endParaRPr lang="en-GB"/>
                    </a:p>
                    <a:p>
                      <a:pPr lvl="0">
                        <a:buNone/>
                      </a:pPr>
                      <a:endParaRPr lang="en-GB" sz="1000"/>
                    </a:p>
                  </a:txBody>
                  <a:tcPr>
                    <a:lnL w="12700">
                      <a:solidFill>
                        <a:schemeClr val="tx1"/>
                      </a:solidFill>
                    </a:lnL>
                    <a:lnR w="12700">
                      <a:solidFill>
                        <a:schemeClr val="tx1"/>
                      </a:solidFill>
                    </a:lnR>
                    <a:lnT w="12700">
                      <a:solidFill>
                        <a:schemeClr val="tx1"/>
                      </a:solidFill>
                    </a:lnT>
                    <a:lnB w="12700">
                      <a:solidFill>
                        <a:schemeClr val="tx1"/>
                      </a:solidFill>
                    </a:lnB>
                    <a:solidFill>
                      <a:schemeClr val="accent2"/>
                    </a:solidFill>
                  </a:tcPr>
                </a:tc>
                <a:tc>
                  <a:txBody>
                    <a:bodyPr/>
                    <a:lstStyle/>
                    <a:p>
                      <a:r>
                        <a:rPr lang="en-GB" sz="1000"/>
                        <a:t>ACTOR</a:t>
                      </a:r>
                      <a:endParaRPr lang="en-US" sz="1000"/>
                    </a:p>
                    <a:p>
                      <a:pPr lvl="0">
                        <a:buNone/>
                      </a:pPr>
                      <a:r>
                        <a:rPr lang="en-GB" sz="1000" b="0"/>
                        <a:t>Each collaborator externally related, focus on performing assigned actions and roles</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r>
                        <a:rPr lang="en-GB" sz="1000"/>
                        <a:t>MEDIATOR</a:t>
                      </a:r>
                    </a:p>
                    <a:p>
                      <a:pPr lvl="0">
                        <a:buNone/>
                      </a:pPr>
                      <a:r>
                        <a:rPr lang="en-GB" sz="1000" b="0"/>
                        <a:t>What are the individual tools and roles of the actors to perform this activity?</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r>
                        <a:rPr lang="en-GB" sz="1000"/>
                        <a:t>OBJECT</a:t>
                      </a:r>
                    </a:p>
                    <a:p>
                      <a:pPr lvl="0">
                        <a:buNone/>
                      </a:pPr>
                      <a:r>
                        <a:rPr lang="en-GB" sz="1000" b="0"/>
                        <a:t>What is the individual aim for each actor (regardless of the common objective)</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a:t>RULES</a:t>
                      </a:r>
                    </a:p>
                    <a:p>
                      <a:pPr lvl="0">
                        <a:buNone/>
                      </a:pPr>
                      <a:r>
                        <a:rPr lang="en-GB" sz="1000" b="0"/>
                        <a:t>What are the individual norms or rules that govern the performance of each actor?</a:t>
                      </a:r>
                      <a:r>
                        <a:rPr lang="en-GB" sz="1000"/>
                        <a:t> </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a:t>COMMUNITY</a:t>
                      </a:r>
                    </a:p>
                    <a:p>
                      <a:pPr lvl="0">
                        <a:buNone/>
                      </a:pPr>
                      <a:r>
                        <a:rPr lang="en-GB" sz="1000" b="0"/>
                        <a:t>What is the environment in which individual activity carried out?</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a:t>DIVISION OF LABOR</a:t>
                      </a:r>
                    </a:p>
                    <a:p>
                      <a:pPr lvl="0">
                        <a:buNone/>
                      </a:pPr>
                      <a:r>
                        <a:rPr lang="en-GB" sz="1000" b="0"/>
                        <a:t>Who is responsible for what, when carrying out this activity?</a:t>
                      </a: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0">
                      <a:noFill/>
                    </a:lnB>
                    <a:solidFill>
                      <a:schemeClr val="accent2"/>
                    </a:solidFill>
                  </a:tcPr>
                </a:tc>
                <a:tc>
                  <a:txBody>
                    <a:bodyPr/>
                    <a:lstStyle/>
                    <a:p>
                      <a:pPr lvl="0">
                        <a:buNone/>
                      </a:pPr>
                      <a:r>
                        <a:rPr lang="en-GB" sz="1000" b="1"/>
                        <a:t>OUTCOME</a:t>
                      </a:r>
                    </a:p>
                    <a:p>
                      <a:pPr lvl="0">
                        <a:buNone/>
                      </a:pPr>
                      <a:r>
                        <a:rPr lang="en-GB" sz="1000" b="0"/>
                        <a:t>What is the desired outcome from carrying out this activity?</a:t>
                      </a:r>
                      <a:endParaRPr lang="en-GB" sz="1000" b="1"/>
                    </a:p>
                  </a:txBody>
                  <a:tcPr>
                    <a:lnL w="12700">
                      <a:solidFill>
                        <a:schemeClr val="tx1"/>
                      </a:solidFill>
                    </a:lnL>
                    <a:lnR w="12700">
                      <a:solidFill>
                        <a:schemeClr val="tx1"/>
                      </a:solidFill>
                    </a:lnR>
                    <a:lnT w="12700">
                      <a:solidFill>
                        <a:schemeClr val="tx1"/>
                      </a:solidFill>
                    </a:lnT>
                    <a:lnB w="0">
                      <a:noFill/>
                    </a:lnB>
                    <a:solidFill>
                      <a:schemeClr val="accent2"/>
                    </a:solidFill>
                  </a:tcPr>
                </a:tc>
                <a:extLst>
                  <a:ext uri="{0D108BD9-81ED-4DB2-BD59-A6C34878D82A}">
                    <a16:rowId xmlns:a16="http://schemas.microsoft.com/office/drawing/2014/main" val="1185672053"/>
                  </a:ext>
                </a:extLst>
              </a:tr>
              <a:tr h="1103034">
                <a:tc vMerge="1">
                  <a:txBody>
                    <a:bodyPr/>
                    <a:lstStyle/>
                    <a:p>
                      <a:endParaRPr lang="en-US"/>
                    </a:p>
                  </a:txBody>
                  <a:tcPr>
                    <a:lnL w="12700">
                      <a:solidFill>
                        <a:schemeClr val="tx1"/>
                      </a:solidFill>
                    </a:lnL>
                    <a:lnR w="12700">
                      <a:solidFill>
                        <a:schemeClr val="tx1"/>
                      </a:solidFill>
                    </a:lnR>
                    <a:lnT w="0">
                      <a:noFill/>
                    </a:lnT>
                    <a:lnB w="12700">
                      <a:solidFill>
                        <a:schemeClr val="tx1"/>
                      </a:solidFill>
                    </a:lnB>
                    <a:solidFill>
                      <a:schemeClr val="accent2"/>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pPr lvl="0">
                        <a:buNone/>
                      </a:pPr>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pPr lvl="0">
                        <a:buNone/>
                      </a:pPr>
                      <a:endParaRPr lang="en-GB" sz="1000"/>
                    </a:p>
                  </a:txBody>
                  <a:tcPr>
                    <a:lnL w="12700">
                      <a:solidFill>
                        <a:schemeClr val="tx1"/>
                      </a:solidFill>
                    </a:lnL>
                    <a:lnR w="12700" cap="flat" cmpd="sng" algn="ctr">
                      <a:solidFill>
                        <a:schemeClr val="tx1"/>
                      </a:solidFill>
                      <a:prstDash val="solid"/>
                      <a:round/>
                      <a:headEnd type="none" w="med" len="med"/>
                      <a:tailEnd type="none" w="med" len="med"/>
                    </a:lnR>
                    <a:lnT w="0">
                      <a:noFill/>
                    </a:lnT>
                    <a:lnB w="12700">
                      <a:solidFill>
                        <a:schemeClr val="tx1"/>
                      </a:solidFill>
                    </a:lnB>
                    <a:solidFill>
                      <a:schemeClr val="bg1"/>
                    </a:solidFill>
                  </a:tcPr>
                </a:tc>
                <a:tc>
                  <a:txBody>
                    <a:bodyPr/>
                    <a:lstStyle/>
                    <a:p>
                      <a:pPr lvl="0">
                        <a:buNone/>
                      </a:pPr>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extLst>
                  <a:ext uri="{0D108BD9-81ED-4DB2-BD59-A6C34878D82A}">
                    <a16:rowId xmlns:a16="http://schemas.microsoft.com/office/drawing/2014/main" val="1629743550"/>
                  </a:ext>
                </a:extLst>
              </a:tr>
              <a:tr h="1055076">
                <a:tc rowSpan="2">
                  <a:txBody>
                    <a:bodyPr/>
                    <a:lstStyle/>
                    <a:p>
                      <a:pPr lvl="0">
                        <a:buNone/>
                      </a:pPr>
                      <a:r>
                        <a:rPr lang="en-GB" sz="1000" b="1" i="0" u="none" strike="noStrike" noProof="0">
                          <a:solidFill>
                            <a:schemeClr val="bg1"/>
                          </a:solidFill>
                        </a:rPr>
                        <a:t>LEVEL OF COLLABORATIVE </a:t>
                      </a:r>
                      <a:endParaRPr lang="en-US" sz="1000">
                        <a:solidFill>
                          <a:schemeClr val="bg1"/>
                        </a:solidFill>
                      </a:endParaRPr>
                    </a:p>
                    <a:p>
                      <a:pPr lvl="0">
                        <a:buNone/>
                      </a:pPr>
                      <a:r>
                        <a:rPr lang="en-GB" sz="1000" b="1" i="0" u="none" strike="noStrike" noProof="0">
                          <a:solidFill>
                            <a:schemeClr val="bg1"/>
                          </a:solidFill>
                        </a:rPr>
                        <a:t>INTERACTION IN THE </a:t>
                      </a:r>
                      <a:endParaRPr lang="en-US" sz="1000">
                        <a:solidFill>
                          <a:schemeClr val="bg1"/>
                        </a:solidFill>
                      </a:endParaRPr>
                    </a:p>
                    <a:p>
                      <a:pPr lvl="0">
                        <a:buNone/>
                      </a:pPr>
                      <a:r>
                        <a:rPr lang="en-GB" sz="1000" b="1" i="0" u="none" strike="noStrike" noProof="0">
                          <a:solidFill>
                            <a:schemeClr val="bg1"/>
                          </a:solidFill>
                        </a:rPr>
                        <a:t>ACTIVITY: </a:t>
                      </a:r>
                      <a:endParaRPr lang="en-US" sz="1000" b="0" i="0" u="none" strike="noStrike" noProof="0">
                        <a:solidFill>
                          <a:schemeClr val="bg1"/>
                        </a:solidFill>
                        <a:latin typeface="Calibri"/>
                      </a:endParaRPr>
                    </a:p>
                    <a:p>
                      <a:pPr lvl="0">
                        <a:buNone/>
                      </a:pPr>
                      <a:endParaRPr lang="en-GB" sz="1000" b="1" i="0" u="none" strike="noStrike" noProof="0">
                        <a:solidFill>
                          <a:schemeClr val="bg1"/>
                        </a:solidFill>
                        <a:latin typeface="Calibri"/>
                      </a:endParaRPr>
                    </a:p>
                    <a:p>
                      <a:pPr lvl="0">
                        <a:buNone/>
                      </a:pPr>
                      <a:r>
                        <a:rPr lang="en-GB" sz="1000" b="1" i="0" u="none" strike="noStrike" noProof="0">
                          <a:solidFill>
                            <a:schemeClr val="bg1"/>
                          </a:solidFill>
                          <a:latin typeface="Calibri"/>
                        </a:rPr>
                        <a:t>COOPERATION</a:t>
                      </a:r>
                      <a:endParaRPr lang="en-US" sz="1000" b="0" i="0" u="none" strike="noStrike" noProof="0">
                        <a:solidFill>
                          <a:schemeClr val="bg1"/>
                        </a:solidFill>
                        <a:latin typeface="Calibri"/>
                      </a:endParaRPr>
                    </a:p>
                    <a:p>
                      <a:pPr lvl="0">
                        <a:buNone/>
                      </a:pPr>
                      <a:r>
                        <a:rPr lang="en-GB" sz="1000" b="0" i="0" u="none" strike="noStrike" noProof="0">
                          <a:solidFill>
                            <a:schemeClr val="bg1"/>
                          </a:solidFill>
                          <a:latin typeface="Calibri"/>
                        </a:rPr>
                        <a:t>(adjust the actions to others' actions and joint tasks to the individual aim)</a:t>
                      </a:r>
                      <a:endParaRPr lang="en-US">
                        <a:solidFill>
                          <a:schemeClr val="bg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accent2"/>
                    </a:solidFill>
                  </a:tcPr>
                </a:tc>
                <a:tc>
                  <a:txBody>
                    <a:bodyPr/>
                    <a:lstStyle/>
                    <a:p>
                      <a:pPr lvl="0">
                        <a:buNone/>
                      </a:pPr>
                      <a:r>
                        <a:rPr lang="en-GB" sz="1000" b="1" i="0" u="none" strike="noStrike" noProof="0">
                          <a:solidFill>
                            <a:schemeClr val="bg1"/>
                          </a:solidFill>
                          <a:latin typeface="Calibri"/>
                        </a:rPr>
                        <a:t>ACTOR</a:t>
                      </a:r>
                    </a:p>
                    <a:p>
                      <a:pPr lvl="0">
                        <a:buNone/>
                      </a:pPr>
                      <a:r>
                        <a:rPr lang="en-GB" sz="1000" b="0" i="0" u="none" strike="noStrike" noProof="0">
                          <a:solidFill>
                            <a:schemeClr val="bg1"/>
                          </a:solidFill>
                          <a:latin typeface="Calibri"/>
                        </a:rPr>
                        <a:t>Each individual have to relate the joint task to the individual aim</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b="1" i="0" u="none" strike="noStrike" noProof="0">
                          <a:solidFill>
                            <a:schemeClr val="bg1"/>
                          </a:solidFill>
                          <a:latin typeface="Calibri"/>
                        </a:rPr>
                        <a:t>MEDIATOR</a:t>
                      </a:r>
                    </a:p>
                    <a:p>
                      <a:pPr lvl="0">
                        <a:buNone/>
                      </a:pPr>
                      <a:r>
                        <a:rPr lang="en-GB" sz="1000" b="0" i="0" u="none" strike="noStrike" noProof="0">
                          <a:solidFill>
                            <a:schemeClr val="bg1"/>
                          </a:solidFill>
                          <a:latin typeface="Calibri"/>
                        </a:rPr>
                        <a:t>What are the negotiated tools and roles that the actors adjust to the others?</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b="1" i="0" u="none" strike="noStrike" noProof="0">
                          <a:solidFill>
                            <a:schemeClr val="bg1"/>
                          </a:solidFill>
                          <a:latin typeface="Calibri"/>
                        </a:rPr>
                        <a:t>OBJECT</a:t>
                      </a:r>
                    </a:p>
                    <a:p>
                      <a:pPr lvl="0">
                        <a:buNone/>
                      </a:pPr>
                      <a:r>
                        <a:rPr lang="en-GB" sz="1000" b="0" i="0" u="none" strike="noStrike" noProof="0">
                          <a:solidFill>
                            <a:schemeClr val="bg1"/>
                          </a:solidFill>
                          <a:latin typeface="Calibri"/>
                        </a:rPr>
                        <a:t>What is the stable common object that the actors focus and agree upon?</a:t>
                      </a:r>
                      <a:endParaRPr lang="en-GB" sz="1000"/>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r>
                        <a:rPr lang="en-GB" sz="1000" b="1">
                          <a:solidFill>
                            <a:schemeClr val="bg1"/>
                          </a:solidFill>
                        </a:rPr>
                        <a:t>RULES</a:t>
                      </a:r>
                    </a:p>
                    <a:p>
                      <a:pPr lvl="0">
                        <a:buNone/>
                      </a:pPr>
                      <a:r>
                        <a:rPr lang="en-GB" sz="1000" b="0">
                          <a:solidFill>
                            <a:schemeClr val="bg1"/>
                          </a:solidFill>
                        </a:rPr>
                        <a:t>What are the shared norms and rules that govern the performance of group activity?  </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b="1">
                          <a:solidFill>
                            <a:schemeClr val="bg1"/>
                          </a:solidFill>
                        </a:rPr>
                        <a:t>COMMUNITY</a:t>
                      </a:r>
                    </a:p>
                    <a:p>
                      <a:pPr lvl="0">
                        <a:buNone/>
                      </a:pPr>
                      <a:r>
                        <a:rPr lang="en-GB" sz="1000" b="0">
                          <a:solidFill>
                            <a:schemeClr val="bg1"/>
                          </a:solidFill>
                        </a:rPr>
                        <a:t>What is the environment in which the aims and tasks placed above the individual actions and aims? </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lgn="l">
                        <a:lnSpc>
                          <a:spcPct val="100000"/>
                        </a:lnSpc>
                        <a:spcBef>
                          <a:spcPts val="0"/>
                        </a:spcBef>
                        <a:spcAft>
                          <a:spcPts val="0"/>
                        </a:spcAft>
                        <a:buNone/>
                      </a:pPr>
                      <a:r>
                        <a:rPr lang="en-GB" sz="1000" b="1" i="0" u="none" strike="noStrike" noProof="0">
                          <a:solidFill>
                            <a:schemeClr val="bg1"/>
                          </a:solidFill>
                          <a:latin typeface="Calibri"/>
                        </a:rPr>
                        <a:t>DIVISION OF </a:t>
                      </a:r>
                      <a:endParaRPr lang="en-GB" sz="1000"/>
                    </a:p>
                    <a:p>
                      <a:pPr lvl="0" algn="l">
                        <a:lnSpc>
                          <a:spcPct val="100000"/>
                        </a:lnSpc>
                        <a:spcBef>
                          <a:spcPts val="0"/>
                        </a:spcBef>
                        <a:spcAft>
                          <a:spcPts val="0"/>
                        </a:spcAft>
                        <a:buNone/>
                      </a:pPr>
                      <a:r>
                        <a:rPr lang="en-GB" sz="1000" b="1" i="0" u="none" strike="noStrike" noProof="0">
                          <a:solidFill>
                            <a:schemeClr val="bg1"/>
                          </a:solidFill>
                          <a:latin typeface="Calibri"/>
                        </a:rPr>
                        <a:t>LABOR</a:t>
                      </a:r>
                    </a:p>
                    <a:p>
                      <a:pPr lvl="0">
                        <a:buNone/>
                      </a:pPr>
                      <a:r>
                        <a:rPr lang="en-GB" sz="1000" b="0" i="0" u="none" strike="noStrike" noProof="0">
                          <a:solidFill>
                            <a:schemeClr val="bg1"/>
                          </a:solidFill>
                        </a:rPr>
                        <a:t>Who is responsible for what, when carrying out this activity?</a:t>
                      </a:r>
                      <a:endParaRPr lang="en-GB" sz="1000">
                        <a:solidFill>
                          <a:schemeClr val="bg1"/>
                        </a:solidFill>
                      </a:endParaRP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0">
                      <a:noFill/>
                    </a:lnB>
                    <a:solidFill>
                      <a:schemeClr val="accent2"/>
                    </a:solidFill>
                  </a:tcPr>
                </a:tc>
                <a:tc>
                  <a:txBody>
                    <a:bodyPr/>
                    <a:lstStyle/>
                    <a:p>
                      <a:pPr lvl="0">
                        <a:buNone/>
                      </a:pPr>
                      <a:r>
                        <a:rPr lang="en-GB" sz="1000" b="1" i="0" u="none" strike="noStrike" noProof="0">
                          <a:solidFill>
                            <a:schemeClr val="bg1"/>
                          </a:solidFill>
                          <a:latin typeface="Calibri"/>
                        </a:rPr>
                        <a:t>OUTCOME</a:t>
                      </a:r>
                      <a:endParaRPr lang="en-US" sz="1000" b="1" i="0" u="none" strike="noStrike" noProof="0">
                        <a:solidFill>
                          <a:schemeClr val="bg1"/>
                        </a:solidFill>
                        <a:latin typeface="Calibri"/>
                      </a:endParaRPr>
                    </a:p>
                    <a:p>
                      <a:pPr lvl="0">
                        <a:buNone/>
                      </a:pPr>
                      <a:r>
                        <a:rPr lang="en-GB" sz="1000" b="0" i="0" u="none" strike="noStrike" noProof="0">
                          <a:solidFill>
                            <a:schemeClr val="bg1"/>
                          </a:solidFill>
                          <a:latin typeface="Calibri"/>
                        </a:rPr>
                        <a:t>What is the desired outcome from carrying out this activity?</a:t>
                      </a:r>
                      <a:endParaRPr lang="en-GB">
                        <a:solidFill>
                          <a:schemeClr val="bg1"/>
                        </a:solidFill>
                      </a:endParaRPr>
                    </a:p>
                  </a:txBody>
                  <a:tcPr>
                    <a:lnL w="12700">
                      <a:solidFill>
                        <a:schemeClr val="tx1"/>
                      </a:solidFill>
                    </a:lnL>
                    <a:lnR w="12700">
                      <a:solidFill>
                        <a:schemeClr val="tx1"/>
                      </a:solidFill>
                    </a:lnR>
                    <a:lnT w="12700">
                      <a:solidFill>
                        <a:schemeClr val="tx1"/>
                      </a:solidFill>
                    </a:lnT>
                    <a:lnB w="0">
                      <a:noFill/>
                    </a:lnB>
                    <a:solidFill>
                      <a:schemeClr val="accent2"/>
                    </a:solidFill>
                  </a:tcPr>
                </a:tc>
                <a:extLst>
                  <a:ext uri="{0D108BD9-81ED-4DB2-BD59-A6C34878D82A}">
                    <a16:rowId xmlns:a16="http://schemas.microsoft.com/office/drawing/2014/main" val="3036398585"/>
                  </a:ext>
                </a:extLst>
              </a:tr>
              <a:tr h="1166979">
                <a:tc vMerge="1">
                  <a:txBody>
                    <a:bodyPr/>
                    <a:lstStyle/>
                    <a:p>
                      <a:endParaRPr lang="en-US"/>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pPr lvl="0">
                        <a:buNone/>
                      </a:pPr>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pPr lvl="0">
                        <a:buNone/>
                      </a:pPr>
                      <a:endParaRPr lang="en-GB" sz="1000"/>
                    </a:p>
                  </a:txBody>
                  <a:tcPr>
                    <a:lnL w="12700">
                      <a:solidFill>
                        <a:schemeClr val="tx1"/>
                      </a:solidFill>
                    </a:lnL>
                    <a:lnR w="12700" cap="flat" cmpd="sng" algn="ctr">
                      <a:solidFill>
                        <a:schemeClr val="tx1"/>
                      </a:solidFill>
                      <a:prstDash val="solid"/>
                      <a:round/>
                      <a:headEnd type="none" w="med" len="med"/>
                      <a:tailEnd type="none" w="med" len="med"/>
                    </a:lnR>
                    <a:lnT w="0">
                      <a:noFill/>
                    </a:lnT>
                    <a:lnB w="12700">
                      <a:solidFill>
                        <a:schemeClr val="tx1"/>
                      </a:solidFill>
                    </a:lnB>
                    <a:solidFill>
                      <a:schemeClr val="bg1"/>
                    </a:solidFill>
                  </a:tcPr>
                </a:tc>
                <a:tc>
                  <a:txBody>
                    <a:bodyPr/>
                    <a:lstStyle/>
                    <a:p>
                      <a:pPr lvl="0">
                        <a:buNone/>
                      </a:pPr>
                      <a:endParaRPr lang="en-GB" sz="1000">
                        <a:solidFill>
                          <a:schemeClr val="bg1"/>
                        </a:solidFill>
                      </a:endParaRPr>
                    </a:p>
                  </a:txBody>
                  <a:tcPr>
                    <a:lnL w="12700">
                      <a:solidFill>
                        <a:schemeClr val="tx1"/>
                      </a:solidFill>
                    </a:lnL>
                    <a:lnR w="12700">
                      <a:solidFill>
                        <a:schemeClr val="tx1"/>
                      </a:solidFill>
                    </a:lnR>
                    <a:lnT w="0">
                      <a:noFill/>
                    </a:lnT>
                    <a:lnB w="12700">
                      <a:solidFill>
                        <a:schemeClr val="tx1"/>
                      </a:solidFill>
                    </a:lnB>
                    <a:solidFill>
                      <a:schemeClr val="bg1"/>
                    </a:solidFill>
                  </a:tcPr>
                </a:tc>
                <a:extLst>
                  <a:ext uri="{0D108BD9-81ED-4DB2-BD59-A6C34878D82A}">
                    <a16:rowId xmlns:a16="http://schemas.microsoft.com/office/drawing/2014/main" val="2890421334"/>
                  </a:ext>
                </a:extLst>
              </a:tr>
              <a:tr h="1003357">
                <a:tc rowSpan="2">
                  <a:txBody>
                    <a:bodyPr/>
                    <a:lstStyle/>
                    <a:p>
                      <a:pPr lvl="0">
                        <a:buNone/>
                      </a:pPr>
                      <a:r>
                        <a:rPr lang="en-GB" sz="1000" b="1" i="0" u="none" strike="noStrike" noProof="0">
                          <a:solidFill>
                            <a:schemeClr val="bg1"/>
                          </a:solidFill>
                          <a:latin typeface="Calibri"/>
                        </a:rPr>
                        <a:t>LEVEL OF COLLABORATIVE INTERACTION IN THE ACTIVITY:</a:t>
                      </a:r>
                    </a:p>
                    <a:p>
                      <a:pPr lvl="0">
                        <a:buNone/>
                      </a:pPr>
                      <a:endParaRPr lang="en-GB" sz="1000" b="1" i="0" u="none" strike="noStrike" noProof="0">
                        <a:solidFill>
                          <a:schemeClr val="bg1"/>
                        </a:solidFill>
                        <a:latin typeface="Calibri"/>
                      </a:endParaRPr>
                    </a:p>
                    <a:p>
                      <a:pPr lvl="0">
                        <a:buNone/>
                      </a:pPr>
                      <a:r>
                        <a:rPr lang="en-GB" sz="1000" b="1" i="0" u="none" strike="noStrike" noProof="0">
                          <a:solidFill>
                            <a:schemeClr val="bg1"/>
                          </a:solidFill>
                        </a:rPr>
                        <a:t>REFLECTIVE COMMUNICATION</a:t>
                      </a:r>
                      <a:endParaRPr lang="en-US" sz="1000" b="0" i="0" u="none" strike="noStrike" noProof="0">
                        <a:solidFill>
                          <a:schemeClr val="bg1"/>
                        </a:solidFill>
                      </a:endParaRPr>
                    </a:p>
                    <a:p>
                      <a:pPr lvl="0">
                        <a:buNone/>
                      </a:pPr>
                      <a:r>
                        <a:rPr lang="en-GB" sz="1000" b="0" i="0" u="none" strike="noStrike" noProof="0">
                          <a:solidFill>
                            <a:schemeClr val="bg1"/>
                          </a:solidFill>
                        </a:rPr>
                        <a:t>(reconceptualize the rules, routines, change or transform practice, reconceptualize their own organization and interaction in relation to shared objects)</a:t>
                      </a:r>
                      <a:endParaRPr lang="en-GB">
                        <a:solidFill>
                          <a:schemeClr val="bg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accent2"/>
                    </a:solidFill>
                  </a:tcPr>
                </a:tc>
                <a:tc>
                  <a:txBody>
                    <a:bodyPr/>
                    <a:lstStyle/>
                    <a:p>
                      <a:pPr lvl="0">
                        <a:buNone/>
                      </a:pPr>
                      <a:r>
                        <a:rPr lang="en-GB" sz="1000" b="1" i="0" u="none" strike="noStrike" noProof="0">
                          <a:solidFill>
                            <a:schemeClr val="bg1"/>
                          </a:solidFill>
                          <a:latin typeface="Calibri"/>
                        </a:rPr>
                        <a:t>ACTOR</a:t>
                      </a:r>
                    </a:p>
                    <a:p>
                      <a:pPr lvl="0">
                        <a:buNone/>
                      </a:pPr>
                      <a:r>
                        <a:rPr lang="en-GB" sz="1000" b="0" i="0" u="none" strike="noStrike" noProof="0">
                          <a:solidFill>
                            <a:schemeClr val="bg1"/>
                          </a:solidFill>
                          <a:latin typeface="Calibri"/>
                        </a:rPr>
                        <a:t>Actors focus on reconceptualizing their own organization and relation to shared objects</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b="1" i="0" u="none" strike="noStrike" noProof="0">
                          <a:solidFill>
                            <a:schemeClr val="bg1"/>
                          </a:solidFill>
                          <a:latin typeface="Calibri"/>
                        </a:rPr>
                        <a:t>MEDIATOR</a:t>
                      </a:r>
                    </a:p>
                    <a:p>
                      <a:pPr lvl="0">
                        <a:buNone/>
                      </a:pPr>
                      <a:r>
                        <a:rPr lang="en-GB" sz="1000" b="0" i="0" u="none" strike="noStrike" noProof="0">
                          <a:solidFill>
                            <a:schemeClr val="bg1"/>
                          </a:solidFill>
                          <a:latin typeface="Calibri"/>
                        </a:rPr>
                        <a:t>What are the means/tools/routines that the actors reconceptualize within the interaction and communication?</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b="1" i="0" u="none" strike="noStrike" noProof="0">
                          <a:solidFill>
                            <a:schemeClr val="bg1"/>
                          </a:solidFill>
                          <a:latin typeface="Calibri"/>
                        </a:rPr>
                        <a:t>OBJECT</a:t>
                      </a:r>
                    </a:p>
                    <a:p>
                      <a:pPr lvl="0">
                        <a:buNone/>
                      </a:pPr>
                      <a:r>
                        <a:rPr lang="en-GB" sz="1000" b="0" i="0" u="none" strike="noStrike" noProof="0">
                          <a:solidFill>
                            <a:schemeClr val="bg1"/>
                          </a:solidFill>
                          <a:latin typeface="Calibri"/>
                        </a:rPr>
                        <a:t>What is the unstable object that is collectively (re)constructed?</a:t>
                      </a:r>
                      <a:r>
                        <a:rPr lang="en-GB" sz="1000" b="1" i="0" u="none" strike="noStrike" noProof="0">
                          <a:solidFill>
                            <a:schemeClr val="bg1"/>
                          </a:solidFill>
                          <a:latin typeface="Calibri"/>
                        </a:rPr>
                        <a:t> </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r>
                        <a:rPr lang="en-GB" sz="1000" b="1">
                          <a:solidFill>
                            <a:schemeClr val="bg1"/>
                          </a:solidFill>
                        </a:rPr>
                        <a:t>RULES</a:t>
                      </a:r>
                    </a:p>
                    <a:p>
                      <a:pPr lvl="0">
                        <a:buNone/>
                      </a:pPr>
                      <a:r>
                        <a:rPr lang="en-GB" sz="1000" b="0">
                          <a:solidFill>
                            <a:schemeClr val="bg1"/>
                          </a:solidFill>
                        </a:rPr>
                        <a:t>What are the norms and rules that the actors opt for reformulate?</a:t>
                      </a:r>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b="1">
                          <a:solidFill>
                            <a:schemeClr val="bg1"/>
                          </a:solidFill>
                        </a:rPr>
                        <a:t>COMMUNITY</a:t>
                      </a:r>
                    </a:p>
                    <a:p>
                      <a:pPr lvl="0">
                        <a:buNone/>
                      </a:pPr>
                      <a:r>
                        <a:rPr lang="en-GB" sz="1000" b="0" i="0" u="none" strike="noStrike" noProof="0">
                          <a:solidFill>
                            <a:schemeClr val="bg1"/>
                          </a:solidFill>
                          <a:latin typeface="Calibri"/>
                        </a:rPr>
                        <a:t>What is the environment in which the group activity is carried out?</a:t>
                      </a:r>
                      <a:endParaRPr lang="en-GB" sz="1000"/>
                    </a:p>
                  </a:txBody>
                  <a:tcPr>
                    <a:lnL w="12700">
                      <a:solidFill>
                        <a:schemeClr val="tx1"/>
                      </a:solidFill>
                    </a:lnL>
                    <a:lnR w="12700">
                      <a:solidFill>
                        <a:schemeClr val="tx1"/>
                      </a:solidFill>
                    </a:lnR>
                    <a:lnT w="12700">
                      <a:solidFill>
                        <a:schemeClr val="tx1"/>
                      </a:solidFill>
                    </a:lnT>
                    <a:lnB w="0">
                      <a:noFill/>
                    </a:lnB>
                    <a:solidFill>
                      <a:schemeClr val="accent2"/>
                    </a:solidFill>
                  </a:tcPr>
                </a:tc>
                <a:tc>
                  <a:txBody>
                    <a:bodyPr/>
                    <a:lstStyle/>
                    <a:p>
                      <a:pPr lvl="0">
                        <a:buNone/>
                      </a:pPr>
                      <a:r>
                        <a:rPr lang="en-GB" sz="1000" b="1">
                          <a:solidFill>
                            <a:schemeClr val="bg1"/>
                          </a:solidFill>
                        </a:rPr>
                        <a:t>DIVISION OF LABOR</a:t>
                      </a:r>
                    </a:p>
                    <a:p>
                      <a:pPr lvl="0">
                        <a:buNone/>
                      </a:pPr>
                      <a:r>
                        <a:rPr lang="en-GB" sz="1000" b="0" i="0" u="none" strike="noStrike" noProof="0">
                          <a:solidFill>
                            <a:schemeClr val="bg1"/>
                          </a:solidFill>
                          <a:latin typeface="Calibri"/>
                        </a:rPr>
                        <a:t>Who is responsible for what, when carrying out this activity?</a:t>
                      </a:r>
                      <a:endParaRPr lang="en-GB" sz="1000">
                        <a:solidFill>
                          <a:schemeClr val="bg1"/>
                        </a:solidFill>
                      </a:endParaRPr>
                    </a:p>
                  </a:txBody>
                  <a:tcPr>
                    <a:lnL w="12700">
                      <a:solidFill>
                        <a:schemeClr val="tx1"/>
                      </a:solidFill>
                    </a:lnL>
                    <a:lnR w="12700" cap="flat" cmpd="sng" algn="ctr">
                      <a:solidFill>
                        <a:schemeClr val="tx1"/>
                      </a:solidFill>
                      <a:prstDash val="solid"/>
                      <a:round/>
                      <a:headEnd type="none" w="med" len="med"/>
                      <a:tailEnd type="none" w="med" len="med"/>
                    </a:lnR>
                    <a:lnT w="12700">
                      <a:solidFill>
                        <a:schemeClr val="tx1"/>
                      </a:solidFill>
                    </a:lnT>
                    <a:lnB w="0">
                      <a:noFill/>
                    </a:lnB>
                    <a:solidFill>
                      <a:schemeClr val="accent2"/>
                    </a:solidFill>
                  </a:tcPr>
                </a:tc>
                <a:tc>
                  <a:txBody>
                    <a:bodyPr/>
                    <a:lstStyle/>
                    <a:p>
                      <a:pPr lvl="0">
                        <a:buNone/>
                      </a:pPr>
                      <a:r>
                        <a:rPr lang="en-GB" sz="1000" b="1" i="0" u="none" strike="noStrike" noProof="0">
                          <a:solidFill>
                            <a:schemeClr val="bg1"/>
                          </a:solidFill>
                        </a:rPr>
                        <a:t>OUTCOME</a:t>
                      </a:r>
                      <a:endParaRPr lang="en-US" sz="1000" b="1" i="0" u="none" strike="noStrike" noProof="0">
                        <a:solidFill>
                          <a:schemeClr val="bg1"/>
                        </a:solidFill>
                      </a:endParaRPr>
                    </a:p>
                    <a:p>
                      <a:pPr lvl="0">
                        <a:buNone/>
                      </a:pPr>
                      <a:r>
                        <a:rPr lang="en-GB" sz="1000" b="0" i="0" u="none" strike="noStrike" noProof="0">
                          <a:solidFill>
                            <a:schemeClr val="bg1"/>
                          </a:solidFill>
                        </a:rPr>
                        <a:t>What is the desired outcome from carrying out this activity?</a:t>
                      </a:r>
                      <a:endParaRPr lang="en-GB">
                        <a:solidFill>
                          <a:schemeClr val="bg1"/>
                        </a:solidFill>
                      </a:endParaRPr>
                    </a:p>
                  </a:txBody>
                  <a:tcPr>
                    <a:lnL w="12700">
                      <a:solidFill>
                        <a:schemeClr val="tx1"/>
                      </a:solidFill>
                    </a:lnL>
                    <a:lnR w="12700">
                      <a:solidFill>
                        <a:schemeClr val="tx1"/>
                      </a:solidFill>
                    </a:lnR>
                    <a:lnT w="12700">
                      <a:solidFill>
                        <a:schemeClr val="tx1"/>
                      </a:solidFill>
                    </a:lnT>
                    <a:lnB w="0">
                      <a:noFill/>
                    </a:lnB>
                    <a:solidFill>
                      <a:schemeClr val="accent2"/>
                    </a:solidFill>
                  </a:tcPr>
                </a:tc>
                <a:extLst>
                  <a:ext uri="{0D108BD9-81ED-4DB2-BD59-A6C34878D82A}">
                    <a16:rowId xmlns:a16="http://schemas.microsoft.com/office/drawing/2014/main" val="1574301956"/>
                  </a:ext>
                </a:extLst>
              </a:tr>
              <a:tr h="1294867">
                <a:tc vMerge="1">
                  <a:txBody>
                    <a:bodyPr/>
                    <a:lstStyle/>
                    <a:p>
                      <a:endParaRPr lang="en-US"/>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tc>
                  <a:txBody>
                    <a:bodyPr/>
                    <a:lstStyle/>
                    <a:p>
                      <a:pPr lvl="0">
                        <a:buNone/>
                      </a:pPr>
                      <a:endParaRPr lang="en-GB" sz="1000"/>
                    </a:p>
                  </a:txBody>
                  <a:tcPr>
                    <a:lnL w="12700">
                      <a:solidFill>
                        <a:schemeClr val="tx1"/>
                      </a:solidFill>
                    </a:lnL>
                    <a:lnR w="12700" cap="flat" cmpd="sng" algn="ctr">
                      <a:solidFill>
                        <a:schemeClr val="tx1"/>
                      </a:solidFill>
                      <a:prstDash val="solid"/>
                      <a:round/>
                      <a:headEnd type="none" w="med" len="med"/>
                      <a:tailEnd type="none" w="med" len="med"/>
                    </a:lnR>
                    <a:lnT w="0">
                      <a:noFill/>
                    </a:lnT>
                    <a:lnB w="12700">
                      <a:solidFill>
                        <a:schemeClr val="tx1"/>
                      </a:solidFill>
                    </a:lnB>
                    <a:solidFill>
                      <a:schemeClr val="bg1"/>
                    </a:solidFill>
                  </a:tcPr>
                </a:tc>
                <a:tc>
                  <a:txBody>
                    <a:bodyPr/>
                    <a:lstStyle/>
                    <a:p>
                      <a:pPr lvl="0">
                        <a:buNone/>
                      </a:pPr>
                      <a:endParaRPr lang="en-GB" sz="1000"/>
                    </a:p>
                  </a:txBody>
                  <a:tcPr>
                    <a:lnL w="12700">
                      <a:solidFill>
                        <a:schemeClr val="tx1"/>
                      </a:solidFill>
                    </a:lnL>
                    <a:lnR w="12700">
                      <a:solidFill>
                        <a:schemeClr val="tx1"/>
                      </a:solidFill>
                    </a:lnR>
                    <a:lnT w="0">
                      <a:noFill/>
                    </a:lnT>
                    <a:lnB w="12700">
                      <a:solidFill>
                        <a:schemeClr val="tx1"/>
                      </a:solidFill>
                    </a:lnB>
                    <a:solidFill>
                      <a:schemeClr val="bg1"/>
                    </a:solidFill>
                  </a:tcPr>
                </a:tc>
                <a:extLst>
                  <a:ext uri="{0D108BD9-81ED-4DB2-BD59-A6C34878D82A}">
                    <a16:rowId xmlns:a16="http://schemas.microsoft.com/office/drawing/2014/main" val="2751916868"/>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99502-89DB-E752-C721-6553CDE42899}"/>
              </a:ext>
            </a:extLst>
          </p:cNvPr>
          <p:cNvSpPr>
            <a:spLocks noGrp="1"/>
          </p:cNvSpPr>
          <p:nvPr>
            <p:ph type="title"/>
          </p:nvPr>
        </p:nvSpPr>
        <p:spPr/>
        <p:txBody>
          <a:bodyPr/>
          <a:lstStyle/>
          <a:p>
            <a:r>
              <a:rPr lang="en-GB"/>
              <a:t>Analysing Collaborative Interaction through the Lens of Activity Theory</a:t>
            </a:r>
          </a:p>
        </p:txBody>
      </p:sp>
      <p:sp>
        <p:nvSpPr>
          <p:cNvPr id="3" name="Content Placeholder 2">
            <a:extLst>
              <a:ext uri="{FF2B5EF4-FFF2-40B4-BE49-F238E27FC236}">
                <a16:creationId xmlns:a16="http://schemas.microsoft.com/office/drawing/2014/main" id="{2111D7C9-5458-FB66-71B3-4DD30BC9CFBA}"/>
              </a:ext>
            </a:extLst>
          </p:cNvPr>
          <p:cNvSpPr>
            <a:spLocks noGrp="1"/>
          </p:cNvSpPr>
          <p:nvPr>
            <p:ph idx="1"/>
          </p:nvPr>
        </p:nvSpPr>
        <p:spPr/>
        <p:txBody>
          <a:bodyPr vert="horz" lIns="91440" tIns="45720" rIns="91440" bIns="45720" rtlCol="0" anchor="t">
            <a:normAutofit/>
          </a:bodyPr>
          <a:lstStyle/>
          <a:p>
            <a:pPr marL="0" indent="0">
              <a:buNone/>
            </a:pPr>
            <a:r>
              <a:rPr lang="en-GB" sz="2000">
                <a:ea typeface="+mn-lt"/>
                <a:cs typeface="+mn-lt"/>
              </a:rPr>
              <a:t>Step 3. Identify the gaps and the breakdown situations, tensions, controversies and/or conflicts within and between activity systems.</a:t>
            </a:r>
          </a:p>
          <a:p>
            <a:pPr marL="0" indent="0">
              <a:buNone/>
            </a:pPr>
            <a:r>
              <a:rPr lang="en-GB" sz="2000">
                <a:cs typeface="Calibri"/>
              </a:rPr>
              <a:t>Step 4. Consider new rules, routines, division of labour or mediating tools to improve the collaborative interaction</a:t>
            </a:r>
          </a:p>
          <a:p>
            <a:pPr marL="0" indent="0">
              <a:buNone/>
            </a:pPr>
            <a:r>
              <a:rPr lang="en-GB" sz="2000">
                <a:cs typeface="Calibri"/>
              </a:rPr>
              <a:t>Step 5. Create scenarios for your idea for improvement and discuss it with your group members.</a:t>
            </a:r>
          </a:p>
          <a:p>
            <a:pPr marL="0" indent="0">
              <a:buNone/>
            </a:pPr>
            <a:r>
              <a:rPr lang="en-GB" sz="2000">
                <a:cs typeface="Calibri"/>
              </a:rPr>
              <a:t>Step 6. Reconceptualize, revise and redesign the mediating technology design and the collaborative interaction.</a:t>
            </a:r>
          </a:p>
          <a:p>
            <a:pPr marL="0" indent="0">
              <a:buNone/>
            </a:pPr>
            <a:endParaRPr lang="en-GB" sz="2000">
              <a:cs typeface="Calibri"/>
            </a:endParaRPr>
          </a:p>
          <a:p>
            <a:pPr marL="0" indent="0">
              <a:buNone/>
            </a:pPr>
            <a:endParaRPr lang="en-GB" sz="2000">
              <a:cs typeface="Calibri"/>
            </a:endParaRPr>
          </a:p>
        </p:txBody>
      </p:sp>
    </p:spTree>
    <p:extLst>
      <p:ext uri="{BB962C8B-B14F-4D97-AF65-F5344CB8AC3E}">
        <p14:creationId xmlns:p14="http://schemas.microsoft.com/office/powerpoint/2010/main" val="1043666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99502-89DB-E752-C721-6553CDE42899}"/>
              </a:ext>
            </a:extLst>
          </p:cNvPr>
          <p:cNvSpPr>
            <a:spLocks noGrp="1"/>
          </p:cNvSpPr>
          <p:nvPr>
            <p:ph type="title"/>
          </p:nvPr>
        </p:nvSpPr>
        <p:spPr/>
        <p:txBody>
          <a:bodyPr/>
          <a:lstStyle/>
          <a:p>
            <a:r>
              <a:rPr lang="en-GB">
                <a:ea typeface="+mj-lt"/>
                <a:cs typeface="+mj-lt"/>
              </a:rPr>
              <a:t>Presentation</a:t>
            </a:r>
            <a:endParaRPr lang="en-US"/>
          </a:p>
        </p:txBody>
      </p:sp>
      <p:sp>
        <p:nvSpPr>
          <p:cNvPr id="3" name="Content Placeholder 2">
            <a:extLst>
              <a:ext uri="{FF2B5EF4-FFF2-40B4-BE49-F238E27FC236}">
                <a16:creationId xmlns:a16="http://schemas.microsoft.com/office/drawing/2014/main" id="{2111D7C9-5458-FB66-71B3-4DD30BC9CFBA}"/>
              </a:ext>
            </a:extLst>
          </p:cNvPr>
          <p:cNvSpPr>
            <a:spLocks noGrp="1"/>
          </p:cNvSpPr>
          <p:nvPr>
            <p:ph idx="1"/>
          </p:nvPr>
        </p:nvSpPr>
        <p:spPr>
          <a:xfrm>
            <a:off x="838200" y="1825625"/>
            <a:ext cx="10083978" cy="4351338"/>
          </a:xfrm>
        </p:spPr>
        <p:txBody>
          <a:bodyPr vert="horz" lIns="91440" tIns="45720" rIns="91440" bIns="45720" rtlCol="0" anchor="t">
            <a:normAutofit/>
          </a:bodyPr>
          <a:lstStyle/>
          <a:p>
            <a:pPr marL="0" indent="0">
              <a:buNone/>
            </a:pPr>
            <a:r>
              <a:rPr lang="en-GB" sz="2000" dirty="0">
                <a:cs typeface="Calibri"/>
              </a:rPr>
              <a:t>Present</a:t>
            </a:r>
            <a:r>
              <a:rPr lang="en-GB" sz="2000" dirty="0"/>
              <a:t> your analysis, evaluation and (re)conceptualization for the design of the collaborative activity system mediated by the technology you chose to improve. </a:t>
            </a:r>
            <a:endParaRPr lang="en-GB" sz="2000" dirty="0">
              <a:cs typeface="Calibri"/>
            </a:endParaRPr>
          </a:p>
          <a:p>
            <a:pPr marL="0" indent="0">
              <a:buNone/>
            </a:pPr>
            <a:endParaRPr lang="en-GB" sz="2000">
              <a:cs typeface="Calibri"/>
            </a:endParaRPr>
          </a:p>
          <a:p>
            <a:pPr marL="0" indent="0">
              <a:buNone/>
            </a:pPr>
            <a:r>
              <a:rPr lang="en-GB" sz="2000" dirty="0">
                <a:cs typeface="Calibri"/>
              </a:rPr>
              <a:t>Discuss it with your peers in the class.</a:t>
            </a:r>
          </a:p>
        </p:txBody>
      </p:sp>
    </p:spTree>
    <p:extLst>
      <p:ext uri="{BB962C8B-B14F-4D97-AF65-F5344CB8AC3E}">
        <p14:creationId xmlns:p14="http://schemas.microsoft.com/office/powerpoint/2010/main" val="2452446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36DAC951-1387-4F65-B0E8-B0B00FF90F35}"/>
              </a:ext>
            </a:extLst>
          </p:cNvPr>
          <p:cNvPicPr>
            <a:picLocks noChangeAspect="1"/>
          </p:cNvPicPr>
          <p:nvPr/>
        </p:nvPicPr>
        <p:blipFill>
          <a:blip r:embed="rId2"/>
          <a:stretch>
            <a:fillRect/>
          </a:stretch>
        </p:blipFill>
        <p:spPr>
          <a:xfrm>
            <a:off x="3050849" y="1286290"/>
            <a:ext cx="6090302" cy="2025353"/>
          </a:xfrm>
          <a:prstGeom prst="rect">
            <a:avLst/>
          </a:prstGeom>
        </p:spPr>
      </p:pic>
      <p:pic>
        <p:nvPicPr>
          <p:cNvPr id="5" name="Picture 4" descr="Graphical user interface, text, application&#10;&#10;Description automatically generated">
            <a:extLst>
              <a:ext uri="{FF2B5EF4-FFF2-40B4-BE49-F238E27FC236}">
                <a16:creationId xmlns:a16="http://schemas.microsoft.com/office/drawing/2014/main" id="{DB8D20CA-0470-C75A-5208-951F2FF876D2}"/>
              </a:ext>
            </a:extLst>
          </p:cNvPr>
          <p:cNvPicPr>
            <a:picLocks noChangeAspect="1"/>
          </p:cNvPicPr>
          <p:nvPr/>
        </p:nvPicPr>
        <p:blipFill>
          <a:blip r:embed="rId3"/>
          <a:stretch>
            <a:fillRect/>
          </a:stretch>
        </p:blipFill>
        <p:spPr>
          <a:xfrm>
            <a:off x="7923427" y="5711090"/>
            <a:ext cx="2743200" cy="790414"/>
          </a:xfrm>
          <a:prstGeom prst="rect">
            <a:avLst/>
          </a:prstGeom>
        </p:spPr>
      </p:pic>
      <p:sp>
        <p:nvSpPr>
          <p:cNvPr id="6" name="TextBox 2">
            <a:extLst>
              <a:ext uri="{FF2B5EF4-FFF2-40B4-BE49-F238E27FC236}">
                <a16:creationId xmlns:a16="http://schemas.microsoft.com/office/drawing/2014/main" id="{37E61BFD-E18B-E2A7-ED9A-E782B484F0AA}"/>
              </a:ext>
            </a:extLst>
          </p:cNvPr>
          <p:cNvSpPr txBox="1"/>
          <p:nvPr/>
        </p:nvSpPr>
        <p:spPr>
          <a:xfrm>
            <a:off x="1525373" y="5918886"/>
            <a:ext cx="3155091"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hlinkClick r:id="rId4"/>
              </a:rPr>
              <a:t>https://tedco.se/</a:t>
            </a:r>
            <a:r>
              <a:rPr lang="en-GB"/>
              <a:t> </a:t>
            </a:r>
          </a:p>
        </p:txBody>
      </p:sp>
      <p:sp>
        <p:nvSpPr>
          <p:cNvPr id="2" name="Rubrik 1">
            <a:extLst>
              <a:ext uri="{FF2B5EF4-FFF2-40B4-BE49-F238E27FC236}">
                <a16:creationId xmlns:a16="http://schemas.microsoft.com/office/drawing/2014/main" id="{46D73A60-8D09-FAB2-7366-85513D6A4B48}"/>
              </a:ext>
            </a:extLst>
          </p:cNvPr>
          <p:cNvSpPr txBox="1">
            <a:spLocks/>
          </p:cNvSpPr>
          <p:nvPr/>
        </p:nvSpPr>
        <p:spPr>
          <a:xfrm>
            <a:off x="641180" y="3230012"/>
            <a:ext cx="10867648" cy="24810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n-US" sz="5400" dirty="0"/>
            </a:br>
            <a:r>
              <a:rPr lang="sv-SE" sz="1600" dirty="0" err="1">
                <a:solidFill>
                  <a:srgbClr val="000000"/>
                </a:solidFill>
                <a:latin typeface="Calibri" panose="020F0502020204030204" pitchFamily="34" charset="0"/>
              </a:rPr>
              <a:t>Disclaimer</a:t>
            </a:r>
            <a:r>
              <a:rPr lang="sv-SE" sz="1600" dirty="0">
                <a:solidFill>
                  <a:srgbClr val="000000"/>
                </a:solidFill>
                <a:latin typeface="Calibri" panose="020F0502020204030204" pitchFamily="34" charset="0"/>
              </a:rPr>
              <a:t>: The </a:t>
            </a:r>
            <a:r>
              <a:rPr lang="sv-SE" sz="1600" dirty="0" err="1">
                <a:solidFill>
                  <a:srgbClr val="000000"/>
                </a:solidFill>
                <a:latin typeface="Calibri" panose="020F0502020204030204" pitchFamily="34" charset="0"/>
              </a:rPr>
              <a:t>European</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Commission's</a:t>
            </a:r>
            <a:r>
              <a:rPr lang="sv-SE" sz="1600" dirty="0">
                <a:solidFill>
                  <a:srgbClr val="000000"/>
                </a:solidFill>
                <a:latin typeface="Calibri" panose="020F0502020204030204" pitchFamily="34" charset="0"/>
              </a:rPr>
              <a:t> support for the </a:t>
            </a:r>
            <a:r>
              <a:rPr lang="sv-SE" sz="1600" dirty="0" err="1">
                <a:solidFill>
                  <a:srgbClr val="000000"/>
                </a:solidFill>
                <a:latin typeface="Calibri" panose="020F0502020204030204" pitchFamily="34" charset="0"/>
              </a:rPr>
              <a:t>production</a:t>
            </a:r>
            <a:r>
              <a:rPr lang="sv-SE" sz="1600" dirty="0">
                <a:solidFill>
                  <a:srgbClr val="000000"/>
                </a:solidFill>
                <a:latin typeface="Calibri" panose="020F0502020204030204" pitchFamily="34" charset="0"/>
              </a:rPr>
              <a:t> of </a:t>
            </a:r>
            <a:r>
              <a:rPr lang="sv-SE" sz="1600" dirty="0" err="1">
                <a:solidFill>
                  <a:srgbClr val="000000"/>
                </a:solidFill>
                <a:latin typeface="Calibri" panose="020F0502020204030204" pitchFamily="34" charset="0"/>
              </a:rPr>
              <a:t>this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publication</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does</a:t>
            </a:r>
            <a:r>
              <a:rPr lang="sv-SE" sz="1600" dirty="0">
                <a:solidFill>
                  <a:srgbClr val="000000"/>
                </a:solidFill>
                <a:latin typeface="Calibri" panose="020F0502020204030204" pitchFamily="34" charset="0"/>
              </a:rPr>
              <a:t> not </a:t>
            </a:r>
            <a:r>
              <a:rPr lang="sv-SE" sz="1600" dirty="0" err="1">
                <a:solidFill>
                  <a:srgbClr val="000000"/>
                </a:solidFill>
                <a:latin typeface="Calibri" panose="020F0502020204030204" pitchFamily="34" charset="0"/>
              </a:rPr>
              <a:t>constitute</a:t>
            </a:r>
            <a:r>
              <a:rPr lang="sv-SE" sz="1600" dirty="0">
                <a:solidFill>
                  <a:srgbClr val="000000"/>
                </a:solidFill>
                <a:latin typeface="Calibri" panose="020F0502020204030204" pitchFamily="34" charset="0"/>
              </a:rPr>
              <a:t> an </a:t>
            </a:r>
            <a:r>
              <a:rPr lang="sv-SE" sz="1600" dirty="0" err="1">
                <a:solidFill>
                  <a:srgbClr val="000000"/>
                </a:solidFill>
                <a:latin typeface="Calibri" panose="020F0502020204030204" pitchFamily="34" charset="0"/>
              </a:rPr>
              <a:t>endorsement</a:t>
            </a:r>
            <a:r>
              <a:rPr lang="sv-SE" sz="1600" dirty="0">
                <a:solidFill>
                  <a:srgbClr val="000000"/>
                </a:solidFill>
                <a:latin typeface="Calibri" panose="020F0502020204030204" pitchFamily="34" charset="0"/>
              </a:rPr>
              <a:t> of the </a:t>
            </a:r>
            <a:r>
              <a:rPr lang="sv-SE" sz="1600" dirty="0" err="1">
                <a:solidFill>
                  <a:srgbClr val="000000"/>
                </a:solidFill>
                <a:latin typeface="Calibri" panose="020F0502020204030204" pitchFamily="34" charset="0"/>
              </a:rPr>
              <a:t>contents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which</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reflect</a:t>
            </a:r>
            <a:r>
              <a:rPr lang="sv-SE" sz="1600" dirty="0">
                <a:solidFill>
                  <a:srgbClr val="000000"/>
                </a:solidFill>
                <a:latin typeface="Calibri" panose="020F0502020204030204" pitchFamily="34" charset="0"/>
              </a:rPr>
              <a:t> the </a:t>
            </a:r>
            <a:r>
              <a:rPr lang="sv-SE" sz="1600" dirty="0" err="1">
                <a:solidFill>
                  <a:srgbClr val="000000"/>
                </a:solidFill>
                <a:latin typeface="Calibri" panose="020F0502020204030204" pitchFamily="34" charset="0"/>
              </a:rPr>
              <a:t>views</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only</a:t>
            </a:r>
            <a:r>
              <a:rPr lang="sv-SE" sz="1600" dirty="0">
                <a:solidFill>
                  <a:srgbClr val="000000"/>
                </a:solidFill>
                <a:latin typeface="Calibri" panose="020F0502020204030204" pitchFamily="34" charset="0"/>
              </a:rPr>
              <a:t> of the </a:t>
            </a:r>
            <a:r>
              <a:rPr lang="sv-SE" sz="1600" dirty="0" err="1">
                <a:solidFill>
                  <a:srgbClr val="000000"/>
                </a:solidFill>
                <a:latin typeface="Calibri" panose="020F0502020204030204" pitchFamily="34" charset="0"/>
              </a:rPr>
              <a:t>authors</a:t>
            </a:r>
            <a:r>
              <a:rPr lang="sv-SE" sz="1600" dirty="0">
                <a:solidFill>
                  <a:srgbClr val="000000"/>
                </a:solidFill>
                <a:latin typeface="Calibri" panose="020F0502020204030204" pitchFamily="34" charset="0"/>
              </a:rPr>
              <a:t>, and the Commission </a:t>
            </a:r>
            <a:r>
              <a:rPr lang="sv-SE" sz="1600" dirty="0" err="1">
                <a:solidFill>
                  <a:srgbClr val="000000"/>
                </a:solidFill>
                <a:latin typeface="Calibri" panose="020F0502020204030204" pitchFamily="34" charset="0"/>
              </a:rPr>
              <a:t>cannot</a:t>
            </a:r>
            <a:r>
              <a:rPr lang="sv-SE" sz="1600" dirty="0">
                <a:solidFill>
                  <a:srgbClr val="000000"/>
                </a:solidFill>
                <a:latin typeface="Calibri" panose="020F0502020204030204" pitchFamily="34" charset="0"/>
              </a:rPr>
              <a:t> be </a:t>
            </a:r>
            <a:r>
              <a:rPr lang="sv-SE" sz="1600" dirty="0" err="1">
                <a:solidFill>
                  <a:srgbClr val="000000"/>
                </a:solidFill>
                <a:latin typeface="Calibri" panose="020F0502020204030204" pitchFamily="34" charset="0"/>
              </a:rPr>
              <a:t>held</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responsible</a:t>
            </a:r>
            <a:r>
              <a:rPr lang="sv-SE" sz="1600" dirty="0">
                <a:solidFill>
                  <a:srgbClr val="000000"/>
                </a:solidFill>
                <a:latin typeface="Calibri" panose="020F0502020204030204" pitchFamily="34" charset="0"/>
              </a:rPr>
              <a:t> for </a:t>
            </a:r>
            <a:r>
              <a:rPr lang="sv-SE" sz="1600" dirty="0" err="1">
                <a:solidFill>
                  <a:srgbClr val="000000"/>
                </a:solidFill>
                <a:latin typeface="Calibri" panose="020F0502020204030204" pitchFamily="34" charset="0"/>
              </a:rPr>
              <a:t>any</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use</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which</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may</a:t>
            </a:r>
            <a:r>
              <a:rPr lang="sv-SE" sz="1600" dirty="0">
                <a:solidFill>
                  <a:srgbClr val="000000"/>
                </a:solidFill>
                <a:latin typeface="Calibri" panose="020F0502020204030204" pitchFamily="34" charset="0"/>
              </a:rPr>
              <a:t> be </a:t>
            </a:r>
            <a:r>
              <a:rPr lang="sv-SE" sz="1600" dirty="0" err="1">
                <a:solidFill>
                  <a:srgbClr val="000000"/>
                </a:solidFill>
                <a:latin typeface="Calibri" panose="020F0502020204030204" pitchFamily="34" charset="0"/>
              </a:rPr>
              <a:t>made</a:t>
            </a:r>
            <a:r>
              <a:rPr lang="sv-SE" sz="1600" dirty="0">
                <a:solidFill>
                  <a:srgbClr val="000000"/>
                </a:solidFill>
                <a:latin typeface="Calibri" panose="020F0502020204030204" pitchFamily="34" charset="0"/>
              </a:rPr>
              <a:t> of the information </a:t>
            </a:r>
            <a:r>
              <a:rPr lang="sv-SE" sz="1600" dirty="0" err="1">
                <a:solidFill>
                  <a:srgbClr val="000000"/>
                </a:solidFill>
                <a:latin typeface="Calibri" panose="020F0502020204030204" pitchFamily="34" charset="0"/>
              </a:rPr>
              <a:t>contained</a:t>
            </a:r>
            <a:r>
              <a:rPr lang="sv-SE" sz="1600" dirty="0">
                <a:solidFill>
                  <a:srgbClr val="000000"/>
                </a:solidFill>
                <a:latin typeface="Calibri" panose="020F0502020204030204" pitchFamily="34" charset="0"/>
              </a:rPr>
              <a:t> </a:t>
            </a:r>
            <a:r>
              <a:rPr lang="sv-SE" sz="1600" dirty="0" err="1">
                <a:solidFill>
                  <a:srgbClr val="000000"/>
                </a:solidFill>
                <a:latin typeface="Calibri" panose="020F0502020204030204" pitchFamily="34" charset="0"/>
              </a:rPr>
              <a:t>therein</a:t>
            </a:r>
            <a:endParaRPr lang="en-US" sz="1600" dirty="0"/>
          </a:p>
        </p:txBody>
      </p:sp>
    </p:spTree>
    <p:extLst>
      <p:ext uri="{BB962C8B-B14F-4D97-AF65-F5344CB8AC3E}">
        <p14:creationId xmlns:p14="http://schemas.microsoft.com/office/powerpoint/2010/main" val="39875561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D461C4B3DE2E749A4E3D3B7040AAF21" ma:contentTypeVersion="16" ma:contentTypeDescription="Skapa ett nytt dokument." ma:contentTypeScope="" ma:versionID="d01b234734a8421b68037da1ffa870d7">
  <xsd:schema xmlns:xsd="http://www.w3.org/2001/XMLSchema" xmlns:xs="http://www.w3.org/2001/XMLSchema" xmlns:p="http://schemas.microsoft.com/office/2006/metadata/properties" xmlns:ns2="c1828bc7-3938-4143-b03d-ef1abb4e5897" xmlns:ns3="efa87cf6-d4c5-41ed-a5d8-bce68cd0959f" targetNamespace="http://schemas.microsoft.com/office/2006/metadata/properties" ma:root="true" ma:fieldsID="a6bf9df15207e94c6e544d9f25bfe3fb" ns2:_="" ns3:_="">
    <xsd:import namespace="c1828bc7-3938-4143-b03d-ef1abb4e5897"/>
    <xsd:import namespace="efa87cf6-d4c5-41ed-a5d8-bce68cd0959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828bc7-3938-4143-b03d-ef1abb4e58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c5eaf389-1862-4172-ae78-bb724b123c1c"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a87cf6-d4c5-41ed-a5d8-bce68cd0959f"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4f5ee58b-52cf-476e-b9e1-1e4c05a4d8b1}" ma:internalName="TaxCatchAll" ma:showField="CatchAllData" ma:web="efa87cf6-d4c5-41ed-a5d8-bce68cd0959f">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fa87cf6-d4c5-41ed-a5d8-bce68cd0959f" xsi:nil="true"/>
    <lcf76f155ced4ddcb4097134ff3c332f xmlns="c1828bc7-3938-4143-b03d-ef1abb4e589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CC904BE-76C3-43AC-AEFC-5523C601395B}">
  <ds:schemaRefs>
    <ds:schemaRef ds:uri="http://schemas.microsoft.com/sharepoint/v3/contenttype/forms"/>
  </ds:schemaRefs>
</ds:datastoreItem>
</file>

<file path=customXml/itemProps2.xml><?xml version="1.0" encoding="utf-8"?>
<ds:datastoreItem xmlns:ds="http://schemas.openxmlformats.org/officeDocument/2006/customXml" ds:itemID="{9E74E67F-84FE-458F-9BD0-11616A8A89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828bc7-3938-4143-b03d-ef1abb4e5897"/>
    <ds:schemaRef ds:uri="efa87cf6-d4c5-41ed-a5d8-bce68cd095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9EF3B4-AA38-493D-A457-F33690E0BD0D}">
  <ds:schemaRefs>
    <ds:schemaRef ds:uri="efa87cf6-d4c5-41ed-a5d8-bce68cd0959f"/>
    <ds:schemaRef ds:uri="c1828bc7-3938-4143-b03d-ef1abb4e5897"/>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885</Words>
  <Application>Microsoft Macintosh PowerPoint</Application>
  <PresentationFormat>Bredbild</PresentationFormat>
  <Paragraphs>85</Paragraphs>
  <Slides>7</Slides>
  <Notes>1</Notes>
  <HiddenSlides>0</HiddenSlides>
  <MMClips>0</MMClips>
  <ScaleCrop>false</ScaleCrop>
  <HeadingPairs>
    <vt:vector size="6" baseType="variant">
      <vt:variant>
        <vt:lpstr>Använt teckensnitt</vt:lpstr>
      </vt:variant>
      <vt:variant>
        <vt:i4>4</vt:i4>
      </vt:variant>
      <vt:variant>
        <vt:lpstr>Tema</vt:lpstr>
      </vt:variant>
      <vt:variant>
        <vt:i4>3</vt:i4>
      </vt:variant>
      <vt:variant>
        <vt:lpstr>Bildrubriker</vt:lpstr>
      </vt:variant>
      <vt:variant>
        <vt:i4>7</vt:i4>
      </vt:variant>
    </vt:vector>
  </HeadingPairs>
  <TitlesOfParts>
    <vt:vector size="14" baseType="lpstr">
      <vt:lpstr>Arial</vt:lpstr>
      <vt:lpstr>Calibri</vt:lpstr>
      <vt:lpstr>Calibri Light</vt:lpstr>
      <vt:lpstr>Source Code Pro</vt:lpstr>
      <vt:lpstr>office theme</vt:lpstr>
      <vt:lpstr>office theme</vt:lpstr>
      <vt:lpstr>Office Theme</vt:lpstr>
      <vt:lpstr>ACTIVITY THEORY: A FRAMEWORK FOR ANALYSIS OF A COLLABORATIVE INTERACTION </vt:lpstr>
      <vt:lpstr>Summary &amp; Learning goals</vt:lpstr>
      <vt:lpstr>Analysing Collaborative Interaction through the Lens of Activity Theory</vt:lpstr>
      <vt:lpstr>PowerPoint-presentation</vt:lpstr>
      <vt:lpstr>Analysing Collaborative Interaction through the Lens of Activity Theory</vt:lpstr>
      <vt:lpstr>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Olof Torgersson</cp:lastModifiedBy>
  <cp:revision>5</cp:revision>
  <dcterms:created xsi:type="dcterms:W3CDTF">2023-02-03T22:08:22Z</dcterms:created>
  <dcterms:modified xsi:type="dcterms:W3CDTF">2023-06-19T10:51:06Z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0x010100CD461C4B3DE2E749A4E3D3B7040AAF21</vt:lpwstr>
  </property>
  <property fmtid="{D5CDD505-2E9C-101B-9397-08002B2CF9AE}" pid="3" name="MediaServiceImageTags">
    <vt:lpwstr/>
  </property>
</Properties>
</file>