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64" r:id="rId5"/>
    <p:sldId id="265" r:id="rId6"/>
    <p:sldId id="266" r:id="rId7"/>
    <p:sldId id="267" r:id="rId8"/>
    <p:sldId id="263" r:id="rId9"/>
    <p:sldId id="288" r:id="rId10"/>
    <p:sldId id="270" r:id="rId11"/>
    <p:sldId id="271" r:id="rId12"/>
    <p:sldId id="279" r:id="rId13"/>
    <p:sldId id="272" r:id="rId14"/>
    <p:sldId id="296" r:id="rId15"/>
    <p:sldId id="280" r:id="rId16"/>
    <p:sldId id="284" r:id="rId17"/>
    <p:sldId id="299" r:id="rId18"/>
    <p:sldId id="283" r:id="rId19"/>
    <p:sldId id="298" r:id="rId20"/>
    <p:sldId id="297" r:id="rId21"/>
    <p:sldId id="273" r:id="rId22"/>
    <p:sldId id="275" r:id="rId23"/>
    <p:sldId id="286" r:id="rId24"/>
    <p:sldId id="274" r:id="rId25"/>
    <p:sldId id="289" r:id="rId26"/>
    <p:sldId id="290" r:id="rId27"/>
    <p:sldId id="294" r:id="rId28"/>
    <p:sldId id="277" r:id="rId29"/>
    <p:sldId id="269" r:id="rId30"/>
    <p:sldId id="261" r:id="rId31"/>
    <p:sldId id="293"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6FF9C1-52FD-006F-F7A4-23F943B1BFF5}" name="Eva Eriksson" initials="EE" userId="S::au195413@uni.au.dk::87606256-1f63-48fa-8a9c-5f271b2048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8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F01A9-4174-5347-BF0A-1281417B128D}" v="1" dt="2023-06-19T10:51:44.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4"/>
  </p:normalViewPr>
  <p:slideViewPr>
    <p:cSldViewPr snapToGrid="0">
      <p:cViewPr varScale="1">
        <p:scale>
          <a:sx n="121" d="100"/>
          <a:sy n="121"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kce Elif Baykal" userId="S::elif.baykal_ozyegin.edu.tr#ext#@chalmers.onmicrosoft.com::a97318c8-43d0-48f8-a258-056eab3cf248" providerId="AD" clId="Web-{6922A7AC-7C9E-4350-BFF0-7C1BB4149D51}"/>
    <pc:docChg chg="addSld">
      <pc:chgData name="Gokce Elif Baykal" userId="S::elif.baykal_ozyegin.edu.tr#ext#@chalmers.onmicrosoft.com::a97318c8-43d0-48f8-a258-056eab3cf248" providerId="AD" clId="Web-{6922A7AC-7C9E-4350-BFF0-7C1BB4149D51}" dt="2023-02-15T19:56:20.004" v="1"/>
      <pc:docMkLst>
        <pc:docMk/>
      </pc:docMkLst>
      <pc:sldChg chg="add">
        <pc:chgData name="Gokce Elif Baykal" userId="S::elif.baykal_ozyegin.edu.tr#ext#@chalmers.onmicrosoft.com::a97318c8-43d0-48f8-a258-056eab3cf248" providerId="AD" clId="Web-{6922A7AC-7C9E-4350-BFF0-7C1BB4149D51}" dt="2023-02-15T19:56:19.957" v="0"/>
        <pc:sldMkLst>
          <pc:docMk/>
          <pc:sldMk cId="1509972114" sldId="297"/>
        </pc:sldMkLst>
      </pc:sldChg>
      <pc:sldChg chg="add">
        <pc:chgData name="Gokce Elif Baykal" userId="S::elif.baykal_ozyegin.edu.tr#ext#@chalmers.onmicrosoft.com::a97318c8-43d0-48f8-a258-056eab3cf248" providerId="AD" clId="Web-{6922A7AC-7C9E-4350-BFF0-7C1BB4149D51}" dt="2023-02-15T19:56:20.004" v="1"/>
        <pc:sldMkLst>
          <pc:docMk/>
          <pc:sldMk cId="4253223289" sldId="298"/>
        </pc:sldMkLst>
      </pc:sldChg>
    </pc:docChg>
  </pc:docChgLst>
  <pc:docChgLst>
    <pc:chgData name="Gokce Elif Baykal" userId="S::elif.baykal_ozyegin.edu.tr#ext#@chalmers.onmicrosoft.com::a97318c8-43d0-48f8-a258-056eab3cf248" providerId="AD" clId="Web-{AFFDB1F2-4229-442B-9F7A-369713FF36AE}"/>
    <pc:docChg chg="addSld delSld modSld">
      <pc:chgData name="Gokce Elif Baykal" userId="S::elif.baykal_ozyegin.edu.tr#ext#@chalmers.onmicrosoft.com::a97318c8-43d0-48f8-a258-056eab3cf248" providerId="AD" clId="Web-{AFFDB1F2-4229-442B-9F7A-369713FF36AE}" dt="2023-02-03T22:07:25.625" v="3"/>
      <pc:docMkLst>
        <pc:docMk/>
      </pc:docMkLst>
      <pc:sldChg chg="addSp delSp add del">
        <pc:chgData name="Gokce Elif Baykal" userId="S::elif.baykal_ozyegin.edu.tr#ext#@chalmers.onmicrosoft.com::a97318c8-43d0-48f8-a258-056eab3cf248" providerId="AD" clId="Web-{AFFDB1F2-4229-442B-9F7A-369713FF36AE}" dt="2023-02-03T22:07:25.625" v="3"/>
        <pc:sldMkLst>
          <pc:docMk/>
          <pc:sldMk cId="1047441274" sldId="285"/>
        </pc:sldMkLst>
        <pc:picChg chg="add del">
          <ac:chgData name="Gokce Elif Baykal" userId="S::elif.baykal_ozyegin.edu.tr#ext#@chalmers.onmicrosoft.com::a97318c8-43d0-48f8-a258-056eab3cf248" providerId="AD" clId="Web-{AFFDB1F2-4229-442B-9F7A-369713FF36AE}" dt="2023-02-03T22:07:25.625" v="3"/>
          <ac:picMkLst>
            <pc:docMk/>
            <pc:sldMk cId="1047441274" sldId="285"/>
            <ac:picMk id="8" creationId="{2CB0BD12-89E2-DE44-0B29-FB831D3C87AB}"/>
          </ac:picMkLst>
        </pc:picChg>
      </pc:sldChg>
    </pc:docChg>
  </pc:docChgLst>
  <pc:docChgLst>
    <pc:chgData name="Gokce Elif Baykal" userId="S::elif.baykal_ozyegin.edu.tr#ext#@chalmers.onmicrosoft.com::a97318c8-43d0-48f8-a258-056eab3cf248" providerId="AD" clId="Web-{308F52F4-B20E-4530-9923-A28830DC10B5}"/>
    <pc:docChg chg="addSld delSld modSld sldOrd">
      <pc:chgData name="Gokce Elif Baykal" userId="S::elif.baykal_ozyegin.edu.tr#ext#@chalmers.onmicrosoft.com::a97318c8-43d0-48f8-a258-056eab3cf248" providerId="AD" clId="Web-{308F52F4-B20E-4530-9923-A28830DC10B5}" dt="2023-02-02T09:47:48.112" v="1099" actId="20577"/>
      <pc:docMkLst>
        <pc:docMk/>
      </pc:docMkLst>
      <pc:sldChg chg="modSp">
        <pc:chgData name="Gokce Elif Baykal" userId="S::elif.baykal_ozyegin.edu.tr#ext#@chalmers.onmicrosoft.com::a97318c8-43d0-48f8-a258-056eab3cf248" providerId="AD" clId="Web-{308F52F4-B20E-4530-9923-A28830DC10B5}" dt="2023-02-02T06:14:09.354" v="196" actId="20577"/>
        <pc:sldMkLst>
          <pc:docMk/>
          <pc:sldMk cId="1162042843" sldId="263"/>
        </pc:sldMkLst>
        <pc:spChg chg="mod">
          <ac:chgData name="Gokce Elif Baykal" userId="S::elif.baykal_ozyegin.edu.tr#ext#@chalmers.onmicrosoft.com::a97318c8-43d0-48f8-a258-056eab3cf248" providerId="AD" clId="Web-{308F52F4-B20E-4530-9923-A28830DC10B5}" dt="2023-02-02T06:14:09.354" v="196" actId="20577"/>
          <ac:spMkLst>
            <pc:docMk/>
            <pc:sldMk cId="1162042843" sldId="263"/>
            <ac:spMk id="3" creationId="{74FE495C-707F-7D11-B63B-8D3FB0D9B3A2}"/>
          </ac:spMkLst>
        </pc:spChg>
      </pc:sldChg>
      <pc:sldChg chg="modSp">
        <pc:chgData name="Gokce Elif Baykal" userId="S::elif.baykal_ozyegin.edu.tr#ext#@chalmers.onmicrosoft.com::a97318c8-43d0-48f8-a258-056eab3cf248" providerId="AD" clId="Web-{308F52F4-B20E-4530-9923-A28830DC10B5}" dt="2023-02-02T08:17:05.966" v="638" actId="20577"/>
        <pc:sldMkLst>
          <pc:docMk/>
          <pc:sldMk cId="1521668323" sldId="264"/>
        </pc:sldMkLst>
        <pc:spChg chg="mod">
          <ac:chgData name="Gokce Elif Baykal" userId="S::elif.baykal_ozyegin.edu.tr#ext#@chalmers.onmicrosoft.com::a97318c8-43d0-48f8-a258-056eab3cf248" providerId="AD" clId="Web-{308F52F4-B20E-4530-9923-A28830DC10B5}" dt="2023-02-02T08:17:05.966" v="638" actId="20577"/>
          <ac:spMkLst>
            <pc:docMk/>
            <pc:sldMk cId="1521668323" sldId="264"/>
            <ac:spMk id="2" creationId="{00000000-0000-0000-0000-000000000000}"/>
          </ac:spMkLst>
        </pc:spChg>
      </pc:sldChg>
      <pc:sldChg chg="addSp modSp">
        <pc:chgData name="Gokce Elif Baykal" userId="S::elif.baykal_ozyegin.edu.tr#ext#@chalmers.onmicrosoft.com::a97318c8-43d0-48f8-a258-056eab3cf248" providerId="AD" clId="Web-{308F52F4-B20E-4530-9923-A28830DC10B5}" dt="2023-02-02T09:47:48.112" v="1099" actId="20577"/>
        <pc:sldMkLst>
          <pc:docMk/>
          <pc:sldMk cId="1400699526" sldId="267"/>
        </pc:sldMkLst>
        <pc:spChg chg="add mod">
          <ac:chgData name="Gokce Elif Baykal" userId="S::elif.baykal_ozyegin.edu.tr#ext#@chalmers.onmicrosoft.com::a97318c8-43d0-48f8-a258-056eab3cf248" providerId="AD" clId="Web-{308F52F4-B20E-4530-9923-A28830DC10B5}" dt="2023-02-02T09:47:48.112" v="1099" actId="20577"/>
          <ac:spMkLst>
            <pc:docMk/>
            <pc:sldMk cId="1400699526" sldId="267"/>
            <ac:spMk id="5" creationId="{9BEA7B5A-52EE-553D-7654-5B2CF5329573}"/>
          </ac:spMkLst>
        </pc:spChg>
      </pc:sldChg>
      <pc:sldChg chg="addSp delSp modSp modNotes">
        <pc:chgData name="Gokce Elif Baykal" userId="S::elif.baykal_ozyegin.edu.tr#ext#@chalmers.onmicrosoft.com::a97318c8-43d0-48f8-a258-056eab3cf248" providerId="AD" clId="Web-{308F52F4-B20E-4530-9923-A28830DC10B5}" dt="2023-02-02T07:34:43.955" v="492" actId="20577"/>
        <pc:sldMkLst>
          <pc:docMk/>
          <pc:sldMk cId="809000442" sldId="269"/>
        </pc:sldMkLst>
        <pc:spChg chg="add del mod">
          <ac:chgData name="Gokce Elif Baykal" userId="S::elif.baykal_ozyegin.edu.tr#ext#@chalmers.onmicrosoft.com::a97318c8-43d0-48f8-a258-056eab3cf248" providerId="AD" clId="Web-{308F52F4-B20E-4530-9923-A28830DC10B5}" dt="2023-02-02T07:30:25.696" v="398"/>
          <ac:spMkLst>
            <pc:docMk/>
            <pc:sldMk cId="809000442" sldId="269"/>
            <ac:spMk id="3" creationId="{2F06F68A-8DD5-97D4-2BF4-AB98EE487AA0}"/>
          </ac:spMkLst>
        </pc:spChg>
        <pc:spChg chg="add del mod">
          <ac:chgData name="Gokce Elif Baykal" userId="S::elif.baykal_ozyegin.edu.tr#ext#@chalmers.onmicrosoft.com::a97318c8-43d0-48f8-a258-056eab3cf248" providerId="AD" clId="Web-{308F52F4-B20E-4530-9923-A28830DC10B5}" dt="2023-02-02T07:30:20.603" v="397"/>
          <ac:spMkLst>
            <pc:docMk/>
            <pc:sldMk cId="809000442" sldId="269"/>
            <ac:spMk id="5" creationId="{2D2FD878-13B3-F9A4-DA52-C2CC5E41585E}"/>
          </ac:spMkLst>
        </pc:spChg>
        <pc:spChg chg="add del">
          <ac:chgData name="Gokce Elif Baykal" userId="S::elif.baykal_ozyegin.edu.tr#ext#@chalmers.onmicrosoft.com::a97318c8-43d0-48f8-a258-056eab3cf248" providerId="AD" clId="Web-{308F52F4-B20E-4530-9923-A28830DC10B5}" dt="2023-02-02T07:30:44.431" v="401"/>
          <ac:spMkLst>
            <pc:docMk/>
            <pc:sldMk cId="809000442" sldId="269"/>
            <ac:spMk id="6" creationId="{09D2CAEC-ED71-19A0-C873-ADD0BDFAF4A7}"/>
          </ac:spMkLst>
        </pc:spChg>
        <pc:spChg chg="add mod">
          <ac:chgData name="Gokce Elif Baykal" userId="S::elif.baykal_ozyegin.edu.tr#ext#@chalmers.onmicrosoft.com::a97318c8-43d0-48f8-a258-056eab3cf248" providerId="AD" clId="Web-{308F52F4-B20E-4530-9923-A28830DC10B5}" dt="2023-02-02T07:34:43.955" v="492" actId="20577"/>
          <ac:spMkLst>
            <pc:docMk/>
            <pc:sldMk cId="809000442" sldId="269"/>
            <ac:spMk id="8" creationId="{359E60BE-BE0F-5110-185F-5EE444C824A1}"/>
          </ac:spMkLst>
        </pc:spChg>
      </pc:sldChg>
      <pc:sldChg chg="del ord modNotes">
        <pc:chgData name="Gokce Elif Baykal" userId="S::elif.baykal_ozyegin.edu.tr#ext#@chalmers.onmicrosoft.com::a97318c8-43d0-48f8-a258-056eab3cf248" providerId="AD" clId="Web-{308F52F4-B20E-4530-9923-A28830DC10B5}" dt="2023-02-02T07:16:22.901" v="342"/>
        <pc:sldMkLst>
          <pc:docMk/>
          <pc:sldMk cId="3914052444" sldId="276"/>
        </pc:sldMkLst>
      </pc:sldChg>
      <pc:sldChg chg="modSp">
        <pc:chgData name="Gokce Elif Baykal" userId="S::elif.baykal_ozyegin.edu.tr#ext#@chalmers.onmicrosoft.com::a97318c8-43d0-48f8-a258-056eab3cf248" providerId="AD" clId="Web-{308F52F4-B20E-4530-9923-A28830DC10B5}" dt="2023-02-02T09:36:00.587" v="933" actId="20577"/>
        <pc:sldMkLst>
          <pc:docMk/>
          <pc:sldMk cId="3850131893" sldId="277"/>
        </pc:sldMkLst>
        <pc:spChg chg="mod">
          <ac:chgData name="Gokce Elif Baykal" userId="S::elif.baykal_ozyegin.edu.tr#ext#@chalmers.onmicrosoft.com::a97318c8-43d0-48f8-a258-056eab3cf248" providerId="AD" clId="Web-{308F52F4-B20E-4530-9923-A28830DC10B5}" dt="2023-02-02T09:36:00.587" v="933" actId="20577"/>
          <ac:spMkLst>
            <pc:docMk/>
            <pc:sldMk cId="3850131893" sldId="277"/>
            <ac:spMk id="7" creationId="{2C2E0DD5-8CA0-BA66-B1F3-73B962C331AB}"/>
          </ac:spMkLst>
        </pc:spChg>
      </pc:sldChg>
      <pc:sldChg chg="modSp modNotes">
        <pc:chgData name="Gokce Elif Baykal" userId="S::elif.baykal_ozyegin.edu.tr#ext#@chalmers.onmicrosoft.com::a97318c8-43d0-48f8-a258-056eab3cf248" providerId="AD" clId="Web-{308F52F4-B20E-4530-9923-A28830DC10B5}" dt="2023-02-02T06:28:18.905" v="328"/>
        <pc:sldMkLst>
          <pc:docMk/>
          <pc:sldMk cId="56058321" sldId="279"/>
        </pc:sldMkLst>
        <pc:spChg chg="mod">
          <ac:chgData name="Gokce Elif Baykal" userId="S::elif.baykal_ozyegin.edu.tr#ext#@chalmers.onmicrosoft.com::a97318c8-43d0-48f8-a258-056eab3cf248" providerId="AD" clId="Web-{308F52F4-B20E-4530-9923-A28830DC10B5}" dt="2023-02-02T06:26:52.887" v="323" actId="20577"/>
          <ac:spMkLst>
            <pc:docMk/>
            <pc:sldMk cId="56058321" sldId="279"/>
            <ac:spMk id="3" creationId="{74FE495C-707F-7D11-B63B-8D3FB0D9B3A2}"/>
          </ac:spMkLst>
        </pc:spChg>
      </pc:sldChg>
      <pc:sldChg chg="modSp add del replId">
        <pc:chgData name="Gokce Elif Baykal" userId="S::elif.baykal_ozyegin.edu.tr#ext#@chalmers.onmicrosoft.com::a97318c8-43d0-48f8-a258-056eab3cf248" providerId="AD" clId="Web-{308F52F4-B20E-4530-9923-A28830DC10B5}" dt="2023-02-02T06:13:33.150" v="188"/>
        <pc:sldMkLst>
          <pc:docMk/>
          <pc:sldMk cId="2532437234" sldId="288"/>
        </pc:sldMkLst>
        <pc:spChg chg="mod">
          <ac:chgData name="Gokce Elif Baykal" userId="S::elif.baykal_ozyegin.edu.tr#ext#@chalmers.onmicrosoft.com::a97318c8-43d0-48f8-a258-056eab3cf248" providerId="AD" clId="Web-{308F52F4-B20E-4530-9923-A28830DC10B5}" dt="2023-02-02T06:13:30.806" v="187" actId="20577"/>
          <ac:spMkLst>
            <pc:docMk/>
            <pc:sldMk cId="2532437234" sldId="288"/>
            <ac:spMk id="3" creationId="{74FE495C-707F-7D11-B63B-8D3FB0D9B3A2}"/>
          </ac:spMkLst>
        </pc:spChg>
      </pc:sldChg>
      <pc:sldChg chg="modSp add replId modNotes">
        <pc:chgData name="Gokce Elif Baykal" userId="S::elif.baykal_ozyegin.edu.tr#ext#@chalmers.onmicrosoft.com::a97318c8-43d0-48f8-a258-056eab3cf248" providerId="AD" clId="Web-{308F52F4-B20E-4530-9923-A28830DC10B5}" dt="2023-02-02T07:06:32.787" v="339"/>
        <pc:sldMkLst>
          <pc:docMk/>
          <pc:sldMk cId="2853023147" sldId="288"/>
        </pc:sldMkLst>
        <pc:spChg chg="mod">
          <ac:chgData name="Gokce Elif Baykal" userId="S::elif.baykal_ozyegin.edu.tr#ext#@chalmers.onmicrosoft.com::a97318c8-43d0-48f8-a258-056eab3cf248" providerId="AD" clId="Web-{308F52F4-B20E-4530-9923-A28830DC10B5}" dt="2023-02-02T07:05:04.237" v="337" actId="20577"/>
          <ac:spMkLst>
            <pc:docMk/>
            <pc:sldMk cId="2853023147" sldId="288"/>
            <ac:spMk id="3" creationId="{74FE495C-707F-7D11-B63B-8D3FB0D9B3A2}"/>
          </ac:spMkLst>
        </pc:spChg>
      </pc:sldChg>
      <pc:sldChg chg="add del replId">
        <pc:chgData name="Gokce Elif Baykal" userId="S::elif.baykal_ozyegin.edu.tr#ext#@chalmers.onmicrosoft.com::a97318c8-43d0-48f8-a258-056eab3cf248" providerId="AD" clId="Web-{308F52F4-B20E-4530-9923-A28830DC10B5}" dt="2023-02-02T07:04:05.719" v="330"/>
        <pc:sldMkLst>
          <pc:docMk/>
          <pc:sldMk cId="427124327" sldId="289"/>
        </pc:sldMkLst>
      </pc:sldChg>
      <pc:sldChg chg="modSp add replId modNotes">
        <pc:chgData name="Gokce Elif Baykal" userId="S::elif.baykal_ozyegin.edu.tr#ext#@chalmers.onmicrosoft.com::a97318c8-43d0-48f8-a258-056eab3cf248" providerId="AD" clId="Web-{308F52F4-B20E-4530-9923-A28830DC10B5}" dt="2023-02-02T08:19:56.910" v="640" actId="20577"/>
        <pc:sldMkLst>
          <pc:docMk/>
          <pc:sldMk cId="3685635490" sldId="289"/>
        </pc:sldMkLst>
        <pc:spChg chg="mod">
          <ac:chgData name="Gokce Elif Baykal" userId="S::elif.baykal_ozyegin.edu.tr#ext#@chalmers.onmicrosoft.com::a97318c8-43d0-48f8-a258-056eab3cf248" providerId="AD" clId="Web-{308F52F4-B20E-4530-9923-A28830DC10B5}" dt="2023-02-02T07:16:42.902" v="349" actId="20577"/>
          <ac:spMkLst>
            <pc:docMk/>
            <pc:sldMk cId="3685635490" sldId="289"/>
            <ac:spMk id="2" creationId="{0409635D-CB1A-81CE-6F8E-DB12C64514A4}"/>
          </ac:spMkLst>
        </pc:spChg>
        <pc:spChg chg="mod">
          <ac:chgData name="Gokce Elif Baykal" userId="S::elif.baykal_ozyegin.edu.tr#ext#@chalmers.onmicrosoft.com::a97318c8-43d0-48f8-a258-056eab3cf248" providerId="AD" clId="Web-{308F52F4-B20E-4530-9923-A28830DC10B5}" dt="2023-02-02T08:19:56.910" v="640" actId="20577"/>
          <ac:spMkLst>
            <pc:docMk/>
            <pc:sldMk cId="3685635490" sldId="289"/>
            <ac:spMk id="7" creationId="{2C2E0DD5-8CA0-BA66-B1F3-73B962C331AB}"/>
          </ac:spMkLst>
        </pc:spChg>
      </pc:sldChg>
      <pc:sldChg chg="modSp add replId">
        <pc:chgData name="Gokce Elif Baykal" userId="S::elif.baykal_ozyegin.edu.tr#ext#@chalmers.onmicrosoft.com::a97318c8-43d0-48f8-a258-056eab3cf248" providerId="AD" clId="Web-{308F52F4-B20E-4530-9923-A28830DC10B5}" dt="2023-02-02T09:37:15.621" v="947" actId="20577"/>
        <pc:sldMkLst>
          <pc:docMk/>
          <pc:sldMk cId="644737184" sldId="290"/>
        </pc:sldMkLst>
        <pc:spChg chg="mod">
          <ac:chgData name="Gokce Elif Baykal" userId="S::elif.baykal_ozyegin.edu.tr#ext#@chalmers.onmicrosoft.com::a97318c8-43d0-48f8-a258-056eab3cf248" providerId="AD" clId="Web-{308F52F4-B20E-4530-9923-A28830DC10B5}" dt="2023-02-02T09:37:15.621" v="947" actId="20577"/>
          <ac:spMkLst>
            <pc:docMk/>
            <pc:sldMk cId="644737184" sldId="290"/>
            <ac:spMk id="7" creationId="{2C2E0DD5-8CA0-BA66-B1F3-73B962C331AB}"/>
          </ac:spMkLst>
        </pc:spChg>
      </pc:sldChg>
      <pc:sldChg chg="modSp add replId">
        <pc:chgData name="Gokce Elif Baykal" userId="S::elif.baykal_ozyegin.edu.tr#ext#@chalmers.onmicrosoft.com::a97318c8-43d0-48f8-a258-056eab3cf248" providerId="AD" clId="Web-{308F52F4-B20E-4530-9923-A28830DC10B5}" dt="2023-02-02T09:37:41.530" v="976" actId="20577"/>
        <pc:sldMkLst>
          <pc:docMk/>
          <pc:sldMk cId="967445468" sldId="291"/>
        </pc:sldMkLst>
        <pc:spChg chg="mod">
          <ac:chgData name="Gokce Elif Baykal" userId="S::elif.baykal_ozyegin.edu.tr#ext#@chalmers.onmicrosoft.com::a97318c8-43d0-48f8-a258-056eab3cf248" providerId="AD" clId="Web-{308F52F4-B20E-4530-9923-A28830DC10B5}" dt="2023-02-02T09:37:41.530" v="976" actId="20577"/>
          <ac:spMkLst>
            <pc:docMk/>
            <pc:sldMk cId="967445468" sldId="291"/>
            <ac:spMk id="7" creationId="{2C2E0DD5-8CA0-BA66-B1F3-73B962C331AB}"/>
          </ac:spMkLst>
        </pc:spChg>
      </pc:sldChg>
    </pc:docChg>
  </pc:docChgLst>
  <pc:docChgLst>
    <pc:chgData name="Gokce Elif Baykal" userId="S::elif.baykal_ozyegin.edu.tr#ext#@chalmers.onmicrosoft.com::a97318c8-43d0-48f8-a258-056eab3cf248" providerId="AD" clId="Web-{B523B437-164A-43A0-8FBE-7ADC591AAA7D}"/>
    <pc:docChg chg="modSld">
      <pc:chgData name="Gokce Elif Baykal" userId="S::elif.baykal_ozyegin.edu.tr#ext#@chalmers.onmicrosoft.com::a97318c8-43d0-48f8-a258-056eab3cf248" providerId="AD" clId="Web-{B523B437-164A-43A0-8FBE-7ADC591AAA7D}" dt="2023-02-09T18:12:49.298" v="42"/>
      <pc:docMkLst>
        <pc:docMk/>
      </pc:docMkLst>
      <pc:sldChg chg="modSp modCm">
        <pc:chgData name="Gokce Elif Baykal" userId="S::elif.baykal_ozyegin.edu.tr#ext#@chalmers.onmicrosoft.com::a97318c8-43d0-48f8-a258-056eab3cf248" providerId="AD" clId="Web-{B523B437-164A-43A0-8FBE-7ADC591AAA7D}" dt="2023-02-09T18:12:49.298" v="42"/>
        <pc:sldMkLst>
          <pc:docMk/>
          <pc:sldMk cId="1083468244" sldId="266"/>
        </pc:sldMkLst>
        <pc:spChg chg="mod">
          <ac:chgData name="Gokce Elif Baykal" userId="S::elif.baykal_ozyegin.edu.tr#ext#@chalmers.onmicrosoft.com::a97318c8-43d0-48f8-a258-056eab3cf248" providerId="AD" clId="Web-{B523B437-164A-43A0-8FBE-7ADC591AAA7D}" dt="2023-02-09T14:50:11.833" v="21" actId="20577"/>
          <ac:spMkLst>
            <pc:docMk/>
            <pc:sldMk cId="1083468244" sldId="266"/>
            <ac:spMk id="3" creationId="{EB31EF40-7D31-4FC3-B4F6-6D91680BBD88}"/>
          </ac:spMkLst>
        </pc:spChg>
        <pc:extLst>
          <p:ext xmlns:p="http://schemas.openxmlformats.org/presentationml/2006/main" uri="{D6D511B9-2390-475A-947B-AFAB55BFBCF1}">
            <pc226:cmChg xmlns:pc226="http://schemas.microsoft.com/office/powerpoint/2022/06/main/command" chg="mod">
              <pc226:chgData name="Gokce Elif Baykal" userId="S::elif.baykal_ozyegin.edu.tr#ext#@chalmers.onmicrosoft.com::a97318c8-43d0-48f8-a258-056eab3cf248" providerId="AD" clId="Web-{B523B437-164A-43A0-8FBE-7ADC591AAA7D}" dt="2023-02-09T18:12:49.298" v="42"/>
              <pc2:cmMkLst xmlns:pc2="http://schemas.microsoft.com/office/powerpoint/2019/9/main/command">
                <pc:docMk/>
                <pc:sldMk cId="1083468244" sldId="266"/>
                <pc2:cmMk id="{96AD4D38-07DE-4520-96D0-235E26FAE852}"/>
              </pc2:cmMkLst>
            </pc226:cmChg>
          </p:ext>
        </pc:extLst>
      </pc:sldChg>
      <pc:sldChg chg="modSp">
        <pc:chgData name="Gokce Elif Baykal" userId="S::elif.baykal_ozyegin.edu.tr#ext#@chalmers.onmicrosoft.com::a97318c8-43d0-48f8-a258-056eab3cf248" providerId="AD" clId="Web-{B523B437-164A-43A0-8FBE-7ADC591AAA7D}" dt="2023-02-09T17:13:26.753" v="39" actId="20577"/>
        <pc:sldMkLst>
          <pc:docMk/>
          <pc:sldMk cId="2480605934" sldId="273"/>
        </pc:sldMkLst>
        <pc:spChg chg="mod">
          <ac:chgData name="Gokce Elif Baykal" userId="S::elif.baykal_ozyegin.edu.tr#ext#@chalmers.onmicrosoft.com::a97318c8-43d0-48f8-a258-056eab3cf248" providerId="AD" clId="Web-{B523B437-164A-43A0-8FBE-7ADC591AAA7D}" dt="2023-02-09T17:13:26.753" v="39" actId="20577"/>
          <ac:spMkLst>
            <pc:docMk/>
            <pc:sldMk cId="2480605934" sldId="273"/>
            <ac:spMk id="3" creationId="{74FE495C-707F-7D11-B63B-8D3FB0D9B3A2}"/>
          </ac:spMkLst>
        </pc:spChg>
      </pc:sldChg>
      <pc:sldChg chg="modSp">
        <pc:chgData name="Gokce Elif Baykal" userId="S::elif.baykal_ozyegin.edu.tr#ext#@chalmers.onmicrosoft.com::a97318c8-43d0-48f8-a258-056eab3cf248" providerId="AD" clId="Web-{B523B437-164A-43A0-8FBE-7ADC591AAA7D}" dt="2023-02-09T17:35:43.477" v="41" actId="20577"/>
        <pc:sldMkLst>
          <pc:docMk/>
          <pc:sldMk cId="2853023147" sldId="288"/>
        </pc:sldMkLst>
        <pc:spChg chg="mod">
          <ac:chgData name="Gokce Elif Baykal" userId="S::elif.baykal_ozyegin.edu.tr#ext#@chalmers.onmicrosoft.com::a97318c8-43d0-48f8-a258-056eab3cf248" providerId="AD" clId="Web-{B523B437-164A-43A0-8FBE-7ADC591AAA7D}" dt="2023-02-09T17:35:43.477" v="41" actId="20577"/>
          <ac:spMkLst>
            <pc:docMk/>
            <pc:sldMk cId="2853023147" sldId="288"/>
            <ac:spMk id="3" creationId="{74FE495C-707F-7D11-B63B-8D3FB0D9B3A2}"/>
          </ac:spMkLst>
        </pc:spChg>
      </pc:sldChg>
      <pc:sldChg chg="modSp">
        <pc:chgData name="Gokce Elif Baykal" userId="S::elif.baykal_ozyegin.edu.tr#ext#@chalmers.onmicrosoft.com::a97318c8-43d0-48f8-a258-056eab3cf248" providerId="AD" clId="Web-{B523B437-164A-43A0-8FBE-7ADC591AAA7D}" dt="2023-02-09T15:54:34.880" v="37" actId="20577"/>
        <pc:sldMkLst>
          <pc:docMk/>
          <pc:sldMk cId="1917870100" sldId="293"/>
        </pc:sldMkLst>
        <pc:spChg chg="mod">
          <ac:chgData name="Gokce Elif Baykal" userId="S::elif.baykal_ozyegin.edu.tr#ext#@chalmers.onmicrosoft.com::a97318c8-43d0-48f8-a258-056eab3cf248" providerId="AD" clId="Web-{B523B437-164A-43A0-8FBE-7ADC591AAA7D}" dt="2023-02-09T15:54:34.880" v="37" actId="20577"/>
          <ac:spMkLst>
            <pc:docMk/>
            <pc:sldMk cId="1917870100" sldId="293"/>
            <ac:spMk id="3" creationId="{54935D85-4C6B-D88A-A661-FED5BB42F267}"/>
          </ac:spMkLst>
        </pc:spChg>
      </pc:sldChg>
    </pc:docChg>
  </pc:docChgLst>
  <pc:docChgLst>
    <pc:chgData name="Olof Torgersson" userId="dbc11012-125a-4662-a536-1fac6eb8b947" providerId="ADAL" clId="{E98F01A9-4174-5347-BF0A-1281417B128D}"/>
    <pc:docChg chg="modSld">
      <pc:chgData name="Olof Torgersson" userId="dbc11012-125a-4662-a536-1fac6eb8b947" providerId="ADAL" clId="{E98F01A9-4174-5347-BF0A-1281417B128D}" dt="2023-06-19T10:51:44.979" v="0"/>
      <pc:docMkLst>
        <pc:docMk/>
      </pc:docMkLst>
      <pc:sldChg chg="addSp modSp">
        <pc:chgData name="Olof Torgersson" userId="dbc11012-125a-4662-a536-1fac6eb8b947" providerId="ADAL" clId="{E98F01A9-4174-5347-BF0A-1281417B128D}" dt="2023-06-19T10:51:44.979" v="0"/>
        <pc:sldMkLst>
          <pc:docMk/>
          <pc:sldMk cId="364923708" sldId="300"/>
        </pc:sldMkLst>
        <pc:spChg chg="add mod">
          <ac:chgData name="Olof Torgersson" userId="dbc11012-125a-4662-a536-1fac6eb8b947" providerId="ADAL" clId="{E98F01A9-4174-5347-BF0A-1281417B128D}" dt="2023-06-19T10:51:44.979" v="0"/>
          <ac:spMkLst>
            <pc:docMk/>
            <pc:sldMk cId="364923708" sldId="300"/>
            <ac:spMk id="2" creationId="{1A128944-9FCC-4096-324C-DE567336F638}"/>
          </ac:spMkLst>
        </pc:spChg>
      </pc:sldChg>
    </pc:docChg>
  </pc:docChgLst>
  <pc:docChgLst>
    <pc:chgData name="Gokce Elif Baykal" userId="62e64061-062c-4577-adc2-df9c51fe8df0" providerId="ADAL" clId="{BFC8C680-9490-450F-BD29-E49AC508E437}"/>
    <pc:docChg chg="undo custSel modSld">
      <pc:chgData name="Gokce Elif Baykal" userId="62e64061-062c-4577-adc2-df9c51fe8df0" providerId="ADAL" clId="{BFC8C680-9490-450F-BD29-E49AC508E437}" dt="2022-11-06T14:03:32.547" v="60" actId="6549"/>
      <pc:docMkLst>
        <pc:docMk/>
      </pc:docMkLst>
      <pc:sldChg chg="addSp delSp modSp mod">
        <pc:chgData name="Gokce Elif Baykal" userId="62e64061-062c-4577-adc2-df9c51fe8df0" providerId="ADAL" clId="{BFC8C680-9490-450F-BD29-E49AC508E437}" dt="2022-11-06T14:03:29.317" v="57" actId="22"/>
        <pc:sldMkLst>
          <pc:docMk/>
          <pc:sldMk cId="1521668323" sldId="264"/>
        </pc:sldMkLst>
        <pc:spChg chg="mod">
          <ac:chgData name="Gokce Elif Baykal" userId="62e64061-062c-4577-adc2-df9c51fe8df0" providerId="ADAL" clId="{BFC8C680-9490-450F-BD29-E49AC508E437}" dt="2022-11-06T14:03:23.291" v="50" actId="20577"/>
          <ac:spMkLst>
            <pc:docMk/>
            <pc:sldMk cId="1521668323" sldId="264"/>
            <ac:spMk id="2" creationId="{00000000-0000-0000-0000-000000000000}"/>
          </ac:spMkLst>
        </pc:spChg>
        <pc:spChg chg="add del mod">
          <ac:chgData name="Gokce Elif Baykal" userId="62e64061-062c-4577-adc2-df9c51fe8df0" providerId="ADAL" clId="{BFC8C680-9490-450F-BD29-E49AC508E437}" dt="2022-11-06T14:03:29.317" v="57" actId="22"/>
          <ac:spMkLst>
            <pc:docMk/>
            <pc:sldMk cId="1521668323" sldId="264"/>
            <ac:spMk id="5" creationId="{8BC5EA17-A4CA-A2E2-3ED8-02BD4891C1F0}"/>
          </ac:spMkLst>
        </pc:spChg>
        <pc:picChg chg="add del mod">
          <ac:chgData name="Gokce Elif Baykal" userId="62e64061-062c-4577-adc2-df9c51fe8df0" providerId="ADAL" clId="{BFC8C680-9490-450F-BD29-E49AC508E437}" dt="2022-11-06T14:03:27.299" v="55"/>
          <ac:picMkLst>
            <pc:docMk/>
            <pc:sldMk cId="1521668323" sldId="264"/>
            <ac:picMk id="1026" creationId="{2407F244-4F8A-35FB-B86E-D64A46267EFD}"/>
          </ac:picMkLst>
        </pc:picChg>
      </pc:sldChg>
      <pc:sldChg chg="modSp mod">
        <pc:chgData name="Gokce Elif Baykal" userId="62e64061-062c-4577-adc2-df9c51fe8df0" providerId="ADAL" clId="{BFC8C680-9490-450F-BD29-E49AC508E437}" dt="2022-11-06T14:03:32.547" v="60" actId="6549"/>
        <pc:sldMkLst>
          <pc:docMk/>
          <pc:sldMk cId="3263606186" sldId="265"/>
        </pc:sldMkLst>
        <pc:spChg chg="mod">
          <ac:chgData name="Gokce Elif Baykal" userId="62e64061-062c-4577-adc2-df9c51fe8df0" providerId="ADAL" clId="{BFC8C680-9490-450F-BD29-E49AC508E437}" dt="2022-11-06T14:03:32.547" v="60" actId="6549"/>
          <ac:spMkLst>
            <pc:docMk/>
            <pc:sldMk cId="3263606186" sldId="265"/>
            <ac:spMk id="7" creationId="{3C6D44DF-C734-B558-7ED7-C0CDD043C833}"/>
          </ac:spMkLst>
        </pc:spChg>
      </pc:sldChg>
      <pc:sldChg chg="modSp mod">
        <pc:chgData name="Gokce Elif Baykal" userId="62e64061-062c-4577-adc2-df9c51fe8df0" providerId="ADAL" clId="{BFC8C680-9490-450F-BD29-E49AC508E437}" dt="2022-11-06T14:03:31.242" v="59" actId="6549"/>
        <pc:sldMkLst>
          <pc:docMk/>
          <pc:sldMk cId="1400699526" sldId="267"/>
        </pc:sldMkLst>
        <pc:spChg chg="mod">
          <ac:chgData name="Gokce Elif Baykal" userId="62e64061-062c-4577-adc2-df9c51fe8df0" providerId="ADAL" clId="{BFC8C680-9490-450F-BD29-E49AC508E437}" dt="2022-11-06T14:03:31.242" v="59" actId="6549"/>
          <ac:spMkLst>
            <pc:docMk/>
            <pc:sldMk cId="1400699526" sldId="267"/>
            <ac:spMk id="3" creationId="{F5C46E40-53A8-4952-8688-FD316F01D191}"/>
          </ac:spMkLst>
        </pc:spChg>
      </pc:sldChg>
      <pc:sldChg chg="modSp mod">
        <pc:chgData name="Gokce Elif Baykal" userId="62e64061-062c-4577-adc2-df9c51fe8df0" providerId="ADAL" clId="{BFC8C680-9490-450F-BD29-E49AC508E437}" dt="2022-11-06T14:03:29.921" v="58" actId="6549"/>
        <pc:sldMkLst>
          <pc:docMk/>
          <pc:sldMk cId="3857171689" sldId="268"/>
        </pc:sldMkLst>
        <pc:spChg chg="mod">
          <ac:chgData name="Gokce Elif Baykal" userId="62e64061-062c-4577-adc2-df9c51fe8df0" providerId="ADAL" clId="{BFC8C680-9490-450F-BD29-E49AC508E437}" dt="2022-11-06T14:03:29.921" v="58" actId="6549"/>
          <ac:spMkLst>
            <pc:docMk/>
            <pc:sldMk cId="3857171689" sldId="268"/>
            <ac:spMk id="3" creationId="{F5C46E40-53A8-4952-8688-FD316F01D191}"/>
          </ac:spMkLst>
        </pc:spChg>
      </pc:sldChg>
    </pc:docChg>
  </pc:docChgLst>
  <pc:docChgLst>
    <pc:chgData name="Gokce Elif Baykal" userId="S::elif.baykal_ozyegin.edu.tr#ext#@chalmers.onmicrosoft.com::a97318c8-43d0-48f8-a258-056eab3cf248" providerId="AD" clId="Web-{68AEEBDB-EC68-488E-8CEB-E9A44F44270F}"/>
    <pc:docChg chg="modSld">
      <pc:chgData name="Gokce Elif Baykal" userId="S::elif.baykal_ozyegin.edu.tr#ext#@chalmers.onmicrosoft.com::a97318c8-43d0-48f8-a258-056eab3cf248" providerId="AD" clId="Web-{68AEEBDB-EC68-488E-8CEB-E9A44F44270F}" dt="2022-11-04T11:46:45.202" v="26" actId="1076"/>
      <pc:docMkLst>
        <pc:docMk/>
      </pc:docMkLst>
      <pc:sldChg chg="addSp delSp modSp">
        <pc:chgData name="Gokce Elif Baykal" userId="S::elif.baykal_ozyegin.edu.tr#ext#@chalmers.onmicrosoft.com::a97318c8-43d0-48f8-a258-056eab3cf248" providerId="AD" clId="Web-{68AEEBDB-EC68-488E-8CEB-E9A44F44270F}" dt="2022-11-04T11:46:45.202" v="26" actId="1076"/>
        <pc:sldMkLst>
          <pc:docMk/>
          <pc:sldMk cId="3263606186" sldId="265"/>
        </pc:sldMkLst>
        <pc:spChg chg="add del">
          <ac:chgData name="Gokce Elif Baykal" userId="S::elif.baykal_ozyegin.edu.tr#ext#@chalmers.onmicrosoft.com::a97318c8-43d0-48f8-a258-056eab3cf248" providerId="AD" clId="Web-{68AEEBDB-EC68-488E-8CEB-E9A44F44270F}" dt="2022-11-04T11:44:00.208" v="1"/>
          <ac:spMkLst>
            <pc:docMk/>
            <pc:sldMk cId="3263606186" sldId="265"/>
            <ac:spMk id="3" creationId="{3C6D44DF-C734-B558-7ED7-C0CDD043C833}"/>
          </ac:spMkLst>
        </pc:spChg>
        <pc:spChg chg="del">
          <ac:chgData name="Gokce Elif Baykal" userId="S::elif.baykal_ozyegin.edu.tr#ext#@chalmers.onmicrosoft.com::a97318c8-43d0-48f8-a258-056eab3cf248" providerId="AD" clId="Web-{68AEEBDB-EC68-488E-8CEB-E9A44F44270F}" dt="2022-11-04T11:44:11.350" v="3"/>
          <ac:spMkLst>
            <pc:docMk/>
            <pc:sldMk cId="3263606186" sldId="265"/>
            <ac:spMk id="4" creationId="{5C622A52-BF03-4F63-AE51-87BC1E406893}"/>
          </ac:spMkLst>
        </pc:spChg>
        <pc:spChg chg="del">
          <ac:chgData name="Gokce Elif Baykal" userId="S::elif.baykal_ozyegin.edu.tr#ext#@chalmers.onmicrosoft.com::a97318c8-43d0-48f8-a258-056eab3cf248" providerId="AD" clId="Web-{68AEEBDB-EC68-488E-8CEB-E9A44F44270F}" dt="2022-11-04T11:44:11.350" v="2"/>
          <ac:spMkLst>
            <pc:docMk/>
            <pc:sldMk cId="3263606186" sldId="265"/>
            <ac:spMk id="5" creationId="{B2DCE7AE-626C-427F-A6C6-57CE062E96B1}"/>
          </ac:spMkLst>
        </pc:spChg>
        <pc:spChg chg="add del">
          <ac:chgData name="Gokce Elif Baykal" userId="S::elif.baykal_ozyegin.edu.tr#ext#@chalmers.onmicrosoft.com::a97318c8-43d0-48f8-a258-056eab3cf248" providerId="AD" clId="Web-{68AEEBDB-EC68-488E-8CEB-E9A44F44270F}" dt="2022-11-04T11:44:00.208" v="1"/>
          <ac:spMkLst>
            <pc:docMk/>
            <pc:sldMk cId="3263606186" sldId="265"/>
            <ac:spMk id="6" creationId="{2264F49D-6686-F449-57F3-5832D839B63A}"/>
          </ac:spMkLst>
        </pc:spChg>
        <pc:spChg chg="add mod">
          <ac:chgData name="Gokce Elif Baykal" userId="S::elif.baykal_ozyegin.edu.tr#ext#@chalmers.onmicrosoft.com::a97318c8-43d0-48f8-a258-056eab3cf248" providerId="AD" clId="Web-{68AEEBDB-EC68-488E-8CEB-E9A44F44270F}" dt="2022-11-04T11:46:32.827" v="25" actId="20577"/>
          <ac:spMkLst>
            <pc:docMk/>
            <pc:sldMk cId="3263606186" sldId="265"/>
            <ac:spMk id="7" creationId="{3C6D44DF-C734-B558-7ED7-C0CDD043C833}"/>
          </ac:spMkLst>
        </pc:spChg>
        <pc:spChg chg="add mod">
          <ac:chgData name="Gokce Elif Baykal" userId="S::elif.baykal_ozyegin.edu.tr#ext#@chalmers.onmicrosoft.com::a97318c8-43d0-48f8-a258-056eab3cf248" providerId="AD" clId="Web-{68AEEBDB-EC68-488E-8CEB-E9A44F44270F}" dt="2022-11-04T11:46:45.202" v="26" actId="1076"/>
          <ac:spMkLst>
            <pc:docMk/>
            <pc:sldMk cId="3263606186" sldId="265"/>
            <ac:spMk id="8" creationId="{2264F49D-6686-F449-57F3-5832D839B63A}"/>
          </ac:spMkLst>
        </pc:spChg>
        <pc:spChg chg="add del">
          <ac:chgData name="Gokce Elif Baykal" userId="S::elif.baykal_ozyegin.edu.tr#ext#@chalmers.onmicrosoft.com::a97318c8-43d0-48f8-a258-056eab3cf248" providerId="AD" clId="Web-{68AEEBDB-EC68-488E-8CEB-E9A44F44270F}" dt="2022-11-04T11:44:15.256" v="6"/>
          <ac:spMkLst>
            <pc:docMk/>
            <pc:sldMk cId="3263606186" sldId="265"/>
            <ac:spMk id="9" creationId="{3C6D44DF-C734-B558-7ED7-C0CDD043C833}"/>
          </ac:spMkLst>
        </pc:spChg>
        <pc:spChg chg="add del">
          <ac:chgData name="Gokce Elif Baykal" userId="S::elif.baykal_ozyegin.edu.tr#ext#@chalmers.onmicrosoft.com::a97318c8-43d0-48f8-a258-056eab3cf248" providerId="AD" clId="Web-{68AEEBDB-EC68-488E-8CEB-E9A44F44270F}" dt="2022-11-04T11:44:15.256" v="6"/>
          <ac:spMkLst>
            <pc:docMk/>
            <pc:sldMk cId="3263606186" sldId="265"/>
            <ac:spMk id="10" creationId="{2264F49D-6686-F449-57F3-5832D839B63A}"/>
          </ac:spMkLst>
        </pc:spChg>
      </pc:sldChg>
    </pc:docChg>
  </pc:docChgLst>
  <pc:docChgLst>
    <pc:chgData name="Gokce Elif Baykal" userId="S::elif.baykal_ozyegin.edu.tr#ext#@chalmers.onmicrosoft.com::a97318c8-43d0-48f8-a258-056eab3cf248" providerId="AD" clId="Web-{96C4F51E-26C6-4EDC-A929-4AF40B02B5F8}"/>
    <pc:docChg chg="addSld delSld modSld sldOrd">
      <pc:chgData name="Gokce Elif Baykal" userId="S::elif.baykal_ozyegin.edu.tr#ext#@chalmers.onmicrosoft.com::a97318c8-43d0-48f8-a258-056eab3cf248" providerId="AD" clId="Web-{96C4F51E-26C6-4EDC-A929-4AF40B02B5F8}" dt="2023-02-19T11:17:11.681" v="253" actId="1076"/>
      <pc:docMkLst>
        <pc:docMk/>
      </pc:docMkLst>
      <pc:sldChg chg="modSp">
        <pc:chgData name="Gokce Elif Baykal" userId="S::elif.baykal_ozyegin.edu.tr#ext#@chalmers.onmicrosoft.com::a97318c8-43d0-48f8-a258-056eab3cf248" providerId="AD" clId="Web-{96C4F51E-26C6-4EDC-A929-4AF40B02B5F8}" dt="2023-02-19T10:05:06.486" v="185" actId="20577"/>
        <pc:sldMkLst>
          <pc:docMk/>
          <pc:sldMk cId="1646612049" sldId="261"/>
        </pc:sldMkLst>
        <pc:spChg chg="mod">
          <ac:chgData name="Gokce Elif Baykal" userId="S::elif.baykal_ozyegin.edu.tr#ext#@chalmers.onmicrosoft.com::a97318c8-43d0-48f8-a258-056eab3cf248" providerId="AD" clId="Web-{96C4F51E-26C6-4EDC-A929-4AF40B02B5F8}" dt="2023-02-19T10:05:06.486" v="185" actId="20577"/>
          <ac:spMkLst>
            <pc:docMk/>
            <pc:sldMk cId="1646612049" sldId="261"/>
            <ac:spMk id="3" creationId="{54935D85-4C6B-D88A-A661-FED5BB42F267}"/>
          </ac:spMkLst>
        </pc:spChg>
      </pc:sldChg>
      <pc:sldChg chg="modSp">
        <pc:chgData name="Gokce Elif Baykal" userId="S::elif.baykal_ozyegin.edu.tr#ext#@chalmers.onmicrosoft.com::a97318c8-43d0-48f8-a258-056eab3cf248" providerId="AD" clId="Web-{96C4F51E-26C6-4EDC-A929-4AF40B02B5F8}" dt="2023-02-19T09:24:22.550" v="50" actId="20577"/>
        <pc:sldMkLst>
          <pc:docMk/>
          <pc:sldMk cId="1162042843" sldId="263"/>
        </pc:sldMkLst>
        <pc:spChg chg="mod">
          <ac:chgData name="Gokce Elif Baykal" userId="S::elif.baykal_ozyegin.edu.tr#ext#@chalmers.onmicrosoft.com::a97318c8-43d0-48f8-a258-056eab3cf248" providerId="AD" clId="Web-{96C4F51E-26C6-4EDC-A929-4AF40B02B5F8}" dt="2023-02-19T09:24:22.550" v="50" actId="20577"/>
          <ac:spMkLst>
            <pc:docMk/>
            <pc:sldMk cId="1162042843" sldId="263"/>
            <ac:spMk id="3" creationId="{74FE495C-707F-7D11-B63B-8D3FB0D9B3A2}"/>
          </ac:spMkLst>
        </pc:spChg>
      </pc:sldChg>
      <pc:sldChg chg="modSp">
        <pc:chgData name="Gokce Elif Baykal" userId="S::elif.baykal_ozyegin.edu.tr#ext#@chalmers.onmicrosoft.com::a97318c8-43d0-48f8-a258-056eab3cf248" providerId="AD" clId="Web-{96C4F51E-26C6-4EDC-A929-4AF40B02B5F8}" dt="2023-02-19T09:22:21.803" v="44" actId="20577"/>
        <pc:sldMkLst>
          <pc:docMk/>
          <pc:sldMk cId="3263606186" sldId="265"/>
        </pc:sldMkLst>
        <pc:spChg chg="mod">
          <ac:chgData name="Gokce Elif Baykal" userId="S::elif.baykal_ozyegin.edu.tr#ext#@chalmers.onmicrosoft.com::a97318c8-43d0-48f8-a258-056eab3cf248" providerId="AD" clId="Web-{96C4F51E-26C6-4EDC-A929-4AF40B02B5F8}" dt="2023-02-19T09:22:18.819" v="43" actId="20577"/>
          <ac:spMkLst>
            <pc:docMk/>
            <pc:sldMk cId="3263606186" sldId="265"/>
            <ac:spMk id="7" creationId="{3C6D44DF-C734-B558-7ED7-C0CDD043C833}"/>
          </ac:spMkLst>
        </pc:spChg>
        <pc:spChg chg="mod">
          <ac:chgData name="Gokce Elif Baykal" userId="S::elif.baykal_ozyegin.edu.tr#ext#@chalmers.onmicrosoft.com::a97318c8-43d0-48f8-a258-056eab3cf248" providerId="AD" clId="Web-{96C4F51E-26C6-4EDC-A929-4AF40B02B5F8}" dt="2023-02-19T09:22:21.803" v="44" actId="20577"/>
          <ac:spMkLst>
            <pc:docMk/>
            <pc:sldMk cId="3263606186" sldId="265"/>
            <ac:spMk id="8" creationId="{2264F49D-6686-F449-57F3-5832D839B63A}"/>
          </ac:spMkLst>
        </pc:spChg>
      </pc:sldChg>
      <pc:sldChg chg="modSp">
        <pc:chgData name="Gokce Elif Baykal" userId="S::elif.baykal_ozyegin.edu.tr#ext#@chalmers.onmicrosoft.com::a97318c8-43d0-48f8-a258-056eab3cf248" providerId="AD" clId="Web-{96C4F51E-26C6-4EDC-A929-4AF40B02B5F8}" dt="2023-02-19T09:14:49.975" v="4" actId="20577"/>
        <pc:sldMkLst>
          <pc:docMk/>
          <pc:sldMk cId="1083468244" sldId="266"/>
        </pc:sldMkLst>
        <pc:spChg chg="mod">
          <ac:chgData name="Gokce Elif Baykal" userId="S::elif.baykal_ozyegin.edu.tr#ext#@chalmers.onmicrosoft.com::a97318c8-43d0-48f8-a258-056eab3cf248" providerId="AD" clId="Web-{96C4F51E-26C6-4EDC-A929-4AF40B02B5F8}" dt="2023-02-19T09:14:49.975" v="4" actId="20577"/>
          <ac:spMkLst>
            <pc:docMk/>
            <pc:sldMk cId="1083468244" sldId="266"/>
            <ac:spMk id="3" creationId="{EB31EF40-7D31-4FC3-B4F6-6D91680BBD88}"/>
          </ac:spMkLst>
        </pc:spChg>
      </pc:sldChg>
      <pc:sldChg chg="modSp">
        <pc:chgData name="Gokce Elif Baykal" userId="S::elif.baykal_ozyegin.edu.tr#ext#@chalmers.onmicrosoft.com::a97318c8-43d0-48f8-a258-056eab3cf248" providerId="AD" clId="Web-{96C4F51E-26C6-4EDC-A929-4AF40B02B5F8}" dt="2023-02-19T09:15:21.429" v="15" actId="20577"/>
        <pc:sldMkLst>
          <pc:docMk/>
          <pc:sldMk cId="1400699526" sldId="267"/>
        </pc:sldMkLst>
        <pc:spChg chg="mod">
          <ac:chgData name="Gokce Elif Baykal" userId="S::elif.baykal_ozyegin.edu.tr#ext#@chalmers.onmicrosoft.com::a97318c8-43d0-48f8-a258-056eab3cf248" providerId="AD" clId="Web-{96C4F51E-26C6-4EDC-A929-4AF40B02B5F8}" dt="2023-02-19T09:15:21.429" v="15" actId="20577"/>
          <ac:spMkLst>
            <pc:docMk/>
            <pc:sldMk cId="1400699526" sldId="267"/>
            <ac:spMk id="5" creationId="{9BEA7B5A-52EE-553D-7654-5B2CF5329573}"/>
          </ac:spMkLst>
        </pc:spChg>
      </pc:sldChg>
      <pc:sldChg chg="modSp">
        <pc:chgData name="Gokce Elif Baykal" userId="S::elif.baykal_ozyegin.edu.tr#ext#@chalmers.onmicrosoft.com::a97318c8-43d0-48f8-a258-056eab3cf248" providerId="AD" clId="Web-{96C4F51E-26C6-4EDC-A929-4AF40B02B5F8}" dt="2023-02-19T10:02:41.248" v="178" actId="20577"/>
        <pc:sldMkLst>
          <pc:docMk/>
          <pc:sldMk cId="809000442" sldId="269"/>
        </pc:sldMkLst>
        <pc:spChg chg="mod">
          <ac:chgData name="Gokce Elif Baykal" userId="S::elif.baykal_ozyegin.edu.tr#ext#@chalmers.onmicrosoft.com::a97318c8-43d0-48f8-a258-056eab3cf248" providerId="AD" clId="Web-{96C4F51E-26C6-4EDC-A929-4AF40B02B5F8}" dt="2023-02-19T10:02:41.248" v="178" actId="20577"/>
          <ac:spMkLst>
            <pc:docMk/>
            <pc:sldMk cId="809000442" sldId="269"/>
            <ac:spMk id="8" creationId="{359E60BE-BE0F-5110-185F-5EE444C824A1}"/>
          </ac:spMkLst>
        </pc:spChg>
      </pc:sldChg>
      <pc:sldChg chg="modSp modNotes">
        <pc:chgData name="Gokce Elif Baykal" userId="S::elif.baykal_ozyegin.edu.tr#ext#@chalmers.onmicrosoft.com::a97318c8-43d0-48f8-a258-056eab3cf248" providerId="AD" clId="Web-{96C4F51E-26C6-4EDC-A929-4AF40B02B5F8}" dt="2023-02-19T09:25:12.129" v="60"/>
        <pc:sldMkLst>
          <pc:docMk/>
          <pc:sldMk cId="319759358" sldId="270"/>
        </pc:sldMkLst>
        <pc:spChg chg="mod">
          <ac:chgData name="Gokce Elif Baykal" userId="S::elif.baykal_ozyegin.edu.tr#ext#@chalmers.onmicrosoft.com::a97318c8-43d0-48f8-a258-056eab3cf248" providerId="AD" clId="Web-{96C4F51E-26C6-4EDC-A929-4AF40B02B5F8}" dt="2023-02-19T09:24:43.894" v="56" actId="20577"/>
          <ac:spMkLst>
            <pc:docMk/>
            <pc:sldMk cId="319759358" sldId="270"/>
            <ac:spMk id="3" creationId="{74FE495C-707F-7D11-B63B-8D3FB0D9B3A2}"/>
          </ac:spMkLst>
        </pc:spChg>
      </pc:sldChg>
      <pc:sldChg chg="modSp">
        <pc:chgData name="Gokce Elif Baykal" userId="S::elif.baykal_ozyegin.edu.tr#ext#@chalmers.onmicrosoft.com::a97318c8-43d0-48f8-a258-056eab3cf248" providerId="AD" clId="Web-{96C4F51E-26C6-4EDC-A929-4AF40B02B5F8}" dt="2023-02-19T09:17:33.591" v="19" actId="20577"/>
        <pc:sldMkLst>
          <pc:docMk/>
          <pc:sldMk cId="1239799582" sldId="272"/>
        </pc:sldMkLst>
        <pc:spChg chg="mod">
          <ac:chgData name="Gokce Elif Baykal" userId="S::elif.baykal_ozyegin.edu.tr#ext#@chalmers.onmicrosoft.com::a97318c8-43d0-48f8-a258-056eab3cf248" providerId="AD" clId="Web-{96C4F51E-26C6-4EDC-A929-4AF40B02B5F8}" dt="2023-02-19T09:17:33.591" v="19" actId="20577"/>
          <ac:spMkLst>
            <pc:docMk/>
            <pc:sldMk cId="1239799582" sldId="272"/>
            <ac:spMk id="3" creationId="{74FE495C-707F-7D11-B63B-8D3FB0D9B3A2}"/>
          </ac:spMkLst>
        </pc:spChg>
      </pc:sldChg>
      <pc:sldChg chg="modSp">
        <pc:chgData name="Gokce Elif Baykal" userId="S::elif.baykal_ozyegin.edu.tr#ext#@chalmers.onmicrosoft.com::a97318c8-43d0-48f8-a258-056eab3cf248" providerId="AD" clId="Web-{96C4F51E-26C6-4EDC-A929-4AF40B02B5F8}" dt="2023-02-19T09:17:26.700" v="17" actId="20577"/>
        <pc:sldMkLst>
          <pc:docMk/>
          <pc:sldMk cId="56058321" sldId="279"/>
        </pc:sldMkLst>
        <pc:spChg chg="mod">
          <ac:chgData name="Gokce Elif Baykal" userId="S::elif.baykal_ozyegin.edu.tr#ext#@chalmers.onmicrosoft.com::a97318c8-43d0-48f8-a258-056eab3cf248" providerId="AD" clId="Web-{96C4F51E-26C6-4EDC-A929-4AF40B02B5F8}" dt="2023-02-19T09:17:26.700" v="17" actId="20577"/>
          <ac:spMkLst>
            <pc:docMk/>
            <pc:sldMk cId="56058321" sldId="279"/>
            <ac:spMk id="3" creationId="{74FE495C-707F-7D11-B63B-8D3FB0D9B3A2}"/>
          </ac:spMkLst>
        </pc:spChg>
      </pc:sldChg>
      <pc:sldChg chg="modSp">
        <pc:chgData name="Gokce Elif Baykal" userId="S::elif.baykal_ozyegin.edu.tr#ext#@chalmers.onmicrosoft.com::a97318c8-43d0-48f8-a258-056eab3cf248" providerId="AD" clId="Web-{96C4F51E-26C6-4EDC-A929-4AF40B02B5F8}" dt="2023-02-19T09:44:59.606" v="105" actId="20577"/>
        <pc:sldMkLst>
          <pc:docMk/>
          <pc:sldMk cId="2152529801" sldId="283"/>
        </pc:sldMkLst>
        <pc:spChg chg="mod">
          <ac:chgData name="Gokce Elif Baykal" userId="S::elif.baykal_ozyegin.edu.tr#ext#@chalmers.onmicrosoft.com::a97318c8-43d0-48f8-a258-056eab3cf248" providerId="AD" clId="Web-{96C4F51E-26C6-4EDC-A929-4AF40B02B5F8}" dt="2023-02-19T09:44:59.606" v="105" actId="20577"/>
          <ac:spMkLst>
            <pc:docMk/>
            <pc:sldMk cId="2152529801" sldId="283"/>
            <ac:spMk id="2" creationId="{0409635D-CB1A-81CE-6F8E-DB12C64514A4}"/>
          </ac:spMkLst>
        </pc:spChg>
      </pc:sldChg>
      <pc:sldChg chg="del">
        <pc:chgData name="Gokce Elif Baykal" userId="S::elif.baykal_ozyegin.edu.tr#ext#@chalmers.onmicrosoft.com::a97318c8-43d0-48f8-a258-056eab3cf248" providerId="AD" clId="Web-{96C4F51E-26C6-4EDC-A929-4AF40B02B5F8}" dt="2023-02-19T09:26:42.976" v="67"/>
        <pc:sldMkLst>
          <pc:docMk/>
          <pc:sldMk cId="1055474250" sldId="287"/>
        </pc:sldMkLst>
      </pc:sldChg>
      <pc:sldChg chg="modSp">
        <pc:chgData name="Gokce Elif Baykal" userId="S::elif.baykal_ozyegin.edu.tr#ext#@chalmers.onmicrosoft.com::a97318c8-43d0-48f8-a258-056eab3cf248" providerId="AD" clId="Web-{96C4F51E-26C6-4EDC-A929-4AF40B02B5F8}" dt="2023-02-19T09:40:40.691" v="85" actId="20577"/>
        <pc:sldMkLst>
          <pc:docMk/>
          <pc:sldMk cId="3685635490" sldId="289"/>
        </pc:sldMkLst>
        <pc:spChg chg="mod">
          <ac:chgData name="Gokce Elif Baykal" userId="S::elif.baykal_ozyegin.edu.tr#ext#@chalmers.onmicrosoft.com::a97318c8-43d0-48f8-a258-056eab3cf248" providerId="AD" clId="Web-{96C4F51E-26C6-4EDC-A929-4AF40B02B5F8}" dt="2023-02-19T09:40:40.691" v="85" actId="20577"/>
          <ac:spMkLst>
            <pc:docMk/>
            <pc:sldMk cId="3685635490" sldId="289"/>
            <ac:spMk id="7" creationId="{2C2E0DD5-8CA0-BA66-B1F3-73B962C331AB}"/>
          </ac:spMkLst>
        </pc:spChg>
      </pc:sldChg>
      <pc:sldChg chg="modSp">
        <pc:chgData name="Gokce Elif Baykal" userId="S::elif.baykal_ozyegin.edu.tr#ext#@chalmers.onmicrosoft.com::a97318c8-43d0-48f8-a258-056eab3cf248" providerId="AD" clId="Web-{96C4F51E-26C6-4EDC-A929-4AF40B02B5F8}" dt="2023-02-19T09:18:46.312" v="26" actId="20577"/>
        <pc:sldMkLst>
          <pc:docMk/>
          <pc:sldMk cId="1328246825" sldId="294"/>
        </pc:sldMkLst>
        <pc:spChg chg="mod">
          <ac:chgData name="Gokce Elif Baykal" userId="S::elif.baykal_ozyegin.edu.tr#ext#@chalmers.onmicrosoft.com::a97318c8-43d0-48f8-a258-056eab3cf248" providerId="AD" clId="Web-{96C4F51E-26C6-4EDC-A929-4AF40B02B5F8}" dt="2023-02-19T09:18:46.312" v="26" actId="20577"/>
          <ac:spMkLst>
            <pc:docMk/>
            <pc:sldMk cId="1328246825" sldId="294"/>
            <ac:spMk id="7" creationId="{2C2E0DD5-8CA0-BA66-B1F3-73B962C331AB}"/>
          </ac:spMkLst>
        </pc:spChg>
      </pc:sldChg>
      <pc:sldChg chg="modNotes">
        <pc:chgData name="Gokce Elif Baykal" userId="S::elif.baykal_ozyegin.edu.tr#ext#@chalmers.onmicrosoft.com::a97318c8-43d0-48f8-a258-056eab3cf248" providerId="AD" clId="Web-{96C4F51E-26C6-4EDC-A929-4AF40B02B5F8}" dt="2023-02-19T09:26:15.069" v="66"/>
        <pc:sldMkLst>
          <pc:docMk/>
          <pc:sldMk cId="3834863193" sldId="296"/>
        </pc:sldMkLst>
      </pc:sldChg>
      <pc:sldChg chg="addSp modSp modNotes">
        <pc:chgData name="Gokce Elif Baykal" userId="S::elif.baykal_ozyegin.edu.tr#ext#@chalmers.onmicrosoft.com::a97318c8-43d0-48f8-a258-056eab3cf248" providerId="AD" clId="Web-{96C4F51E-26C6-4EDC-A929-4AF40B02B5F8}" dt="2023-02-19T11:17:11.681" v="253" actId="1076"/>
        <pc:sldMkLst>
          <pc:docMk/>
          <pc:sldMk cId="1509972114" sldId="297"/>
        </pc:sldMkLst>
        <pc:spChg chg="mod">
          <ac:chgData name="Gokce Elif Baykal" userId="S::elif.baykal_ozyegin.edu.tr#ext#@chalmers.onmicrosoft.com::a97318c8-43d0-48f8-a258-056eab3cf248" providerId="AD" clId="Web-{96C4F51E-26C6-4EDC-A929-4AF40B02B5F8}" dt="2023-02-19T11:15:47.429" v="235" actId="20577"/>
          <ac:spMkLst>
            <pc:docMk/>
            <pc:sldMk cId="1509972114" sldId="297"/>
            <ac:spMk id="3" creationId="{F5C46E40-53A8-4952-8688-FD316F01D191}"/>
          </ac:spMkLst>
        </pc:spChg>
        <pc:spChg chg="add mod">
          <ac:chgData name="Gokce Elif Baykal" userId="S::elif.baykal_ozyegin.edu.tr#ext#@chalmers.onmicrosoft.com::a97318c8-43d0-48f8-a258-056eab3cf248" providerId="AD" clId="Web-{96C4F51E-26C6-4EDC-A929-4AF40B02B5F8}" dt="2023-02-19T11:17:11.681" v="253" actId="1076"/>
          <ac:spMkLst>
            <pc:docMk/>
            <pc:sldMk cId="1509972114" sldId="297"/>
            <ac:spMk id="8" creationId="{B66CB9B0-D2DD-7860-88F3-78F14634A8E7}"/>
          </ac:spMkLst>
        </pc:spChg>
        <pc:picChg chg="mod">
          <ac:chgData name="Gokce Elif Baykal" userId="S::elif.baykal_ozyegin.edu.tr#ext#@chalmers.onmicrosoft.com::a97318c8-43d0-48f8-a258-056eab3cf248" providerId="AD" clId="Web-{96C4F51E-26C6-4EDC-A929-4AF40B02B5F8}" dt="2023-02-19T11:16:07.930" v="236" actId="1076"/>
          <ac:picMkLst>
            <pc:docMk/>
            <pc:sldMk cId="1509972114" sldId="297"/>
            <ac:picMk id="4" creationId="{E9C18CE3-2F33-7B84-2777-E186E922E148}"/>
          </ac:picMkLst>
        </pc:picChg>
        <pc:picChg chg="mod">
          <ac:chgData name="Gokce Elif Baykal" userId="S::elif.baykal_ozyegin.edu.tr#ext#@chalmers.onmicrosoft.com::a97318c8-43d0-48f8-a258-056eab3cf248" providerId="AD" clId="Web-{96C4F51E-26C6-4EDC-A929-4AF40B02B5F8}" dt="2023-02-19T11:16:07.930" v="237" actId="1076"/>
          <ac:picMkLst>
            <pc:docMk/>
            <pc:sldMk cId="1509972114" sldId="297"/>
            <ac:picMk id="5" creationId="{07C69CC2-DE50-787B-2C4F-C7F1C30893FA}"/>
          </ac:picMkLst>
        </pc:picChg>
        <pc:picChg chg="mod">
          <ac:chgData name="Gokce Elif Baykal" userId="S::elif.baykal_ozyegin.edu.tr#ext#@chalmers.onmicrosoft.com::a97318c8-43d0-48f8-a258-056eab3cf248" providerId="AD" clId="Web-{96C4F51E-26C6-4EDC-A929-4AF40B02B5F8}" dt="2023-02-19T11:16:07.930" v="238" actId="1076"/>
          <ac:picMkLst>
            <pc:docMk/>
            <pc:sldMk cId="1509972114" sldId="297"/>
            <ac:picMk id="6" creationId="{2BE2ED54-F965-4C09-F5EB-D2077932F23C}"/>
          </ac:picMkLst>
        </pc:picChg>
        <pc:picChg chg="mod">
          <ac:chgData name="Gokce Elif Baykal" userId="S::elif.baykal_ozyegin.edu.tr#ext#@chalmers.onmicrosoft.com::a97318c8-43d0-48f8-a258-056eab3cf248" providerId="AD" clId="Web-{96C4F51E-26C6-4EDC-A929-4AF40B02B5F8}" dt="2023-02-19T11:16:07.945" v="239" actId="1076"/>
          <ac:picMkLst>
            <pc:docMk/>
            <pc:sldMk cId="1509972114" sldId="297"/>
            <ac:picMk id="7" creationId="{E869DA1E-CD65-0089-1705-0E0F9DB6B3BD}"/>
          </ac:picMkLst>
        </pc:picChg>
      </pc:sldChg>
      <pc:sldChg chg="modSp add ord">
        <pc:chgData name="Gokce Elif Baykal" userId="S::elif.baykal_ozyegin.edu.tr#ext#@chalmers.onmicrosoft.com::a97318c8-43d0-48f8-a258-056eab3cf248" providerId="AD" clId="Web-{96C4F51E-26C6-4EDC-A929-4AF40B02B5F8}" dt="2023-02-19T09:44:31.386" v="95" actId="14100"/>
        <pc:sldMkLst>
          <pc:docMk/>
          <pc:sldMk cId="4261032495" sldId="299"/>
        </pc:sldMkLst>
        <pc:spChg chg="mod">
          <ac:chgData name="Gokce Elif Baykal" userId="S::elif.baykal_ozyegin.edu.tr#ext#@chalmers.onmicrosoft.com::a97318c8-43d0-48f8-a258-056eab3cf248" providerId="AD" clId="Web-{96C4F51E-26C6-4EDC-A929-4AF40B02B5F8}" dt="2023-02-19T09:44:31.386" v="95" actId="14100"/>
          <ac:spMkLst>
            <pc:docMk/>
            <pc:sldMk cId="4261032495" sldId="299"/>
            <ac:spMk id="2" creationId="{0409635D-CB1A-81CE-6F8E-DB12C64514A4}"/>
          </ac:spMkLst>
        </pc:spChg>
        <pc:spChg chg="mod">
          <ac:chgData name="Gokce Elif Baykal" userId="S::elif.baykal_ozyegin.edu.tr#ext#@chalmers.onmicrosoft.com::a97318c8-43d0-48f8-a258-056eab3cf248" providerId="AD" clId="Web-{96C4F51E-26C6-4EDC-A929-4AF40B02B5F8}" dt="2023-02-19T09:27:32.227" v="80" actId="20577"/>
          <ac:spMkLst>
            <pc:docMk/>
            <pc:sldMk cId="4261032495" sldId="299"/>
            <ac:spMk id="3" creationId="{74FE495C-707F-7D11-B63B-8D3FB0D9B3A2}"/>
          </ac:spMkLst>
        </pc:spChg>
      </pc:sldChg>
    </pc:docChg>
  </pc:docChgLst>
  <pc:docChgLst>
    <pc:chgData name="Eva Eriksson" userId="87606256-1f63-48fa-8a9c-5f271b2048d0" providerId="ADAL" clId="{36D51DD6-DFCA-4B5B-8AC9-4AF737E86F56}"/>
    <pc:docChg chg="undo custSel modSld">
      <pc:chgData name="Eva Eriksson" userId="87606256-1f63-48fa-8a9c-5f271b2048d0" providerId="ADAL" clId="{36D51DD6-DFCA-4B5B-8AC9-4AF737E86F56}" dt="2023-02-16T20:23:08.484" v="12" actId="400"/>
      <pc:docMkLst>
        <pc:docMk/>
      </pc:docMkLst>
      <pc:sldChg chg="modSp mod">
        <pc:chgData name="Eva Eriksson" userId="87606256-1f63-48fa-8a9c-5f271b2048d0" providerId="ADAL" clId="{36D51DD6-DFCA-4B5B-8AC9-4AF737E86F56}" dt="2023-02-16T20:23:08.484" v="12" actId="400"/>
        <pc:sldMkLst>
          <pc:docMk/>
          <pc:sldMk cId="3263606186" sldId="265"/>
        </pc:sldMkLst>
        <pc:spChg chg="mod">
          <ac:chgData name="Eva Eriksson" userId="87606256-1f63-48fa-8a9c-5f271b2048d0" providerId="ADAL" clId="{36D51DD6-DFCA-4B5B-8AC9-4AF737E86F56}" dt="2023-02-16T20:23:08.484" v="12" actId="400"/>
          <ac:spMkLst>
            <pc:docMk/>
            <pc:sldMk cId="3263606186" sldId="265"/>
            <ac:spMk id="7" creationId="{3C6D44DF-C734-B558-7ED7-C0CDD043C833}"/>
          </ac:spMkLst>
        </pc:spChg>
      </pc:sldChg>
    </pc:docChg>
  </pc:docChgLst>
  <pc:docChgLst>
    <pc:chgData name="Olof Torgersson" userId="dbc11012-125a-4662-a536-1fac6eb8b947" providerId="ADAL" clId="{7EC96157-4F38-A14C-A62D-0901F99EDCEB}"/>
    <pc:docChg chg="undo custSel modSld">
      <pc:chgData name="Olof Torgersson" userId="dbc11012-125a-4662-a536-1fac6eb8b947" providerId="ADAL" clId="{7EC96157-4F38-A14C-A62D-0901F99EDCEB}" dt="2022-11-04T10:08:59.604" v="26" actId="207"/>
      <pc:docMkLst>
        <pc:docMk/>
      </pc:docMkLst>
      <pc:sldChg chg="modSp mod">
        <pc:chgData name="Olof Torgersson" userId="dbc11012-125a-4662-a536-1fac6eb8b947" providerId="ADAL" clId="{7EC96157-4F38-A14C-A62D-0901F99EDCEB}" dt="2022-11-04T10:07:27.843" v="25" actId="207"/>
        <pc:sldMkLst>
          <pc:docMk/>
          <pc:sldMk cId="1646612049" sldId="261"/>
        </pc:sldMkLst>
        <pc:spChg chg="mod">
          <ac:chgData name="Olof Torgersson" userId="dbc11012-125a-4662-a536-1fac6eb8b947" providerId="ADAL" clId="{7EC96157-4F38-A14C-A62D-0901F99EDCEB}" dt="2022-11-04T10:07:27.843" v="25" actId="207"/>
          <ac:spMkLst>
            <pc:docMk/>
            <pc:sldMk cId="1646612049" sldId="261"/>
            <ac:spMk id="2" creationId="{A15067B7-2426-1DF8-B794-35642679D975}"/>
          </ac:spMkLst>
        </pc:spChg>
      </pc:sldChg>
      <pc:sldChg chg="modSp mod">
        <pc:chgData name="Olof Torgersson" userId="dbc11012-125a-4662-a536-1fac6eb8b947" providerId="ADAL" clId="{7EC96157-4F38-A14C-A62D-0901F99EDCEB}" dt="2022-11-04T10:07:09.192" v="21" actId="113"/>
        <pc:sldMkLst>
          <pc:docMk/>
          <pc:sldMk cId="1162042843" sldId="263"/>
        </pc:sldMkLst>
        <pc:spChg chg="mod">
          <ac:chgData name="Olof Torgersson" userId="dbc11012-125a-4662-a536-1fac6eb8b947" providerId="ADAL" clId="{7EC96157-4F38-A14C-A62D-0901F99EDCEB}" dt="2022-11-04T10:07:09.192" v="21" actId="113"/>
          <ac:spMkLst>
            <pc:docMk/>
            <pc:sldMk cId="1162042843" sldId="263"/>
            <ac:spMk id="2" creationId="{0409635D-CB1A-81CE-6F8E-DB12C64514A4}"/>
          </ac:spMkLst>
        </pc:spChg>
      </pc:sldChg>
      <pc:sldChg chg="modSp mod">
        <pc:chgData name="Olof Torgersson" userId="dbc11012-125a-4662-a536-1fac6eb8b947" providerId="ADAL" clId="{7EC96157-4F38-A14C-A62D-0901F99EDCEB}" dt="2022-11-04T10:08:59.604" v="26" actId="207"/>
        <pc:sldMkLst>
          <pc:docMk/>
          <pc:sldMk cId="1521668323" sldId="264"/>
        </pc:sldMkLst>
        <pc:spChg chg="mod">
          <ac:chgData name="Olof Torgersson" userId="dbc11012-125a-4662-a536-1fac6eb8b947" providerId="ADAL" clId="{7EC96157-4F38-A14C-A62D-0901F99EDCEB}" dt="2022-11-04T10:08:59.604" v="26" actId="207"/>
          <ac:spMkLst>
            <pc:docMk/>
            <pc:sldMk cId="1521668323" sldId="264"/>
            <ac:spMk id="2" creationId="{00000000-0000-0000-0000-000000000000}"/>
          </ac:spMkLst>
        </pc:spChg>
      </pc:sldChg>
      <pc:sldChg chg="modSp mod">
        <pc:chgData name="Olof Torgersson" userId="dbc11012-125a-4662-a536-1fac6eb8b947" providerId="ADAL" clId="{7EC96157-4F38-A14C-A62D-0901F99EDCEB}" dt="2022-11-04T10:06:12.701" v="15" actId="113"/>
        <pc:sldMkLst>
          <pc:docMk/>
          <pc:sldMk cId="3263606186" sldId="265"/>
        </pc:sldMkLst>
        <pc:spChg chg="mod">
          <ac:chgData name="Olof Torgersson" userId="dbc11012-125a-4662-a536-1fac6eb8b947" providerId="ADAL" clId="{7EC96157-4F38-A14C-A62D-0901F99EDCEB}" dt="2022-11-04T10:06:12.701" v="15" actId="113"/>
          <ac:spMkLst>
            <pc:docMk/>
            <pc:sldMk cId="3263606186" sldId="265"/>
            <ac:spMk id="2" creationId="{FA841B91-A9EC-43FB-A580-2C34DC6B98B0}"/>
          </ac:spMkLst>
        </pc:spChg>
      </pc:sldChg>
      <pc:sldChg chg="modSp mod setBg">
        <pc:chgData name="Olof Torgersson" userId="dbc11012-125a-4662-a536-1fac6eb8b947" providerId="ADAL" clId="{7EC96157-4F38-A14C-A62D-0901F99EDCEB}" dt="2022-11-04T10:06:39.491" v="17" actId="113"/>
        <pc:sldMkLst>
          <pc:docMk/>
          <pc:sldMk cId="1083468244" sldId="266"/>
        </pc:sldMkLst>
        <pc:spChg chg="mod">
          <ac:chgData name="Olof Torgersson" userId="dbc11012-125a-4662-a536-1fac6eb8b947" providerId="ADAL" clId="{7EC96157-4F38-A14C-A62D-0901F99EDCEB}" dt="2022-11-04T10:06:39.491" v="17" actId="113"/>
          <ac:spMkLst>
            <pc:docMk/>
            <pc:sldMk cId="1083468244" sldId="266"/>
            <ac:spMk id="2" creationId="{7AE226F9-2B1F-4368-99D3-A50BFAD53EB0}"/>
          </ac:spMkLst>
        </pc:spChg>
      </pc:sldChg>
      <pc:sldChg chg="modSp mod">
        <pc:chgData name="Olof Torgersson" userId="dbc11012-125a-4662-a536-1fac6eb8b947" providerId="ADAL" clId="{7EC96157-4F38-A14C-A62D-0901F99EDCEB}" dt="2022-11-04T10:06:55.742" v="19" actId="113"/>
        <pc:sldMkLst>
          <pc:docMk/>
          <pc:sldMk cId="1400699526" sldId="267"/>
        </pc:sldMkLst>
        <pc:spChg chg="mod">
          <ac:chgData name="Olof Torgersson" userId="dbc11012-125a-4662-a536-1fac6eb8b947" providerId="ADAL" clId="{7EC96157-4F38-A14C-A62D-0901F99EDCEB}" dt="2022-11-04T10:06:55.742" v="19" actId="113"/>
          <ac:spMkLst>
            <pc:docMk/>
            <pc:sldMk cId="1400699526" sldId="267"/>
            <ac:spMk id="2" creationId="{019574E0-517B-4B2C-BDCC-C0AC5FFB59FD}"/>
          </ac:spMkLst>
        </pc:spChg>
      </pc:sldChg>
    </pc:docChg>
  </pc:docChgLst>
  <pc:docChgLst>
    <pc:chgData name="Gokce Elif Baykal" userId="S::elif.baykal_ozyegin.edu.tr#ext#@chalmers.onmicrosoft.com::a97318c8-43d0-48f8-a258-056eab3cf248" providerId="AD" clId="Web-{399C0A56-A49C-4408-A436-BB34AC74E4FA}"/>
    <pc:docChg chg="modSld">
      <pc:chgData name="Gokce Elif Baykal" userId="S::elif.baykal_ozyegin.edu.tr#ext#@chalmers.onmicrosoft.com::a97318c8-43d0-48f8-a258-056eab3cf248" providerId="AD" clId="Web-{399C0A56-A49C-4408-A436-BB34AC74E4FA}" dt="2023-03-09T07:50:29.774" v="69" actId="20577"/>
      <pc:docMkLst>
        <pc:docMk/>
      </pc:docMkLst>
      <pc:sldChg chg="modSp">
        <pc:chgData name="Gokce Elif Baykal" userId="S::elif.baykal_ozyegin.edu.tr#ext#@chalmers.onmicrosoft.com::a97318c8-43d0-48f8-a258-056eab3cf248" providerId="AD" clId="Web-{399C0A56-A49C-4408-A436-BB34AC74E4FA}" dt="2023-03-09T07:50:13.274" v="64" actId="20577"/>
        <pc:sldMkLst>
          <pc:docMk/>
          <pc:sldMk cId="1646612049" sldId="261"/>
        </pc:sldMkLst>
        <pc:spChg chg="mod">
          <ac:chgData name="Gokce Elif Baykal" userId="S::elif.baykal_ozyegin.edu.tr#ext#@chalmers.onmicrosoft.com::a97318c8-43d0-48f8-a258-056eab3cf248" providerId="AD" clId="Web-{399C0A56-A49C-4408-A436-BB34AC74E4FA}" dt="2023-03-09T07:50:13.274" v="64" actId="20577"/>
          <ac:spMkLst>
            <pc:docMk/>
            <pc:sldMk cId="1646612049" sldId="261"/>
            <ac:spMk id="3" creationId="{54935D85-4C6B-D88A-A661-FED5BB42F267}"/>
          </ac:spMkLst>
        </pc:spChg>
      </pc:sldChg>
      <pc:sldChg chg="modSp">
        <pc:chgData name="Gokce Elif Baykal" userId="S::elif.baykal_ozyegin.edu.tr#ext#@chalmers.onmicrosoft.com::a97318c8-43d0-48f8-a258-056eab3cf248" providerId="AD" clId="Web-{399C0A56-A49C-4408-A436-BB34AC74E4FA}" dt="2023-03-09T07:50:29.774" v="69" actId="20577"/>
        <pc:sldMkLst>
          <pc:docMk/>
          <pc:sldMk cId="1917870100" sldId="293"/>
        </pc:sldMkLst>
        <pc:spChg chg="mod">
          <ac:chgData name="Gokce Elif Baykal" userId="S::elif.baykal_ozyegin.edu.tr#ext#@chalmers.onmicrosoft.com::a97318c8-43d0-48f8-a258-056eab3cf248" providerId="AD" clId="Web-{399C0A56-A49C-4408-A436-BB34AC74E4FA}" dt="2023-03-09T07:50:29.774" v="69" actId="20577"/>
          <ac:spMkLst>
            <pc:docMk/>
            <pc:sldMk cId="1917870100" sldId="293"/>
            <ac:spMk id="3" creationId="{54935D85-4C6B-D88A-A661-FED5BB42F267}"/>
          </ac:spMkLst>
        </pc:spChg>
      </pc:sldChg>
    </pc:docChg>
  </pc:docChgLst>
  <pc:docChgLst>
    <pc:chgData name="Olof Torgersson" userId="dbc11012-125a-4662-a536-1fac6eb8b947" providerId="ADAL" clId="{C8EDE9B9-CD43-2E4B-AA7A-B8FA7DE81C33}"/>
    <pc:docChg chg="">
      <pc:chgData name="Olof Torgersson" userId="dbc11012-125a-4662-a536-1fac6eb8b947" providerId="ADAL" clId="{C8EDE9B9-CD43-2E4B-AA7A-B8FA7DE81C33}" dt="2023-03-12T08:57:05.323" v="0"/>
      <pc:docMkLst>
        <pc:docMk/>
      </pc:docMkLst>
      <pc:sldChg chg="delCm">
        <pc:chgData name="Olof Torgersson" userId="dbc11012-125a-4662-a536-1fac6eb8b947" providerId="ADAL" clId="{C8EDE9B9-CD43-2E4B-AA7A-B8FA7DE81C33}" dt="2023-03-12T08:57:05.323" v="0"/>
        <pc:sldMkLst>
          <pc:docMk/>
          <pc:sldMk cId="1083468244" sldId="266"/>
        </pc:sldMkLst>
        <pc:extLst>
          <p:ext xmlns:p="http://schemas.openxmlformats.org/presentationml/2006/main" uri="{D6D511B9-2390-475A-947B-AFAB55BFBCF1}">
            <pc226:cmChg xmlns:pc226="http://schemas.microsoft.com/office/powerpoint/2022/06/main/command" chg="del">
              <pc226:chgData name="Olof Torgersson" userId="dbc11012-125a-4662-a536-1fac6eb8b947" providerId="ADAL" clId="{C8EDE9B9-CD43-2E4B-AA7A-B8FA7DE81C33}" dt="2023-03-12T08:57:05.323" v="0"/>
              <pc2:cmMkLst xmlns:pc2="http://schemas.microsoft.com/office/powerpoint/2019/9/main/command">
                <pc:docMk/>
                <pc:sldMk cId="1083468244" sldId="266"/>
                <pc2:cmMk id="{96AD4D38-07DE-4520-96D0-235E26FAE852}"/>
              </pc2:cmMkLst>
            </pc226:cmChg>
          </p:ext>
        </pc:extLst>
      </pc:sldChg>
    </pc:docChg>
  </pc:docChgLst>
  <pc:docChgLst>
    <pc:chgData name="Gokce Elif Baykal" userId="S::elif.baykal_ozyegin.edu.tr#ext#@chalmers.onmicrosoft.com::a97318c8-43d0-48f8-a258-056eab3cf248" providerId="AD" clId="Web-{B8EB7736-BB3E-411A-92A1-A883DB138072}"/>
    <pc:docChg chg="modSld">
      <pc:chgData name="Gokce Elif Baykal" userId="S::elif.baykal_ozyegin.edu.tr#ext#@chalmers.onmicrosoft.com::a97318c8-43d0-48f8-a258-056eab3cf248" providerId="AD" clId="Web-{B8EB7736-BB3E-411A-92A1-A883DB138072}" dt="2023-02-05T12:43:07.137" v="5" actId="1076"/>
      <pc:docMkLst>
        <pc:docMk/>
      </pc:docMkLst>
      <pc:sldChg chg="addSp modSp">
        <pc:chgData name="Gokce Elif Baykal" userId="S::elif.baykal_ozyegin.edu.tr#ext#@chalmers.onmicrosoft.com::a97318c8-43d0-48f8-a258-056eab3cf248" providerId="AD" clId="Web-{B8EB7736-BB3E-411A-92A1-A883DB138072}" dt="2023-02-05T12:43:07.137" v="5" actId="1076"/>
        <pc:sldMkLst>
          <pc:docMk/>
          <pc:sldMk cId="2553839920" sldId="281"/>
        </pc:sldMkLst>
        <pc:picChg chg="add mod">
          <ac:chgData name="Gokce Elif Baykal" userId="S::elif.baykal_ozyegin.edu.tr#ext#@chalmers.onmicrosoft.com::a97318c8-43d0-48f8-a258-056eab3cf248" providerId="AD" clId="Web-{B8EB7736-BB3E-411A-92A1-A883DB138072}" dt="2023-02-05T12:43:03.309" v="4" actId="1076"/>
          <ac:picMkLst>
            <pc:docMk/>
            <pc:sldMk cId="2553839920" sldId="281"/>
            <ac:picMk id="3" creationId="{AC777C95-AF2E-BEE1-D0EF-A53FA093FB78}"/>
          </ac:picMkLst>
        </pc:picChg>
        <pc:picChg chg="mod">
          <ac:chgData name="Gokce Elif Baykal" userId="S::elif.baykal_ozyegin.edu.tr#ext#@chalmers.onmicrosoft.com::a97318c8-43d0-48f8-a258-056eab3cf248" providerId="AD" clId="Web-{B8EB7736-BB3E-411A-92A1-A883DB138072}" dt="2023-02-05T12:43:07.137" v="5" actId="1076"/>
          <ac:picMkLst>
            <pc:docMk/>
            <pc:sldMk cId="2553839920" sldId="281"/>
            <ac:picMk id="9" creationId="{6114C56B-BD14-DE52-18E8-AD0299011F33}"/>
          </ac:picMkLst>
        </pc:picChg>
      </pc:sldChg>
    </pc:docChg>
  </pc:docChgLst>
  <pc:docChgLst>
    <pc:chgData name="Eva Eriksson" userId="S::evae_cc.au.dk#ext#@chalmers.onmicrosoft.com::78c28a7c-d92e-4728-bbd8-f2ac1b5b3079" providerId="AD" clId="Web-{94C3AFEB-0B0E-466C-B45B-58AC2699E7E7}"/>
    <pc:docChg chg="addSld modSld sldOrd">
      <pc:chgData name="Eva Eriksson" userId="S::evae_cc.au.dk#ext#@chalmers.onmicrosoft.com::78c28a7c-d92e-4728-bbd8-f2ac1b5b3079" providerId="AD" clId="Web-{94C3AFEB-0B0E-466C-B45B-58AC2699E7E7}" dt="2022-07-01T09:26:23.513" v="185" actId="20577"/>
      <pc:docMkLst>
        <pc:docMk/>
      </pc:docMkLst>
      <pc:sldChg chg="modSp">
        <pc:chgData name="Eva Eriksson" userId="S::evae_cc.au.dk#ext#@chalmers.onmicrosoft.com::78c28a7c-d92e-4728-bbd8-f2ac1b5b3079" providerId="AD" clId="Web-{94C3AFEB-0B0E-466C-B45B-58AC2699E7E7}" dt="2022-07-01T09:21:27.362" v="2" actId="20577"/>
        <pc:sldMkLst>
          <pc:docMk/>
          <pc:sldMk cId="109857222" sldId="256"/>
        </pc:sldMkLst>
        <pc:spChg chg="mod">
          <ac:chgData name="Eva Eriksson" userId="S::evae_cc.au.dk#ext#@chalmers.onmicrosoft.com::78c28a7c-d92e-4728-bbd8-f2ac1b5b3079" providerId="AD" clId="Web-{94C3AFEB-0B0E-466C-B45B-58AC2699E7E7}" dt="2022-07-01T09:21:27.362" v="2" actId="20577"/>
          <ac:spMkLst>
            <pc:docMk/>
            <pc:sldMk cId="109857222" sldId="256"/>
            <ac:spMk id="2" creationId="{00000000-0000-0000-0000-000000000000}"/>
          </ac:spMkLst>
        </pc:spChg>
      </pc:sldChg>
      <pc:sldChg chg="modSp new">
        <pc:chgData name="Eva Eriksson" userId="S::evae_cc.au.dk#ext#@chalmers.onmicrosoft.com::78c28a7c-d92e-4728-bbd8-f2ac1b5b3079" providerId="AD" clId="Web-{94C3AFEB-0B0E-466C-B45B-58AC2699E7E7}" dt="2022-07-01T09:21:40.191" v="13" actId="20577"/>
        <pc:sldMkLst>
          <pc:docMk/>
          <pc:sldMk cId="1222781538" sldId="257"/>
        </pc:sldMkLst>
        <pc:spChg chg="mod">
          <ac:chgData name="Eva Eriksson" userId="S::evae_cc.au.dk#ext#@chalmers.onmicrosoft.com::78c28a7c-d92e-4728-bbd8-f2ac1b5b3079" providerId="AD" clId="Web-{94C3AFEB-0B0E-466C-B45B-58AC2699E7E7}" dt="2022-07-01T09:21:40.191" v="13" actId="20577"/>
          <ac:spMkLst>
            <pc:docMk/>
            <pc:sldMk cId="1222781538" sldId="257"/>
            <ac:spMk id="2" creationId="{398B4FAC-FCC0-4CA8-8778-C89AA5B789BC}"/>
          </ac:spMkLst>
        </pc:spChg>
      </pc:sldChg>
      <pc:sldChg chg="modSp new">
        <pc:chgData name="Eva Eriksson" userId="S::evae_cc.au.dk#ext#@chalmers.onmicrosoft.com::78c28a7c-d92e-4728-bbd8-f2ac1b5b3079" providerId="AD" clId="Web-{94C3AFEB-0B0E-466C-B45B-58AC2699E7E7}" dt="2022-07-01T09:26:23.513" v="185" actId="20577"/>
        <pc:sldMkLst>
          <pc:docMk/>
          <pc:sldMk cId="4530859" sldId="258"/>
        </pc:sldMkLst>
        <pc:spChg chg="mod">
          <ac:chgData name="Eva Eriksson" userId="S::evae_cc.au.dk#ext#@chalmers.onmicrosoft.com::78c28a7c-d92e-4728-bbd8-f2ac1b5b3079" providerId="AD" clId="Web-{94C3AFEB-0B0E-466C-B45B-58AC2699E7E7}" dt="2022-07-01T09:23:53.758" v="75" actId="20577"/>
          <ac:spMkLst>
            <pc:docMk/>
            <pc:sldMk cId="4530859" sldId="258"/>
            <ac:spMk id="2" creationId="{9862F971-4A20-B9C7-C98A-005BFA00BFDA}"/>
          </ac:spMkLst>
        </pc:spChg>
        <pc:spChg chg="mod">
          <ac:chgData name="Eva Eriksson" userId="S::evae_cc.au.dk#ext#@chalmers.onmicrosoft.com::78c28a7c-d92e-4728-bbd8-f2ac1b5b3079" providerId="AD" clId="Web-{94C3AFEB-0B0E-466C-B45B-58AC2699E7E7}" dt="2022-07-01T09:26:23.513" v="185" actId="20577"/>
          <ac:spMkLst>
            <pc:docMk/>
            <pc:sldMk cId="4530859" sldId="258"/>
            <ac:spMk id="3" creationId="{18996223-A667-786E-6D0A-43AC9FB99D11}"/>
          </ac:spMkLst>
        </pc:spChg>
      </pc:sldChg>
      <pc:sldChg chg="modSp new">
        <pc:chgData name="Eva Eriksson" userId="S::evae_cc.au.dk#ext#@chalmers.onmicrosoft.com::78c28a7c-d92e-4728-bbd8-f2ac1b5b3079" providerId="AD" clId="Web-{94C3AFEB-0B0E-466C-B45B-58AC2699E7E7}" dt="2022-07-01T09:21:55.520" v="30" actId="20577"/>
        <pc:sldMkLst>
          <pc:docMk/>
          <pc:sldMk cId="2647834814" sldId="259"/>
        </pc:sldMkLst>
        <pc:spChg chg="mod">
          <ac:chgData name="Eva Eriksson" userId="S::evae_cc.au.dk#ext#@chalmers.onmicrosoft.com::78c28a7c-d92e-4728-bbd8-f2ac1b5b3079" providerId="AD" clId="Web-{94C3AFEB-0B0E-466C-B45B-58AC2699E7E7}" dt="2022-07-01T09:21:55.520" v="30" actId="20577"/>
          <ac:spMkLst>
            <pc:docMk/>
            <pc:sldMk cId="2647834814" sldId="259"/>
            <ac:spMk id="2" creationId="{3827AE08-2082-6196-3B10-1CFF62BE9128}"/>
          </ac:spMkLst>
        </pc:spChg>
      </pc:sldChg>
      <pc:sldChg chg="modSp new">
        <pc:chgData name="Eva Eriksson" userId="S::evae_cc.au.dk#ext#@chalmers.onmicrosoft.com::78c28a7c-d92e-4728-bbd8-f2ac1b5b3079" providerId="AD" clId="Web-{94C3AFEB-0B0E-466C-B45B-58AC2699E7E7}" dt="2022-07-01T09:22:09.489" v="36" actId="20577"/>
        <pc:sldMkLst>
          <pc:docMk/>
          <pc:sldMk cId="524030943" sldId="260"/>
        </pc:sldMkLst>
        <pc:spChg chg="mod">
          <ac:chgData name="Eva Eriksson" userId="S::evae_cc.au.dk#ext#@chalmers.onmicrosoft.com::78c28a7c-d92e-4728-bbd8-f2ac1b5b3079" providerId="AD" clId="Web-{94C3AFEB-0B0E-466C-B45B-58AC2699E7E7}" dt="2022-07-01T09:22:09.489" v="36" actId="20577"/>
          <ac:spMkLst>
            <pc:docMk/>
            <pc:sldMk cId="524030943" sldId="260"/>
            <ac:spMk id="2" creationId="{09DDF022-43F4-8624-119E-5CC7D5FD0190}"/>
          </ac:spMkLst>
        </pc:spChg>
      </pc:sldChg>
      <pc:sldChg chg="modSp new">
        <pc:chgData name="Eva Eriksson" userId="S::evae_cc.au.dk#ext#@chalmers.onmicrosoft.com::78c28a7c-d92e-4728-bbd8-f2ac1b5b3079" providerId="AD" clId="Web-{94C3AFEB-0B0E-466C-B45B-58AC2699E7E7}" dt="2022-07-01T09:22:25.475" v="54" actId="20577"/>
        <pc:sldMkLst>
          <pc:docMk/>
          <pc:sldMk cId="1646612049" sldId="261"/>
        </pc:sldMkLst>
        <pc:spChg chg="mod">
          <ac:chgData name="Eva Eriksson" userId="S::evae_cc.au.dk#ext#@chalmers.onmicrosoft.com::78c28a7c-d92e-4728-bbd8-f2ac1b5b3079" providerId="AD" clId="Web-{94C3AFEB-0B0E-466C-B45B-58AC2699E7E7}" dt="2022-07-01T09:22:25.475" v="54" actId="20577"/>
          <ac:spMkLst>
            <pc:docMk/>
            <pc:sldMk cId="1646612049" sldId="261"/>
            <ac:spMk id="2" creationId="{A15067B7-2426-1DF8-B794-35642679D975}"/>
          </ac:spMkLst>
        </pc:spChg>
      </pc:sldChg>
      <pc:sldChg chg="modSp new ord">
        <pc:chgData name="Eva Eriksson" userId="S::evae_cc.au.dk#ext#@chalmers.onmicrosoft.com::78c28a7c-d92e-4728-bbd8-f2ac1b5b3079" providerId="AD" clId="Web-{94C3AFEB-0B0E-466C-B45B-58AC2699E7E7}" dt="2022-07-01T09:23:09.538" v="64"/>
        <pc:sldMkLst>
          <pc:docMk/>
          <pc:sldMk cId="1205966723" sldId="262"/>
        </pc:sldMkLst>
        <pc:spChg chg="mod">
          <ac:chgData name="Eva Eriksson" userId="S::evae_cc.au.dk#ext#@chalmers.onmicrosoft.com::78c28a7c-d92e-4728-bbd8-f2ac1b5b3079" providerId="AD" clId="Web-{94C3AFEB-0B0E-466C-B45B-58AC2699E7E7}" dt="2022-07-01T09:22:50.818" v="63" actId="20577"/>
          <ac:spMkLst>
            <pc:docMk/>
            <pc:sldMk cId="1205966723" sldId="262"/>
            <ac:spMk id="2" creationId="{AB8068BA-9E77-6481-8CA1-1D1F53A26449}"/>
          </ac:spMkLst>
        </pc:spChg>
      </pc:sldChg>
      <pc:sldChg chg="modSp new ord">
        <pc:chgData name="Eva Eriksson" userId="S::evae_cc.au.dk#ext#@chalmers.onmicrosoft.com::78c28a7c-d92e-4728-bbd8-f2ac1b5b3079" providerId="AD" clId="Web-{94C3AFEB-0B0E-466C-B45B-58AC2699E7E7}" dt="2022-07-01T09:23:33.616" v="73"/>
        <pc:sldMkLst>
          <pc:docMk/>
          <pc:sldMk cId="1162042843" sldId="263"/>
        </pc:sldMkLst>
        <pc:spChg chg="mod">
          <ac:chgData name="Eva Eriksson" userId="S::evae_cc.au.dk#ext#@chalmers.onmicrosoft.com::78c28a7c-d92e-4728-bbd8-f2ac1b5b3079" providerId="AD" clId="Web-{94C3AFEB-0B0E-466C-B45B-58AC2699E7E7}" dt="2022-07-01T09:23:30.710" v="72" actId="20577"/>
          <ac:spMkLst>
            <pc:docMk/>
            <pc:sldMk cId="1162042843" sldId="263"/>
            <ac:spMk id="2" creationId="{0409635D-CB1A-81CE-6F8E-DB12C64514A4}"/>
          </ac:spMkLst>
        </pc:spChg>
      </pc:sldChg>
    </pc:docChg>
  </pc:docChgLst>
  <pc:docChgLst>
    <pc:chgData name="Gokce Elif Baykal" userId="S::elif.baykal_ozyegin.edu.tr#ext#@chalmers.onmicrosoft.com::a97318c8-43d0-48f8-a258-056eab3cf248" providerId="AD" clId="Web-{8CB1089F-4A81-412A-9E62-6D98470D7111}"/>
    <pc:docChg chg="modSld">
      <pc:chgData name="Gokce Elif Baykal" userId="S::elif.baykal_ozyegin.edu.tr#ext#@chalmers.onmicrosoft.com::a97318c8-43d0-48f8-a258-056eab3cf248" providerId="AD" clId="Web-{8CB1089F-4A81-412A-9E62-6D98470D7111}" dt="2023-02-03T09:59:48.875" v="1276" actId="20577"/>
      <pc:docMkLst>
        <pc:docMk/>
      </pc:docMkLst>
      <pc:sldChg chg="addSp modSp modNotes">
        <pc:chgData name="Gokce Elif Baykal" userId="S::elif.baykal_ozyegin.edu.tr#ext#@chalmers.onmicrosoft.com::a97318c8-43d0-48f8-a258-056eab3cf248" providerId="AD" clId="Web-{8CB1089F-4A81-412A-9E62-6D98470D7111}" dt="2023-02-03T09:18:19.522" v="1245" actId="1076"/>
        <pc:sldMkLst>
          <pc:docMk/>
          <pc:sldMk cId="1162042843" sldId="263"/>
        </pc:sldMkLst>
        <pc:spChg chg="mod">
          <ac:chgData name="Gokce Elif Baykal" userId="S::elif.baykal_ozyegin.edu.tr#ext#@chalmers.onmicrosoft.com::a97318c8-43d0-48f8-a258-056eab3cf248" providerId="AD" clId="Web-{8CB1089F-4A81-412A-9E62-6D98470D7111}" dt="2023-02-03T09:15:08.470" v="1212" actId="20577"/>
          <ac:spMkLst>
            <pc:docMk/>
            <pc:sldMk cId="1162042843" sldId="263"/>
            <ac:spMk id="3" creationId="{74FE495C-707F-7D11-B63B-8D3FB0D9B3A2}"/>
          </ac:spMkLst>
        </pc:spChg>
        <pc:spChg chg="add mod">
          <ac:chgData name="Gokce Elif Baykal" userId="S::elif.baykal_ozyegin.edu.tr#ext#@chalmers.onmicrosoft.com::a97318c8-43d0-48f8-a258-056eab3cf248" providerId="AD" clId="Web-{8CB1089F-4A81-412A-9E62-6D98470D7111}" dt="2023-02-03T09:18:19.522" v="1245" actId="1076"/>
          <ac:spMkLst>
            <pc:docMk/>
            <pc:sldMk cId="1162042843" sldId="263"/>
            <ac:spMk id="5" creationId="{272B3C2E-F8FE-36A2-2E5D-6781C9A328BE}"/>
          </ac:spMkLst>
        </pc:spChg>
        <pc:picChg chg="add mod">
          <ac:chgData name="Gokce Elif Baykal" userId="S::elif.baykal_ozyegin.edu.tr#ext#@chalmers.onmicrosoft.com::a97318c8-43d0-48f8-a258-056eab3cf248" providerId="AD" clId="Web-{8CB1089F-4A81-412A-9E62-6D98470D7111}" dt="2023-02-03T09:10:00.071" v="1201" actId="14100"/>
          <ac:picMkLst>
            <pc:docMk/>
            <pc:sldMk cId="1162042843" sldId="263"/>
            <ac:picMk id="4" creationId="{E541DD1F-1517-BE1D-395A-47D3D273D289}"/>
          </ac:picMkLst>
        </pc:picChg>
      </pc:sldChg>
      <pc:sldChg chg="modSp">
        <pc:chgData name="Gokce Elif Baykal" userId="S::elif.baykal_ozyegin.edu.tr#ext#@chalmers.onmicrosoft.com::a97318c8-43d0-48f8-a258-056eab3cf248" providerId="AD" clId="Web-{8CB1089F-4A81-412A-9E62-6D98470D7111}" dt="2023-02-03T08:26:43.827" v="389" actId="20577"/>
        <pc:sldMkLst>
          <pc:docMk/>
          <pc:sldMk cId="3263606186" sldId="265"/>
        </pc:sldMkLst>
        <pc:spChg chg="mod">
          <ac:chgData name="Gokce Elif Baykal" userId="S::elif.baykal_ozyegin.edu.tr#ext#@chalmers.onmicrosoft.com::a97318c8-43d0-48f8-a258-056eab3cf248" providerId="AD" clId="Web-{8CB1089F-4A81-412A-9E62-6D98470D7111}" dt="2023-02-03T07:45:52.057" v="40" actId="20577"/>
          <ac:spMkLst>
            <pc:docMk/>
            <pc:sldMk cId="3263606186" sldId="265"/>
            <ac:spMk id="7" creationId="{3C6D44DF-C734-B558-7ED7-C0CDD043C833}"/>
          </ac:spMkLst>
        </pc:spChg>
        <pc:spChg chg="mod">
          <ac:chgData name="Gokce Elif Baykal" userId="S::elif.baykal_ozyegin.edu.tr#ext#@chalmers.onmicrosoft.com::a97318c8-43d0-48f8-a258-056eab3cf248" providerId="AD" clId="Web-{8CB1089F-4A81-412A-9E62-6D98470D7111}" dt="2023-02-03T08:26:43.827" v="389" actId="20577"/>
          <ac:spMkLst>
            <pc:docMk/>
            <pc:sldMk cId="3263606186" sldId="265"/>
            <ac:spMk id="8" creationId="{2264F49D-6686-F449-57F3-5832D839B63A}"/>
          </ac:spMkLst>
        </pc:spChg>
      </pc:sldChg>
      <pc:sldChg chg="modSp modNotes">
        <pc:chgData name="Gokce Elif Baykal" userId="S::elif.baykal_ozyegin.edu.tr#ext#@chalmers.onmicrosoft.com::a97318c8-43d0-48f8-a258-056eab3cf248" providerId="AD" clId="Web-{8CB1089F-4A81-412A-9E62-6D98470D7111}" dt="2023-02-03T08:29:33.301" v="393" actId="20577"/>
        <pc:sldMkLst>
          <pc:docMk/>
          <pc:sldMk cId="1083468244" sldId="266"/>
        </pc:sldMkLst>
        <pc:spChg chg="mod">
          <ac:chgData name="Gokce Elif Baykal" userId="S::elif.baykal_ozyegin.edu.tr#ext#@chalmers.onmicrosoft.com::a97318c8-43d0-48f8-a258-056eab3cf248" providerId="AD" clId="Web-{8CB1089F-4A81-412A-9E62-6D98470D7111}" dt="2023-02-03T08:29:33.301" v="393" actId="20577"/>
          <ac:spMkLst>
            <pc:docMk/>
            <pc:sldMk cId="1083468244" sldId="266"/>
            <ac:spMk id="3" creationId="{EB31EF40-7D31-4FC3-B4F6-6D91680BBD88}"/>
          </ac:spMkLst>
        </pc:spChg>
      </pc:sldChg>
      <pc:sldChg chg="modNotes">
        <pc:chgData name="Gokce Elif Baykal" userId="S::elif.baykal_ozyegin.edu.tr#ext#@chalmers.onmicrosoft.com::a97318c8-43d0-48f8-a258-056eab3cf248" providerId="AD" clId="Web-{8CB1089F-4A81-412A-9E62-6D98470D7111}" dt="2023-02-03T08:17:31.218" v="339"/>
        <pc:sldMkLst>
          <pc:docMk/>
          <pc:sldMk cId="319759358" sldId="270"/>
        </pc:sldMkLst>
      </pc:sldChg>
      <pc:sldChg chg="addSp modSp mod setBg modNotes">
        <pc:chgData name="Gokce Elif Baykal" userId="S::elif.baykal_ozyegin.edu.tr#ext#@chalmers.onmicrosoft.com::a97318c8-43d0-48f8-a258-056eab3cf248" providerId="AD" clId="Web-{8CB1089F-4A81-412A-9E62-6D98470D7111}" dt="2023-02-03T09:59:48.875" v="1276" actId="20577"/>
        <pc:sldMkLst>
          <pc:docMk/>
          <pc:sldMk cId="2296391752" sldId="271"/>
        </pc:sldMkLst>
        <pc:spChg chg="mod">
          <ac:chgData name="Gokce Elif Baykal" userId="S::elif.baykal_ozyegin.edu.tr#ext#@chalmers.onmicrosoft.com::a97318c8-43d0-48f8-a258-056eab3cf248" providerId="AD" clId="Web-{8CB1089F-4A81-412A-9E62-6D98470D7111}" dt="2023-02-03T09:28:00.460" v="1263"/>
          <ac:spMkLst>
            <pc:docMk/>
            <pc:sldMk cId="2296391752" sldId="271"/>
            <ac:spMk id="2" creationId="{0409635D-CB1A-81CE-6F8E-DB12C64514A4}"/>
          </ac:spMkLst>
        </pc:spChg>
        <pc:spChg chg="mod">
          <ac:chgData name="Gokce Elif Baykal" userId="S::elif.baykal_ozyegin.edu.tr#ext#@chalmers.onmicrosoft.com::a97318c8-43d0-48f8-a258-056eab3cf248" providerId="AD" clId="Web-{8CB1089F-4A81-412A-9E62-6D98470D7111}" dt="2023-02-03T09:59:48.875" v="1276" actId="20577"/>
          <ac:spMkLst>
            <pc:docMk/>
            <pc:sldMk cId="2296391752" sldId="271"/>
            <ac:spMk id="3" creationId="{74FE495C-707F-7D11-B63B-8D3FB0D9B3A2}"/>
          </ac:spMkLst>
        </pc:spChg>
        <pc:spChg chg="add">
          <ac:chgData name="Gokce Elif Baykal" userId="S::elif.baykal_ozyegin.edu.tr#ext#@chalmers.onmicrosoft.com::a97318c8-43d0-48f8-a258-056eab3cf248" providerId="AD" clId="Web-{8CB1089F-4A81-412A-9E62-6D98470D7111}" dt="2023-02-03T09:28:00.460" v="1263"/>
          <ac:spMkLst>
            <pc:docMk/>
            <pc:sldMk cId="2296391752" sldId="271"/>
            <ac:spMk id="8" creationId="{907EF6B7-1338-4443-8C46-6A318D952DFD}"/>
          </ac:spMkLst>
        </pc:spChg>
        <pc:spChg chg="add">
          <ac:chgData name="Gokce Elif Baykal" userId="S::elif.baykal_ozyegin.edu.tr#ext#@chalmers.onmicrosoft.com::a97318c8-43d0-48f8-a258-056eab3cf248" providerId="AD" clId="Web-{8CB1089F-4A81-412A-9E62-6D98470D7111}" dt="2023-02-03T09:28:00.460" v="1263"/>
          <ac:spMkLst>
            <pc:docMk/>
            <pc:sldMk cId="2296391752" sldId="271"/>
            <ac:spMk id="10" creationId="{DAAE4CDD-124C-4DCF-9584-B6033B545DD5}"/>
          </ac:spMkLst>
        </pc:spChg>
        <pc:spChg chg="add">
          <ac:chgData name="Gokce Elif Baykal" userId="S::elif.baykal_ozyegin.edu.tr#ext#@chalmers.onmicrosoft.com::a97318c8-43d0-48f8-a258-056eab3cf248" providerId="AD" clId="Web-{8CB1089F-4A81-412A-9E62-6D98470D7111}" dt="2023-02-03T09:28:00.460" v="1263"/>
          <ac:spMkLst>
            <pc:docMk/>
            <pc:sldMk cId="2296391752" sldId="271"/>
            <ac:spMk id="12" creationId="{081E4A58-353D-44AE-B2FC-2A74E2E400F7}"/>
          </ac:spMkLst>
        </pc:spChg>
      </pc:sldChg>
      <pc:sldChg chg="modSp">
        <pc:chgData name="Gokce Elif Baykal" userId="S::elif.baykal_ozyegin.edu.tr#ext#@chalmers.onmicrosoft.com::a97318c8-43d0-48f8-a258-056eab3cf248" providerId="AD" clId="Web-{8CB1089F-4A81-412A-9E62-6D98470D7111}" dt="2023-02-03T08:59:34.429" v="1107" actId="20577"/>
        <pc:sldMkLst>
          <pc:docMk/>
          <pc:sldMk cId="2480605934" sldId="273"/>
        </pc:sldMkLst>
        <pc:spChg chg="mod">
          <ac:chgData name="Gokce Elif Baykal" userId="S::elif.baykal_ozyegin.edu.tr#ext#@chalmers.onmicrosoft.com::a97318c8-43d0-48f8-a258-056eab3cf248" providerId="AD" clId="Web-{8CB1089F-4A81-412A-9E62-6D98470D7111}" dt="2023-02-03T08:59:34.429" v="1107" actId="20577"/>
          <ac:spMkLst>
            <pc:docMk/>
            <pc:sldMk cId="2480605934" sldId="273"/>
            <ac:spMk id="2" creationId="{0409635D-CB1A-81CE-6F8E-DB12C64514A4}"/>
          </ac:spMkLst>
        </pc:spChg>
      </pc:sldChg>
      <pc:sldChg chg="modSp">
        <pc:chgData name="Gokce Elif Baykal" userId="S::elif.baykal_ozyegin.edu.tr#ext#@chalmers.onmicrosoft.com::a97318c8-43d0-48f8-a258-056eab3cf248" providerId="AD" clId="Web-{8CB1089F-4A81-412A-9E62-6D98470D7111}" dt="2023-02-03T09:02:08.089" v="1112" actId="20577"/>
        <pc:sldMkLst>
          <pc:docMk/>
          <pc:sldMk cId="1271618706" sldId="275"/>
        </pc:sldMkLst>
        <pc:spChg chg="mod">
          <ac:chgData name="Gokce Elif Baykal" userId="S::elif.baykal_ozyegin.edu.tr#ext#@chalmers.onmicrosoft.com::a97318c8-43d0-48f8-a258-056eab3cf248" providerId="AD" clId="Web-{8CB1089F-4A81-412A-9E62-6D98470D7111}" dt="2023-02-03T08:59:07.787" v="1098" actId="20577"/>
          <ac:spMkLst>
            <pc:docMk/>
            <pc:sldMk cId="1271618706" sldId="275"/>
            <ac:spMk id="2" creationId="{0409635D-CB1A-81CE-6F8E-DB12C64514A4}"/>
          </ac:spMkLst>
        </pc:spChg>
        <pc:spChg chg="mod">
          <ac:chgData name="Gokce Elif Baykal" userId="S::elif.baykal_ozyegin.edu.tr#ext#@chalmers.onmicrosoft.com::a97318c8-43d0-48f8-a258-056eab3cf248" providerId="AD" clId="Web-{8CB1089F-4A81-412A-9E62-6D98470D7111}" dt="2023-02-03T09:02:08.089" v="1112" actId="20577"/>
          <ac:spMkLst>
            <pc:docMk/>
            <pc:sldMk cId="1271618706" sldId="275"/>
            <ac:spMk id="3" creationId="{74FE495C-707F-7D11-B63B-8D3FB0D9B3A2}"/>
          </ac:spMkLst>
        </pc:spChg>
        <pc:spChg chg="mod">
          <ac:chgData name="Gokce Elif Baykal" userId="S::elif.baykal_ozyegin.edu.tr#ext#@chalmers.onmicrosoft.com::a97318c8-43d0-48f8-a258-056eab3cf248" providerId="AD" clId="Web-{8CB1089F-4A81-412A-9E62-6D98470D7111}" dt="2023-02-03T09:01:27.088" v="1110" actId="14100"/>
          <ac:spMkLst>
            <pc:docMk/>
            <pc:sldMk cId="1271618706" sldId="275"/>
            <ac:spMk id="6" creationId="{3ED139ED-76E3-EA17-3552-64AE81E7B961}"/>
          </ac:spMkLst>
        </pc:spChg>
      </pc:sldChg>
      <pc:sldChg chg="modSp">
        <pc:chgData name="Gokce Elif Baykal" userId="S::elif.baykal_ozyegin.edu.tr#ext#@chalmers.onmicrosoft.com::a97318c8-43d0-48f8-a258-056eab3cf248" providerId="AD" clId="Web-{8CB1089F-4A81-412A-9E62-6D98470D7111}" dt="2023-02-03T08:58:28.568" v="1086" actId="20577"/>
        <pc:sldMkLst>
          <pc:docMk/>
          <pc:sldMk cId="2152529801" sldId="283"/>
        </pc:sldMkLst>
        <pc:spChg chg="mod">
          <ac:chgData name="Gokce Elif Baykal" userId="S::elif.baykal_ozyegin.edu.tr#ext#@chalmers.onmicrosoft.com::a97318c8-43d0-48f8-a258-056eab3cf248" providerId="AD" clId="Web-{8CB1089F-4A81-412A-9E62-6D98470D7111}" dt="2023-02-03T08:58:28.568" v="1086" actId="20577"/>
          <ac:spMkLst>
            <pc:docMk/>
            <pc:sldMk cId="2152529801" sldId="283"/>
            <ac:spMk id="2" creationId="{0409635D-CB1A-81CE-6F8E-DB12C64514A4}"/>
          </ac:spMkLst>
        </pc:spChg>
      </pc:sldChg>
      <pc:sldChg chg="modSp">
        <pc:chgData name="Gokce Elif Baykal" userId="S::elif.baykal_ozyegin.edu.tr#ext#@chalmers.onmicrosoft.com::a97318c8-43d0-48f8-a258-056eab3cf248" providerId="AD" clId="Web-{8CB1089F-4A81-412A-9E62-6D98470D7111}" dt="2023-02-03T08:58:19.380" v="1084" actId="20577"/>
        <pc:sldMkLst>
          <pc:docMk/>
          <pc:sldMk cId="3522814035" sldId="284"/>
        </pc:sldMkLst>
        <pc:spChg chg="mod">
          <ac:chgData name="Gokce Elif Baykal" userId="S::elif.baykal_ozyegin.edu.tr#ext#@chalmers.onmicrosoft.com::a97318c8-43d0-48f8-a258-056eab3cf248" providerId="AD" clId="Web-{8CB1089F-4A81-412A-9E62-6D98470D7111}" dt="2023-02-03T08:58:19.380" v="1084" actId="20577"/>
          <ac:spMkLst>
            <pc:docMk/>
            <pc:sldMk cId="3522814035" sldId="284"/>
            <ac:spMk id="2" creationId="{0409635D-CB1A-81CE-6F8E-DB12C64514A4}"/>
          </ac:spMkLst>
        </pc:spChg>
      </pc:sldChg>
      <pc:sldChg chg="modSp">
        <pc:chgData name="Gokce Elif Baykal" userId="S::elif.baykal_ozyegin.edu.tr#ext#@chalmers.onmicrosoft.com::a97318c8-43d0-48f8-a258-056eab3cf248" providerId="AD" clId="Web-{8CB1089F-4A81-412A-9E62-6D98470D7111}" dt="2023-02-03T08:59:00.928" v="1095" actId="20577"/>
        <pc:sldMkLst>
          <pc:docMk/>
          <pc:sldMk cId="4289072803" sldId="286"/>
        </pc:sldMkLst>
        <pc:spChg chg="mod">
          <ac:chgData name="Gokce Elif Baykal" userId="S::elif.baykal_ozyegin.edu.tr#ext#@chalmers.onmicrosoft.com::a97318c8-43d0-48f8-a258-056eab3cf248" providerId="AD" clId="Web-{8CB1089F-4A81-412A-9E62-6D98470D7111}" dt="2023-02-03T08:59:00.928" v="1095" actId="20577"/>
          <ac:spMkLst>
            <pc:docMk/>
            <pc:sldMk cId="4289072803" sldId="286"/>
            <ac:spMk id="2" creationId="{0409635D-CB1A-81CE-6F8E-DB12C64514A4}"/>
          </ac:spMkLst>
        </pc:spChg>
      </pc:sldChg>
      <pc:sldChg chg="addSp delSp modSp modNotes">
        <pc:chgData name="Gokce Elif Baykal" userId="S::elif.baykal_ozyegin.edu.tr#ext#@chalmers.onmicrosoft.com::a97318c8-43d0-48f8-a258-056eab3cf248" providerId="AD" clId="Web-{8CB1089F-4A81-412A-9E62-6D98470D7111}" dt="2023-02-03T09:27:08.022" v="1262" actId="20577"/>
        <pc:sldMkLst>
          <pc:docMk/>
          <pc:sldMk cId="2853023147" sldId="288"/>
        </pc:sldMkLst>
        <pc:spChg chg="mod">
          <ac:chgData name="Gokce Elif Baykal" userId="S::elif.baykal_ozyegin.edu.tr#ext#@chalmers.onmicrosoft.com::a97318c8-43d0-48f8-a258-056eab3cf248" providerId="AD" clId="Web-{8CB1089F-4A81-412A-9E62-6D98470D7111}" dt="2023-02-03T08:47:23.268" v="863" actId="20577"/>
          <ac:spMkLst>
            <pc:docMk/>
            <pc:sldMk cId="2853023147" sldId="288"/>
            <ac:spMk id="2" creationId="{0409635D-CB1A-81CE-6F8E-DB12C64514A4}"/>
          </ac:spMkLst>
        </pc:spChg>
        <pc:spChg chg="mod">
          <ac:chgData name="Gokce Elif Baykal" userId="S::elif.baykal_ozyegin.edu.tr#ext#@chalmers.onmicrosoft.com::a97318c8-43d0-48f8-a258-056eab3cf248" providerId="AD" clId="Web-{8CB1089F-4A81-412A-9E62-6D98470D7111}" dt="2023-02-03T09:27:08.022" v="1262" actId="20577"/>
          <ac:spMkLst>
            <pc:docMk/>
            <pc:sldMk cId="2853023147" sldId="288"/>
            <ac:spMk id="3" creationId="{74FE495C-707F-7D11-B63B-8D3FB0D9B3A2}"/>
          </ac:spMkLst>
        </pc:spChg>
        <pc:spChg chg="add del mod">
          <ac:chgData name="Gokce Elif Baykal" userId="S::elif.baykal_ozyegin.edu.tr#ext#@chalmers.onmicrosoft.com::a97318c8-43d0-48f8-a258-056eab3cf248" providerId="AD" clId="Web-{8CB1089F-4A81-412A-9E62-6D98470D7111}" dt="2023-02-03T09:17:14.239" v="1226"/>
          <ac:spMkLst>
            <pc:docMk/>
            <pc:sldMk cId="2853023147" sldId="288"/>
            <ac:spMk id="6" creationId="{9973D076-D671-A167-D4D0-5A1F439CFAB8}"/>
          </ac:spMkLst>
        </pc:spChg>
        <pc:spChg chg="add mod">
          <ac:chgData name="Gokce Elif Baykal" userId="S::elif.baykal_ozyegin.edu.tr#ext#@chalmers.onmicrosoft.com::a97318c8-43d0-48f8-a258-056eab3cf248" providerId="AD" clId="Web-{8CB1089F-4A81-412A-9E62-6D98470D7111}" dt="2023-02-03T09:17:50.350" v="1242" actId="20577"/>
          <ac:spMkLst>
            <pc:docMk/>
            <pc:sldMk cId="2853023147" sldId="288"/>
            <ac:spMk id="8" creationId="{A86C5919-E6DA-BCB8-A984-73FB509F1D10}"/>
          </ac:spMkLst>
        </pc:spChg>
        <pc:picChg chg="add del mod">
          <ac:chgData name="Gokce Elif Baykal" userId="S::elif.baykal_ozyegin.edu.tr#ext#@chalmers.onmicrosoft.com::a97318c8-43d0-48f8-a258-056eab3cf248" providerId="AD" clId="Web-{8CB1089F-4A81-412A-9E62-6D98470D7111}" dt="2023-02-03T09:15:33.705" v="1215"/>
          <ac:picMkLst>
            <pc:docMk/>
            <pc:sldMk cId="2853023147" sldId="288"/>
            <ac:picMk id="4" creationId="{3D21BFD8-FB4A-4733-EB00-BD9DFE42C683}"/>
          </ac:picMkLst>
        </pc:picChg>
        <pc:picChg chg="add mod">
          <ac:chgData name="Gokce Elif Baykal" userId="S::elif.baykal_ozyegin.edu.tr#ext#@chalmers.onmicrosoft.com::a97318c8-43d0-48f8-a258-056eab3cf248" providerId="AD" clId="Web-{8CB1089F-4A81-412A-9E62-6D98470D7111}" dt="2023-02-03T09:18:03.178" v="1243" actId="1076"/>
          <ac:picMkLst>
            <pc:docMk/>
            <pc:sldMk cId="2853023147" sldId="288"/>
            <ac:picMk id="5" creationId="{EB11C699-841E-BEA7-A7B3-348812075B15}"/>
          </ac:picMkLst>
        </pc:picChg>
      </pc:sldChg>
    </pc:docChg>
  </pc:docChgLst>
  <pc:docChgLst>
    <pc:chgData name="Gokce Elif Baykal" userId="S::elif.baykal_ozyegin.edu.tr#ext#@chalmers.onmicrosoft.com::a97318c8-43d0-48f8-a258-056eab3cf248" providerId="AD" clId="Web-{D34A9BD4-CF01-46EE-9F47-D6FD20ACDDE9}"/>
    <pc:docChg chg="addSld delSld modSld">
      <pc:chgData name="Gokce Elif Baykal" userId="S::elif.baykal_ozyegin.edu.tr#ext#@chalmers.onmicrosoft.com::a97318c8-43d0-48f8-a258-056eab3cf248" providerId="AD" clId="Web-{D34A9BD4-CF01-46EE-9F47-D6FD20ACDDE9}" dt="2023-01-31T11:12:11.156" v="906" actId="20577"/>
      <pc:docMkLst>
        <pc:docMk/>
      </pc:docMkLst>
      <pc:sldChg chg="modSp">
        <pc:chgData name="Gokce Elif Baykal" userId="S::elif.baykal_ozyegin.edu.tr#ext#@chalmers.onmicrosoft.com::a97318c8-43d0-48f8-a258-056eab3cf248" providerId="AD" clId="Web-{D34A9BD4-CF01-46EE-9F47-D6FD20ACDDE9}" dt="2023-01-31T08:33:46.805" v="64" actId="20577"/>
        <pc:sldMkLst>
          <pc:docMk/>
          <pc:sldMk cId="1162042843" sldId="263"/>
        </pc:sldMkLst>
        <pc:spChg chg="mod">
          <ac:chgData name="Gokce Elif Baykal" userId="S::elif.baykal_ozyegin.edu.tr#ext#@chalmers.onmicrosoft.com::a97318c8-43d0-48f8-a258-056eab3cf248" providerId="AD" clId="Web-{D34A9BD4-CF01-46EE-9F47-D6FD20ACDDE9}" dt="2023-01-31T08:30:26.753" v="29" actId="20577"/>
          <ac:spMkLst>
            <pc:docMk/>
            <pc:sldMk cId="1162042843" sldId="263"/>
            <ac:spMk id="2" creationId="{0409635D-CB1A-81CE-6F8E-DB12C64514A4}"/>
          </ac:spMkLst>
        </pc:spChg>
        <pc:spChg chg="mod">
          <ac:chgData name="Gokce Elif Baykal" userId="S::elif.baykal_ozyegin.edu.tr#ext#@chalmers.onmicrosoft.com::a97318c8-43d0-48f8-a258-056eab3cf248" providerId="AD" clId="Web-{D34A9BD4-CF01-46EE-9F47-D6FD20ACDDE9}" dt="2023-01-31T08:33:46.805" v="64" actId="20577"/>
          <ac:spMkLst>
            <pc:docMk/>
            <pc:sldMk cId="1162042843" sldId="263"/>
            <ac:spMk id="3" creationId="{74FE495C-707F-7D11-B63B-8D3FB0D9B3A2}"/>
          </ac:spMkLst>
        </pc:spChg>
      </pc:sldChg>
      <pc:sldChg chg="modSp">
        <pc:chgData name="Gokce Elif Baykal" userId="S::elif.baykal_ozyegin.edu.tr#ext#@chalmers.onmicrosoft.com::a97318c8-43d0-48f8-a258-056eab3cf248" providerId="AD" clId="Web-{D34A9BD4-CF01-46EE-9F47-D6FD20ACDDE9}" dt="2023-01-31T08:27:04.482" v="6" actId="20577"/>
        <pc:sldMkLst>
          <pc:docMk/>
          <pc:sldMk cId="1521668323" sldId="264"/>
        </pc:sldMkLst>
        <pc:spChg chg="mod">
          <ac:chgData name="Gokce Elif Baykal" userId="S::elif.baykal_ozyegin.edu.tr#ext#@chalmers.onmicrosoft.com::a97318c8-43d0-48f8-a258-056eab3cf248" providerId="AD" clId="Web-{D34A9BD4-CF01-46EE-9F47-D6FD20ACDDE9}" dt="2023-01-31T08:27:04.482" v="6" actId="20577"/>
          <ac:spMkLst>
            <pc:docMk/>
            <pc:sldMk cId="1521668323" sldId="264"/>
            <ac:spMk id="2" creationId="{00000000-0000-0000-0000-000000000000}"/>
          </ac:spMkLst>
        </pc:spChg>
      </pc:sldChg>
      <pc:sldChg chg="modSp">
        <pc:chgData name="Gokce Elif Baykal" userId="S::elif.baykal_ozyegin.edu.tr#ext#@chalmers.onmicrosoft.com::a97318c8-43d0-48f8-a258-056eab3cf248" providerId="AD" clId="Web-{D34A9BD4-CF01-46EE-9F47-D6FD20ACDDE9}" dt="2023-01-31T08:28:27.172" v="20" actId="20577"/>
        <pc:sldMkLst>
          <pc:docMk/>
          <pc:sldMk cId="3263606186" sldId="265"/>
        </pc:sldMkLst>
        <pc:spChg chg="mod">
          <ac:chgData name="Gokce Elif Baykal" userId="S::elif.baykal_ozyegin.edu.tr#ext#@chalmers.onmicrosoft.com::a97318c8-43d0-48f8-a258-056eab3cf248" providerId="AD" clId="Web-{D34A9BD4-CF01-46EE-9F47-D6FD20ACDDE9}" dt="2023-01-31T08:27:35.077" v="9" actId="20577"/>
          <ac:spMkLst>
            <pc:docMk/>
            <pc:sldMk cId="3263606186" sldId="265"/>
            <ac:spMk id="7" creationId="{3C6D44DF-C734-B558-7ED7-C0CDD043C833}"/>
          </ac:spMkLst>
        </pc:spChg>
        <pc:spChg chg="mod">
          <ac:chgData name="Gokce Elif Baykal" userId="S::elif.baykal_ozyegin.edu.tr#ext#@chalmers.onmicrosoft.com::a97318c8-43d0-48f8-a258-056eab3cf248" providerId="AD" clId="Web-{D34A9BD4-CF01-46EE-9F47-D6FD20ACDDE9}" dt="2023-01-31T08:28:27.172" v="20" actId="20577"/>
          <ac:spMkLst>
            <pc:docMk/>
            <pc:sldMk cId="3263606186" sldId="265"/>
            <ac:spMk id="8" creationId="{2264F49D-6686-F449-57F3-5832D839B63A}"/>
          </ac:spMkLst>
        </pc:spChg>
      </pc:sldChg>
      <pc:sldChg chg="modSp">
        <pc:chgData name="Gokce Elif Baykal" userId="S::elif.baykal_ozyegin.edu.tr#ext#@chalmers.onmicrosoft.com::a97318c8-43d0-48f8-a258-056eab3cf248" providerId="AD" clId="Web-{D34A9BD4-CF01-46EE-9F47-D6FD20ACDDE9}" dt="2023-01-31T08:29:34.814" v="23" actId="20577"/>
        <pc:sldMkLst>
          <pc:docMk/>
          <pc:sldMk cId="1083468244" sldId="266"/>
        </pc:sldMkLst>
        <pc:spChg chg="mod">
          <ac:chgData name="Gokce Elif Baykal" userId="S::elif.baykal_ozyegin.edu.tr#ext#@chalmers.onmicrosoft.com::a97318c8-43d0-48f8-a258-056eab3cf248" providerId="AD" clId="Web-{D34A9BD4-CF01-46EE-9F47-D6FD20ACDDE9}" dt="2023-01-31T08:29:34.814" v="23" actId="20577"/>
          <ac:spMkLst>
            <pc:docMk/>
            <pc:sldMk cId="1083468244" sldId="266"/>
            <ac:spMk id="3" creationId="{EB31EF40-7D31-4FC3-B4F6-6D91680BBD88}"/>
          </ac:spMkLst>
        </pc:spChg>
      </pc:sldChg>
      <pc:sldChg chg="modSp">
        <pc:chgData name="Gokce Elif Baykal" userId="S::elif.baykal_ozyegin.edu.tr#ext#@chalmers.onmicrosoft.com::a97318c8-43d0-48f8-a258-056eab3cf248" providerId="AD" clId="Web-{D34A9BD4-CF01-46EE-9F47-D6FD20ACDDE9}" dt="2023-01-31T08:29:58.252" v="25" actId="20577"/>
        <pc:sldMkLst>
          <pc:docMk/>
          <pc:sldMk cId="1400699526" sldId="267"/>
        </pc:sldMkLst>
        <pc:spChg chg="mod">
          <ac:chgData name="Gokce Elif Baykal" userId="S::elif.baykal_ozyegin.edu.tr#ext#@chalmers.onmicrosoft.com::a97318c8-43d0-48f8-a258-056eab3cf248" providerId="AD" clId="Web-{D34A9BD4-CF01-46EE-9F47-D6FD20ACDDE9}" dt="2023-01-31T08:29:58.252" v="25" actId="20577"/>
          <ac:spMkLst>
            <pc:docMk/>
            <pc:sldMk cId="1400699526" sldId="267"/>
            <ac:spMk id="3" creationId="{F5C46E40-53A8-4952-8688-FD316F01D191}"/>
          </ac:spMkLst>
        </pc:spChg>
      </pc:sldChg>
      <pc:sldChg chg="del">
        <pc:chgData name="Gokce Elif Baykal" userId="S::elif.baykal_ozyegin.edu.tr#ext#@chalmers.onmicrosoft.com::a97318c8-43d0-48f8-a258-056eab3cf248" providerId="AD" clId="Web-{D34A9BD4-CF01-46EE-9F47-D6FD20ACDDE9}" dt="2023-01-31T08:43:59.773" v="135"/>
        <pc:sldMkLst>
          <pc:docMk/>
          <pc:sldMk cId="3857171689" sldId="268"/>
        </pc:sldMkLst>
      </pc:sldChg>
      <pc:sldChg chg="modSp add del">
        <pc:chgData name="Gokce Elif Baykal" userId="S::elif.baykal_ozyegin.edu.tr#ext#@chalmers.onmicrosoft.com::a97318c8-43d0-48f8-a258-056eab3cf248" providerId="AD" clId="Web-{D34A9BD4-CF01-46EE-9F47-D6FD20ACDDE9}" dt="2023-01-31T09:05:20.665" v="255" actId="20577"/>
        <pc:sldMkLst>
          <pc:docMk/>
          <pc:sldMk cId="809000442" sldId="269"/>
        </pc:sldMkLst>
        <pc:spChg chg="mod">
          <ac:chgData name="Gokce Elif Baykal" userId="S::elif.baykal_ozyegin.edu.tr#ext#@chalmers.onmicrosoft.com::a97318c8-43d0-48f8-a258-056eab3cf248" providerId="AD" clId="Web-{D34A9BD4-CF01-46EE-9F47-D6FD20ACDDE9}" dt="2023-01-31T09:05:20.665" v="255" actId="20577"/>
          <ac:spMkLst>
            <pc:docMk/>
            <pc:sldMk cId="809000442" sldId="269"/>
            <ac:spMk id="3" creationId="{74FE495C-707F-7D11-B63B-8D3FB0D9B3A2}"/>
          </ac:spMkLst>
        </pc:spChg>
      </pc:sldChg>
      <pc:sldChg chg="modSp add replId modNotes">
        <pc:chgData name="Gokce Elif Baykal" userId="S::elif.baykal_ozyegin.edu.tr#ext#@chalmers.onmicrosoft.com::a97318c8-43d0-48f8-a258-056eab3cf248" providerId="AD" clId="Web-{D34A9BD4-CF01-46EE-9F47-D6FD20ACDDE9}" dt="2023-01-31T08:43:53.867" v="134"/>
        <pc:sldMkLst>
          <pc:docMk/>
          <pc:sldMk cId="319759358" sldId="270"/>
        </pc:sldMkLst>
        <pc:spChg chg="mod">
          <ac:chgData name="Gokce Elif Baykal" userId="S::elif.baykal_ozyegin.edu.tr#ext#@chalmers.onmicrosoft.com::a97318c8-43d0-48f8-a258-056eab3cf248" providerId="AD" clId="Web-{D34A9BD4-CF01-46EE-9F47-D6FD20ACDDE9}" dt="2023-01-31T08:42:19.083" v="80" actId="20577"/>
          <ac:spMkLst>
            <pc:docMk/>
            <pc:sldMk cId="319759358" sldId="270"/>
            <ac:spMk id="2" creationId="{0409635D-CB1A-81CE-6F8E-DB12C64514A4}"/>
          </ac:spMkLst>
        </pc:spChg>
        <pc:spChg chg="mod">
          <ac:chgData name="Gokce Elif Baykal" userId="S::elif.baykal_ozyegin.edu.tr#ext#@chalmers.onmicrosoft.com::a97318c8-43d0-48f8-a258-056eab3cf248" providerId="AD" clId="Web-{D34A9BD4-CF01-46EE-9F47-D6FD20ACDDE9}" dt="2023-01-31T08:43:40.726" v="132" actId="20577"/>
          <ac:spMkLst>
            <pc:docMk/>
            <pc:sldMk cId="319759358" sldId="270"/>
            <ac:spMk id="3" creationId="{74FE495C-707F-7D11-B63B-8D3FB0D9B3A2}"/>
          </ac:spMkLst>
        </pc:spChg>
      </pc:sldChg>
      <pc:sldChg chg="modSp add replId modNotes">
        <pc:chgData name="Gokce Elif Baykal" userId="S::elif.baykal_ozyegin.edu.tr#ext#@chalmers.onmicrosoft.com::a97318c8-43d0-48f8-a258-056eab3cf248" providerId="AD" clId="Web-{D34A9BD4-CF01-46EE-9F47-D6FD20ACDDE9}" dt="2023-01-31T11:11:15.433" v="900" actId="20577"/>
        <pc:sldMkLst>
          <pc:docMk/>
          <pc:sldMk cId="2296391752" sldId="271"/>
        </pc:sldMkLst>
        <pc:spChg chg="mod">
          <ac:chgData name="Gokce Elif Baykal" userId="S::elif.baykal_ozyegin.edu.tr#ext#@chalmers.onmicrosoft.com::a97318c8-43d0-48f8-a258-056eab3cf248" providerId="AD" clId="Web-{D34A9BD4-CF01-46EE-9F47-D6FD20ACDDE9}" dt="2023-01-31T11:11:15.433" v="900" actId="20577"/>
          <ac:spMkLst>
            <pc:docMk/>
            <pc:sldMk cId="2296391752" sldId="271"/>
            <ac:spMk id="3" creationId="{74FE495C-707F-7D11-B63B-8D3FB0D9B3A2}"/>
          </ac:spMkLst>
        </pc:spChg>
      </pc:sldChg>
      <pc:sldChg chg="modSp add replId modNotes">
        <pc:chgData name="Gokce Elif Baykal" userId="S::elif.baykal_ozyegin.edu.tr#ext#@chalmers.onmicrosoft.com::a97318c8-43d0-48f8-a258-056eab3cf248" providerId="AD" clId="Web-{D34A9BD4-CF01-46EE-9F47-D6FD20ACDDE9}" dt="2023-01-31T11:12:11.156" v="906" actId="20577"/>
        <pc:sldMkLst>
          <pc:docMk/>
          <pc:sldMk cId="1239799582" sldId="272"/>
        </pc:sldMkLst>
        <pc:spChg chg="mod">
          <ac:chgData name="Gokce Elif Baykal" userId="S::elif.baykal_ozyegin.edu.tr#ext#@chalmers.onmicrosoft.com::a97318c8-43d0-48f8-a258-056eab3cf248" providerId="AD" clId="Web-{D34A9BD4-CF01-46EE-9F47-D6FD20ACDDE9}" dt="2023-01-31T11:12:11.156" v="906" actId="20577"/>
          <ac:spMkLst>
            <pc:docMk/>
            <pc:sldMk cId="1239799582" sldId="272"/>
            <ac:spMk id="3" creationId="{74FE495C-707F-7D11-B63B-8D3FB0D9B3A2}"/>
          </ac:spMkLst>
        </pc:spChg>
      </pc:sldChg>
      <pc:sldChg chg="modSp add replId modNotes">
        <pc:chgData name="Gokce Elif Baykal" userId="S::elif.baykal_ozyegin.edu.tr#ext#@chalmers.onmicrosoft.com::a97318c8-43d0-48f8-a258-056eab3cf248" providerId="AD" clId="Web-{D34A9BD4-CF01-46EE-9F47-D6FD20ACDDE9}" dt="2023-01-31T11:09:44.990" v="891"/>
        <pc:sldMkLst>
          <pc:docMk/>
          <pc:sldMk cId="2480605934" sldId="273"/>
        </pc:sldMkLst>
        <pc:spChg chg="mod">
          <ac:chgData name="Gokce Elif Baykal" userId="S::elif.baykal_ozyegin.edu.tr#ext#@chalmers.onmicrosoft.com::a97318c8-43d0-48f8-a258-056eab3cf248" providerId="AD" clId="Web-{D34A9BD4-CF01-46EE-9F47-D6FD20ACDDE9}" dt="2023-01-31T09:36:24.352" v="472" actId="20577"/>
          <ac:spMkLst>
            <pc:docMk/>
            <pc:sldMk cId="2480605934" sldId="273"/>
            <ac:spMk id="2" creationId="{0409635D-CB1A-81CE-6F8E-DB12C64514A4}"/>
          </ac:spMkLst>
        </pc:spChg>
        <pc:spChg chg="mod">
          <ac:chgData name="Gokce Elif Baykal" userId="S::elif.baykal_ozyegin.edu.tr#ext#@chalmers.onmicrosoft.com::a97318c8-43d0-48f8-a258-056eab3cf248" providerId="AD" clId="Web-{D34A9BD4-CF01-46EE-9F47-D6FD20ACDDE9}" dt="2023-01-31T11:08:05.795" v="869" actId="20577"/>
          <ac:spMkLst>
            <pc:docMk/>
            <pc:sldMk cId="2480605934" sldId="273"/>
            <ac:spMk id="3" creationId="{74FE495C-707F-7D11-B63B-8D3FB0D9B3A2}"/>
          </ac:spMkLst>
        </pc:spChg>
      </pc:sldChg>
    </pc:docChg>
  </pc:docChgLst>
  <pc:docChgLst>
    <pc:chgData name="Eva Eriksson" userId="87606256-1f63-48fa-8a9c-5f271b2048d0" providerId="ADAL" clId="{0E0324F7-91D0-48E3-A7EB-13AE9AD14C0E}"/>
    <pc:docChg chg="custSel addSld delSld modSld">
      <pc:chgData name="Eva Eriksson" userId="87606256-1f63-48fa-8a9c-5f271b2048d0" providerId="ADAL" clId="{0E0324F7-91D0-48E3-A7EB-13AE9AD14C0E}" dt="2022-11-04T09:58:47.412" v="95" actId="207"/>
      <pc:docMkLst>
        <pc:docMk/>
      </pc:docMkLst>
      <pc:sldChg chg="del">
        <pc:chgData name="Eva Eriksson" userId="87606256-1f63-48fa-8a9c-5f271b2048d0" providerId="ADAL" clId="{0E0324F7-91D0-48E3-A7EB-13AE9AD14C0E}" dt="2022-11-04T09:55:45.495" v="14" actId="47"/>
        <pc:sldMkLst>
          <pc:docMk/>
          <pc:sldMk cId="109857222" sldId="256"/>
        </pc:sldMkLst>
      </pc:sldChg>
      <pc:sldChg chg="del">
        <pc:chgData name="Eva Eriksson" userId="87606256-1f63-48fa-8a9c-5f271b2048d0" providerId="ADAL" clId="{0E0324F7-91D0-48E3-A7EB-13AE9AD14C0E}" dt="2022-11-04T09:57:03.026" v="70" actId="47"/>
        <pc:sldMkLst>
          <pc:docMk/>
          <pc:sldMk cId="1222781538" sldId="257"/>
        </pc:sldMkLst>
      </pc:sldChg>
      <pc:sldChg chg="del">
        <pc:chgData name="Eva Eriksson" userId="87606256-1f63-48fa-8a9c-5f271b2048d0" providerId="ADAL" clId="{0E0324F7-91D0-48E3-A7EB-13AE9AD14C0E}" dt="2022-11-04T09:57:38.350" v="81" actId="47"/>
        <pc:sldMkLst>
          <pc:docMk/>
          <pc:sldMk cId="4530859" sldId="258"/>
        </pc:sldMkLst>
      </pc:sldChg>
      <pc:sldChg chg="del">
        <pc:chgData name="Eva Eriksson" userId="87606256-1f63-48fa-8a9c-5f271b2048d0" providerId="ADAL" clId="{0E0324F7-91D0-48E3-A7EB-13AE9AD14C0E}" dt="2022-11-04T09:57:42.470" v="82" actId="47"/>
        <pc:sldMkLst>
          <pc:docMk/>
          <pc:sldMk cId="2647834814" sldId="259"/>
        </pc:sldMkLst>
      </pc:sldChg>
      <pc:sldChg chg="del">
        <pc:chgData name="Eva Eriksson" userId="87606256-1f63-48fa-8a9c-5f271b2048d0" providerId="ADAL" clId="{0E0324F7-91D0-48E3-A7EB-13AE9AD14C0E}" dt="2022-11-04T09:57:43.677" v="83" actId="47"/>
        <pc:sldMkLst>
          <pc:docMk/>
          <pc:sldMk cId="524030943" sldId="260"/>
        </pc:sldMkLst>
      </pc:sldChg>
      <pc:sldChg chg="modSp mod">
        <pc:chgData name="Eva Eriksson" userId="87606256-1f63-48fa-8a9c-5f271b2048d0" providerId="ADAL" clId="{0E0324F7-91D0-48E3-A7EB-13AE9AD14C0E}" dt="2022-11-04T09:58:03.628" v="91" actId="207"/>
        <pc:sldMkLst>
          <pc:docMk/>
          <pc:sldMk cId="1646612049" sldId="261"/>
        </pc:sldMkLst>
        <pc:spChg chg="mod">
          <ac:chgData name="Eva Eriksson" userId="87606256-1f63-48fa-8a9c-5f271b2048d0" providerId="ADAL" clId="{0E0324F7-91D0-48E3-A7EB-13AE9AD14C0E}" dt="2022-11-04T09:58:03.628" v="91" actId="207"/>
          <ac:spMkLst>
            <pc:docMk/>
            <pc:sldMk cId="1646612049" sldId="261"/>
            <ac:spMk id="2" creationId="{A15067B7-2426-1DF8-B794-35642679D975}"/>
          </ac:spMkLst>
        </pc:spChg>
      </pc:sldChg>
      <pc:sldChg chg="del">
        <pc:chgData name="Eva Eriksson" userId="87606256-1f63-48fa-8a9c-5f271b2048d0" providerId="ADAL" clId="{0E0324F7-91D0-48E3-A7EB-13AE9AD14C0E}" dt="2022-11-04T09:57:49.634" v="84" actId="47"/>
        <pc:sldMkLst>
          <pc:docMk/>
          <pc:sldMk cId="1205966723" sldId="262"/>
        </pc:sldMkLst>
      </pc:sldChg>
      <pc:sldChg chg="modSp mod">
        <pc:chgData name="Eva Eriksson" userId="87606256-1f63-48fa-8a9c-5f271b2048d0" providerId="ADAL" clId="{0E0324F7-91D0-48E3-A7EB-13AE9AD14C0E}" dt="2022-11-04T09:58:17.553" v="92" actId="207"/>
        <pc:sldMkLst>
          <pc:docMk/>
          <pc:sldMk cId="1162042843" sldId="263"/>
        </pc:sldMkLst>
        <pc:spChg chg="mod">
          <ac:chgData name="Eva Eriksson" userId="87606256-1f63-48fa-8a9c-5f271b2048d0" providerId="ADAL" clId="{0E0324F7-91D0-48E3-A7EB-13AE9AD14C0E}" dt="2022-11-04T09:58:17.553" v="92" actId="207"/>
          <ac:spMkLst>
            <pc:docMk/>
            <pc:sldMk cId="1162042843" sldId="263"/>
            <ac:spMk id="2" creationId="{0409635D-CB1A-81CE-6F8E-DB12C64514A4}"/>
          </ac:spMkLst>
        </pc:spChg>
      </pc:sldChg>
      <pc:sldChg chg="modSp add mod">
        <pc:chgData name="Eva Eriksson" userId="87606256-1f63-48fa-8a9c-5f271b2048d0" providerId="ADAL" clId="{0E0324F7-91D0-48E3-A7EB-13AE9AD14C0E}" dt="2022-11-04T09:55:42.616" v="13" actId="20577"/>
        <pc:sldMkLst>
          <pc:docMk/>
          <pc:sldMk cId="1521668323" sldId="264"/>
        </pc:sldMkLst>
        <pc:spChg chg="mod">
          <ac:chgData name="Eva Eriksson" userId="87606256-1f63-48fa-8a9c-5f271b2048d0" providerId="ADAL" clId="{0E0324F7-91D0-48E3-A7EB-13AE9AD14C0E}" dt="2022-11-04T09:55:42.616" v="13" actId="20577"/>
          <ac:spMkLst>
            <pc:docMk/>
            <pc:sldMk cId="1521668323" sldId="264"/>
            <ac:spMk id="2" creationId="{00000000-0000-0000-0000-000000000000}"/>
          </ac:spMkLst>
        </pc:spChg>
      </pc:sldChg>
      <pc:sldChg chg="addSp delSp modSp new mod modClrScheme chgLayout">
        <pc:chgData name="Eva Eriksson" userId="87606256-1f63-48fa-8a9c-5f271b2048d0" providerId="ADAL" clId="{0E0324F7-91D0-48E3-A7EB-13AE9AD14C0E}" dt="2022-11-04T09:58:47.412" v="95" actId="207"/>
        <pc:sldMkLst>
          <pc:docMk/>
          <pc:sldMk cId="3263606186" sldId="265"/>
        </pc:sldMkLst>
        <pc:spChg chg="mod ord">
          <ac:chgData name="Eva Eriksson" userId="87606256-1f63-48fa-8a9c-5f271b2048d0" providerId="ADAL" clId="{0E0324F7-91D0-48E3-A7EB-13AE9AD14C0E}" dt="2022-11-04T09:58:47.412" v="95" actId="207"/>
          <ac:spMkLst>
            <pc:docMk/>
            <pc:sldMk cId="3263606186" sldId="265"/>
            <ac:spMk id="2" creationId="{FA841B91-A9EC-43FB-A580-2C34DC6B98B0}"/>
          </ac:spMkLst>
        </pc:spChg>
        <pc:spChg chg="del mod ord">
          <ac:chgData name="Eva Eriksson" userId="87606256-1f63-48fa-8a9c-5f271b2048d0" providerId="ADAL" clId="{0E0324F7-91D0-48E3-A7EB-13AE9AD14C0E}" dt="2022-11-04T09:56:56.235" v="69" actId="700"/>
          <ac:spMkLst>
            <pc:docMk/>
            <pc:sldMk cId="3263606186" sldId="265"/>
            <ac:spMk id="3" creationId="{0895CA3B-06A9-4807-988D-9FDBF0C64CE8}"/>
          </ac:spMkLst>
        </pc:spChg>
        <pc:spChg chg="add mod ord">
          <ac:chgData name="Eva Eriksson" userId="87606256-1f63-48fa-8a9c-5f271b2048d0" providerId="ADAL" clId="{0E0324F7-91D0-48E3-A7EB-13AE9AD14C0E}" dt="2022-11-04T09:56:56.235" v="69" actId="700"/>
          <ac:spMkLst>
            <pc:docMk/>
            <pc:sldMk cId="3263606186" sldId="265"/>
            <ac:spMk id="4" creationId="{5C622A52-BF03-4F63-AE51-87BC1E406893}"/>
          </ac:spMkLst>
        </pc:spChg>
        <pc:spChg chg="add mod ord">
          <ac:chgData name="Eva Eriksson" userId="87606256-1f63-48fa-8a9c-5f271b2048d0" providerId="ADAL" clId="{0E0324F7-91D0-48E3-A7EB-13AE9AD14C0E}" dt="2022-11-04T09:56:56.235" v="69" actId="700"/>
          <ac:spMkLst>
            <pc:docMk/>
            <pc:sldMk cId="3263606186" sldId="265"/>
            <ac:spMk id="5" creationId="{B2DCE7AE-626C-427F-A6C6-57CE062E96B1}"/>
          </ac:spMkLst>
        </pc:spChg>
      </pc:sldChg>
      <pc:sldChg chg="modSp new mod">
        <pc:chgData name="Eva Eriksson" userId="87606256-1f63-48fa-8a9c-5f271b2048d0" providerId="ADAL" clId="{0E0324F7-91D0-48E3-A7EB-13AE9AD14C0E}" dt="2022-11-04T09:58:36.815" v="94" actId="207"/>
        <pc:sldMkLst>
          <pc:docMk/>
          <pc:sldMk cId="1083468244" sldId="266"/>
        </pc:sldMkLst>
        <pc:spChg chg="mod">
          <ac:chgData name="Eva Eriksson" userId="87606256-1f63-48fa-8a9c-5f271b2048d0" providerId="ADAL" clId="{0E0324F7-91D0-48E3-A7EB-13AE9AD14C0E}" dt="2022-11-04T09:58:36.815" v="94" actId="207"/>
          <ac:spMkLst>
            <pc:docMk/>
            <pc:sldMk cId="1083468244" sldId="266"/>
            <ac:spMk id="2" creationId="{7AE226F9-2B1F-4368-99D3-A50BFAD53EB0}"/>
          </ac:spMkLst>
        </pc:spChg>
      </pc:sldChg>
      <pc:sldChg chg="modSp new mod">
        <pc:chgData name="Eva Eriksson" userId="87606256-1f63-48fa-8a9c-5f271b2048d0" providerId="ADAL" clId="{0E0324F7-91D0-48E3-A7EB-13AE9AD14C0E}" dt="2022-11-04T09:58:28.372" v="93" actId="207"/>
        <pc:sldMkLst>
          <pc:docMk/>
          <pc:sldMk cId="1400699526" sldId="267"/>
        </pc:sldMkLst>
        <pc:spChg chg="mod">
          <ac:chgData name="Eva Eriksson" userId="87606256-1f63-48fa-8a9c-5f271b2048d0" providerId="ADAL" clId="{0E0324F7-91D0-48E3-A7EB-13AE9AD14C0E}" dt="2022-11-04T09:58:28.372" v="93" actId="207"/>
          <ac:spMkLst>
            <pc:docMk/>
            <pc:sldMk cId="1400699526" sldId="267"/>
            <ac:spMk id="2" creationId="{019574E0-517B-4B2C-BDCC-C0AC5FFB59FD}"/>
          </ac:spMkLst>
        </pc:spChg>
      </pc:sldChg>
    </pc:docChg>
  </pc:docChgLst>
  <pc:docChgLst>
    <pc:chgData name="Gokce Elif Baykal" userId="S::elif.baykal_ozyegin.edu.tr#ext#@chalmers.onmicrosoft.com::a97318c8-43d0-48f8-a258-056eab3cf248" providerId="AD" clId="Web-{E74B2A53-E5D9-44E8-B1F0-8B79E2D645C6}"/>
    <pc:docChg chg="addSld delSld modSld sldOrd">
      <pc:chgData name="Gokce Elif Baykal" userId="S::elif.baykal_ozyegin.edu.tr#ext#@chalmers.onmicrosoft.com::a97318c8-43d0-48f8-a258-056eab3cf248" providerId="AD" clId="Web-{E74B2A53-E5D9-44E8-B1F0-8B79E2D645C6}" dt="2023-02-01T16:10:55.759" v="3790" actId="20577"/>
      <pc:docMkLst>
        <pc:docMk/>
      </pc:docMkLst>
      <pc:sldChg chg="modSp">
        <pc:chgData name="Gokce Elif Baykal" userId="S::elif.baykal_ozyegin.edu.tr#ext#@chalmers.onmicrosoft.com::a97318c8-43d0-48f8-a258-056eab3cf248" providerId="AD" clId="Web-{E74B2A53-E5D9-44E8-B1F0-8B79E2D645C6}" dt="2023-02-01T12:09:52.769" v="2507" actId="20577"/>
        <pc:sldMkLst>
          <pc:docMk/>
          <pc:sldMk cId="1646612049" sldId="261"/>
        </pc:sldMkLst>
        <pc:spChg chg="mod">
          <ac:chgData name="Gokce Elif Baykal" userId="S::elif.baykal_ozyegin.edu.tr#ext#@chalmers.onmicrosoft.com::a97318c8-43d0-48f8-a258-056eab3cf248" providerId="AD" clId="Web-{E74B2A53-E5D9-44E8-B1F0-8B79E2D645C6}" dt="2023-02-01T12:09:52.769" v="2507" actId="20577"/>
          <ac:spMkLst>
            <pc:docMk/>
            <pc:sldMk cId="1646612049" sldId="261"/>
            <ac:spMk id="3" creationId="{54935D85-4C6B-D88A-A661-FED5BB42F267}"/>
          </ac:spMkLst>
        </pc:spChg>
      </pc:sldChg>
      <pc:sldChg chg="modSp">
        <pc:chgData name="Gokce Elif Baykal" userId="S::elif.baykal_ozyegin.edu.tr#ext#@chalmers.onmicrosoft.com::a97318c8-43d0-48f8-a258-056eab3cf248" providerId="AD" clId="Web-{E74B2A53-E5D9-44E8-B1F0-8B79E2D645C6}" dt="2023-02-01T15:50:57.346" v="3759" actId="20577"/>
        <pc:sldMkLst>
          <pc:docMk/>
          <pc:sldMk cId="1162042843" sldId="263"/>
        </pc:sldMkLst>
        <pc:spChg chg="mod">
          <ac:chgData name="Gokce Elif Baykal" userId="S::elif.baykal_ozyegin.edu.tr#ext#@chalmers.onmicrosoft.com::a97318c8-43d0-48f8-a258-056eab3cf248" providerId="AD" clId="Web-{E74B2A53-E5D9-44E8-B1F0-8B79E2D645C6}" dt="2023-02-01T15:50:57.346" v="3759" actId="20577"/>
          <ac:spMkLst>
            <pc:docMk/>
            <pc:sldMk cId="1162042843" sldId="263"/>
            <ac:spMk id="3" creationId="{74FE495C-707F-7D11-B63B-8D3FB0D9B3A2}"/>
          </ac:spMkLst>
        </pc:spChg>
      </pc:sldChg>
      <pc:sldChg chg="modSp">
        <pc:chgData name="Gokce Elif Baykal" userId="S::elif.baykal_ozyegin.edu.tr#ext#@chalmers.onmicrosoft.com::a97318c8-43d0-48f8-a258-056eab3cf248" providerId="AD" clId="Web-{E74B2A53-E5D9-44E8-B1F0-8B79E2D645C6}" dt="2023-01-31T15:24:04.212" v="988" actId="20577"/>
        <pc:sldMkLst>
          <pc:docMk/>
          <pc:sldMk cId="3263606186" sldId="265"/>
        </pc:sldMkLst>
        <pc:spChg chg="mod">
          <ac:chgData name="Gokce Elif Baykal" userId="S::elif.baykal_ozyegin.edu.tr#ext#@chalmers.onmicrosoft.com::a97318c8-43d0-48f8-a258-056eab3cf248" providerId="AD" clId="Web-{E74B2A53-E5D9-44E8-B1F0-8B79E2D645C6}" dt="2023-01-31T15:24:04.212" v="988" actId="20577"/>
          <ac:spMkLst>
            <pc:docMk/>
            <pc:sldMk cId="3263606186" sldId="265"/>
            <ac:spMk id="8" creationId="{2264F49D-6686-F449-57F3-5832D839B63A}"/>
          </ac:spMkLst>
        </pc:spChg>
      </pc:sldChg>
      <pc:sldChg chg="modSp">
        <pc:chgData name="Gokce Elif Baykal" userId="S::elif.baykal_ozyegin.edu.tr#ext#@chalmers.onmicrosoft.com::a97318c8-43d0-48f8-a258-056eab3cf248" providerId="AD" clId="Web-{E74B2A53-E5D9-44E8-B1F0-8B79E2D645C6}" dt="2023-01-31T13:36:37.104" v="197" actId="20577"/>
        <pc:sldMkLst>
          <pc:docMk/>
          <pc:sldMk cId="1083468244" sldId="266"/>
        </pc:sldMkLst>
        <pc:spChg chg="mod">
          <ac:chgData name="Gokce Elif Baykal" userId="S::elif.baykal_ozyegin.edu.tr#ext#@chalmers.onmicrosoft.com::a97318c8-43d0-48f8-a258-056eab3cf248" providerId="AD" clId="Web-{E74B2A53-E5D9-44E8-B1F0-8B79E2D645C6}" dt="2023-01-31T13:36:37.104" v="197" actId="20577"/>
          <ac:spMkLst>
            <pc:docMk/>
            <pc:sldMk cId="1083468244" sldId="266"/>
            <ac:spMk id="3" creationId="{EB31EF40-7D31-4FC3-B4F6-6D91680BBD88}"/>
          </ac:spMkLst>
        </pc:spChg>
      </pc:sldChg>
      <pc:sldChg chg="addSp delSp modSp">
        <pc:chgData name="Gokce Elif Baykal" userId="S::elif.baykal_ozyegin.edu.tr#ext#@chalmers.onmicrosoft.com::a97318c8-43d0-48f8-a258-056eab3cf248" providerId="AD" clId="Web-{E74B2A53-E5D9-44E8-B1F0-8B79E2D645C6}" dt="2023-01-31T14:57:32.174" v="827"/>
        <pc:sldMkLst>
          <pc:docMk/>
          <pc:sldMk cId="809000442" sldId="269"/>
        </pc:sldMkLst>
        <pc:spChg chg="del mod">
          <ac:chgData name="Gokce Elif Baykal" userId="S::elif.baykal_ozyegin.edu.tr#ext#@chalmers.onmicrosoft.com::a97318c8-43d0-48f8-a258-056eab3cf248" providerId="AD" clId="Web-{E74B2A53-E5D9-44E8-B1F0-8B79E2D645C6}" dt="2023-01-31T14:56:33.048" v="814"/>
          <ac:spMkLst>
            <pc:docMk/>
            <pc:sldMk cId="809000442" sldId="269"/>
            <ac:spMk id="3" creationId="{74FE495C-707F-7D11-B63B-8D3FB0D9B3A2}"/>
          </ac:spMkLst>
        </pc:spChg>
        <pc:spChg chg="add del mod">
          <ac:chgData name="Gokce Elif Baykal" userId="S::elif.baykal_ozyegin.edu.tr#ext#@chalmers.onmicrosoft.com::a97318c8-43d0-48f8-a258-056eab3cf248" providerId="AD" clId="Web-{E74B2A53-E5D9-44E8-B1F0-8B79E2D645C6}" dt="2023-01-31T14:57:32.174" v="827"/>
          <ac:spMkLst>
            <pc:docMk/>
            <pc:sldMk cId="809000442" sldId="269"/>
            <ac:spMk id="5" creationId="{7329BD8C-AB42-5DBF-4095-0D6CF58A9507}"/>
          </ac:spMkLst>
        </pc:spChg>
        <pc:spChg chg="add del mod">
          <ac:chgData name="Gokce Elif Baykal" userId="S::elif.baykal_ozyegin.edu.tr#ext#@chalmers.onmicrosoft.com::a97318c8-43d0-48f8-a258-056eab3cf248" providerId="AD" clId="Web-{E74B2A53-E5D9-44E8-B1F0-8B79E2D645C6}" dt="2023-01-31T14:57:23.830" v="826"/>
          <ac:spMkLst>
            <pc:docMk/>
            <pc:sldMk cId="809000442" sldId="269"/>
            <ac:spMk id="7" creationId="{1CAD85F8-BEF2-216E-C913-79C7B8CE9DC4}"/>
          </ac:spMkLst>
        </pc:spChg>
      </pc:sldChg>
      <pc:sldChg chg="modSp">
        <pc:chgData name="Gokce Elif Baykal" userId="S::elif.baykal_ozyegin.edu.tr#ext#@chalmers.onmicrosoft.com::a97318c8-43d0-48f8-a258-056eab3cf248" providerId="AD" clId="Web-{E74B2A53-E5D9-44E8-B1F0-8B79E2D645C6}" dt="2023-02-01T10:27:09.784" v="2120" actId="20577"/>
        <pc:sldMkLst>
          <pc:docMk/>
          <pc:sldMk cId="319759358" sldId="270"/>
        </pc:sldMkLst>
        <pc:spChg chg="mod">
          <ac:chgData name="Gokce Elif Baykal" userId="S::elif.baykal_ozyegin.edu.tr#ext#@chalmers.onmicrosoft.com::a97318c8-43d0-48f8-a258-056eab3cf248" providerId="AD" clId="Web-{E74B2A53-E5D9-44E8-B1F0-8B79E2D645C6}" dt="2023-02-01T10:27:09.784" v="2120" actId="20577"/>
          <ac:spMkLst>
            <pc:docMk/>
            <pc:sldMk cId="319759358" sldId="270"/>
            <ac:spMk id="3" creationId="{74FE495C-707F-7D11-B63B-8D3FB0D9B3A2}"/>
          </ac:spMkLst>
        </pc:spChg>
      </pc:sldChg>
      <pc:sldChg chg="modSp modNotes">
        <pc:chgData name="Gokce Elif Baykal" userId="S::elif.baykal_ozyegin.edu.tr#ext#@chalmers.onmicrosoft.com::a97318c8-43d0-48f8-a258-056eab3cf248" providerId="AD" clId="Web-{E74B2A53-E5D9-44E8-B1F0-8B79E2D645C6}" dt="2023-02-01T11:45:04.863" v="2409" actId="20577"/>
        <pc:sldMkLst>
          <pc:docMk/>
          <pc:sldMk cId="2296391752" sldId="271"/>
        </pc:sldMkLst>
        <pc:spChg chg="mod">
          <ac:chgData name="Gokce Elif Baykal" userId="S::elif.baykal_ozyegin.edu.tr#ext#@chalmers.onmicrosoft.com::a97318c8-43d0-48f8-a258-056eab3cf248" providerId="AD" clId="Web-{E74B2A53-E5D9-44E8-B1F0-8B79E2D645C6}" dt="2023-02-01T11:45:04.863" v="2409" actId="20577"/>
          <ac:spMkLst>
            <pc:docMk/>
            <pc:sldMk cId="2296391752" sldId="271"/>
            <ac:spMk id="3" creationId="{74FE495C-707F-7D11-B63B-8D3FB0D9B3A2}"/>
          </ac:spMkLst>
        </pc:spChg>
      </pc:sldChg>
      <pc:sldChg chg="modSp modNotes">
        <pc:chgData name="Gokce Elif Baykal" userId="S::elif.baykal_ozyegin.edu.tr#ext#@chalmers.onmicrosoft.com::a97318c8-43d0-48f8-a258-056eab3cf248" providerId="AD" clId="Web-{E74B2A53-E5D9-44E8-B1F0-8B79E2D645C6}" dt="2023-02-01T09:20:43.240" v="1868"/>
        <pc:sldMkLst>
          <pc:docMk/>
          <pc:sldMk cId="1239799582" sldId="272"/>
        </pc:sldMkLst>
        <pc:spChg chg="mod">
          <ac:chgData name="Gokce Elif Baykal" userId="S::elif.baykal_ozyegin.edu.tr#ext#@chalmers.onmicrosoft.com::a97318c8-43d0-48f8-a258-056eab3cf248" providerId="AD" clId="Web-{E74B2A53-E5D9-44E8-B1F0-8B79E2D645C6}" dt="2023-02-01T09:10:58.839" v="1706" actId="20577"/>
          <ac:spMkLst>
            <pc:docMk/>
            <pc:sldMk cId="1239799582" sldId="272"/>
            <ac:spMk id="3" creationId="{74FE495C-707F-7D11-B63B-8D3FB0D9B3A2}"/>
          </ac:spMkLst>
        </pc:spChg>
      </pc:sldChg>
      <pc:sldChg chg="modSp ord modNotes">
        <pc:chgData name="Gokce Elif Baykal" userId="S::elif.baykal_ozyegin.edu.tr#ext#@chalmers.onmicrosoft.com::a97318c8-43d0-48f8-a258-056eab3cf248" providerId="AD" clId="Web-{E74B2A53-E5D9-44E8-B1F0-8B79E2D645C6}" dt="2023-02-01T12:12:00.132" v="2529" actId="20577"/>
        <pc:sldMkLst>
          <pc:docMk/>
          <pc:sldMk cId="2480605934" sldId="273"/>
        </pc:sldMkLst>
        <pc:spChg chg="mod">
          <ac:chgData name="Gokce Elif Baykal" userId="S::elif.baykal_ozyegin.edu.tr#ext#@chalmers.onmicrosoft.com::a97318c8-43d0-48f8-a258-056eab3cf248" providerId="AD" clId="Web-{E74B2A53-E5D9-44E8-B1F0-8B79E2D645C6}" dt="2023-02-01T10:24:35.716" v="2086" actId="20577"/>
          <ac:spMkLst>
            <pc:docMk/>
            <pc:sldMk cId="2480605934" sldId="273"/>
            <ac:spMk id="2" creationId="{0409635D-CB1A-81CE-6F8E-DB12C64514A4}"/>
          </ac:spMkLst>
        </pc:spChg>
        <pc:spChg chg="mod">
          <ac:chgData name="Gokce Elif Baykal" userId="S::elif.baykal_ozyegin.edu.tr#ext#@chalmers.onmicrosoft.com::a97318c8-43d0-48f8-a258-056eab3cf248" providerId="AD" clId="Web-{E74B2A53-E5D9-44E8-B1F0-8B79E2D645C6}" dt="2023-02-01T12:12:00.132" v="2529" actId="20577"/>
          <ac:spMkLst>
            <pc:docMk/>
            <pc:sldMk cId="2480605934" sldId="273"/>
            <ac:spMk id="3" creationId="{74FE495C-707F-7D11-B63B-8D3FB0D9B3A2}"/>
          </ac:spMkLst>
        </pc:spChg>
      </pc:sldChg>
      <pc:sldChg chg="addSp modSp add ord replId modNotes">
        <pc:chgData name="Gokce Elif Baykal" userId="S::elif.baykal_ozyegin.edu.tr#ext#@chalmers.onmicrosoft.com::a97318c8-43d0-48f8-a258-056eab3cf248" providerId="AD" clId="Web-{E74B2A53-E5D9-44E8-B1F0-8B79E2D645C6}" dt="2023-02-01T10:34:06.613" v="2139"/>
        <pc:sldMkLst>
          <pc:docMk/>
          <pc:sldMk cId="1035393976" sldId="274"/>
        </pc:sldMkLst>
        <pc:spChg chg="mod">
          <ac:chgData name="Gokce Elif Baykal" userId="S::elif.baykal_ozyegin.edu.tr#ext#@chalmers.onmicrosoft.com::a97318c8-43d0-48f8-a258-056eab3cf248" providerId="AD" clId="Web-{E74B2A53-E5D9-44E8-B1F0-8B79E2D645C6}" dt="2023-01-31T14:19:27.231" v="596" actId="20577"/>
          <ac:spMkLst>
            <pc:docMk/>
            <pc:sldMk cId="1035393976" sldId="274"/>
            <ac:spMk id="3" creationId="{74FE495C-707F-7D11-B63B-8D3FB0D9B3A2}"/>
          </ac:spMkLst>
        </pc:spChg>
        <pc:spChg chg="add mod">
          <ac:chgData name="Gokce Elif Baykal" userId="S::elif.baykal_ozyegin.edu.tr#ext#@chalmers.onmicrosoft.com::a97318c8-43d0-48f8-a258-056eab3cf248" providerId="AD" clId="Web-{E74B2A53-E5D9-44E8-B1F0-8B79E2D645C6}" dt="2023-01-31T14:16:42.159" v="571" actId="20577"/>
          <ac:spMkLst>
            <pc:docMk/>
            <pc:sldMk cId="1035393976" sldId="274"/>
            <ac:spMk id="4" creationId="{F133C233-CA3E-C16F-9909-CE7FA118B9EE}"/>
          </ac:spMkLst>
        </pc:spChg>
      </pc:sldChg>
      <pc:sldChg chg="addSp delSp modSp add replId modNotes">
        <pc:chgData name="Gokce Elif Baykal" userId="S::elif.baykal_ozyegin.edu.tr#ext#@chalmers.onmicrosoft.com::a97318c8-43d0-48f8-a258-056eab3cf248" providerId="AD" clId="Web-{E74B2A53-E5D9-44E8-B1F0-8B79E2D645C6}" dt="2023-01-31T15:07:37.267" v="974"/>
        <pc:sldMkLst>
          <pc:docMk/>
          <pc:sldMk cId="1271618706" sldId="275"/>
        </pc:sldMkLst>
        <pc:spChg chg="mod">
          <ac:chgData name="Gokce Elif Baykal" userId="S::elif.baykal_ozyegin.edu.tr#ext#@chalmers.onmicrosoft.com::a97318c8-43d0-48f8-a258-056eab3cf248" providerId="AD" clId="Web-{E74B2A53-E5D9-44E8-B1F0-8B79E2D645C6}" dt="2023-01-31T14:56:38.845" v="816" actId="20577"/>
          <ac:spMkLst>
            <pc:docMk/>
            <pc:sldMk cId="1271618706" sldId="275"/>
            <ac:spMk id="3" creationId="{74FE495C-707F-7D11-B63B-8D3FB0D9B3A2}"/>
          </ac:spMkLst>
        </pc:spChg>
        <pc:spChg chg="del">
          <ac:chgData name="Gokce Elif Baykal" userId="S::elif.baykal_ozyegin.edu.tr#ext#@chalmers.onmicrosoft.com::a97318c8-43d0-48f8-a258-056eab3cf248" providerId="AD" clId="Web-{E74B2A53-E5D9-44E8-B1F0-8B79E2D645C6}" dt="2023-01-31T14:56:50.548" v="819"/>
          <ac:spMkLst>
            <pc:docMk/>
            <pc:sldMk cId="1271618706" sldId="275"/>
            <ac:spMk id="4" creationId="{F133C233-CA3E-C16F-9909-CE7FA118B9EE}"/>
          </ac:spMkLst>
        </pc:spChg>
        <pc:spChg chg="add mod">
          <ac:chgData name="Gokce Elif Baykal" userId="S::elif.baykal_ozyegin.edu.tr#ext#@chalmers.onmicrosoft.com::a97318c8-43d0-48f8-a258-056eab3cf248" providerId="AD" clId="Web-{E74B2A53-E5D9-44E8-B1F0-8B79E2D645C6}" dt="2023-01-31T15:03:36.605" v="914" actId="1076"/>
          <ac:spMkLst>
            <pc:docMk/>
            <pc:sldMk cId="1271618706" sldId="275"/>
            <ac:spMk id="5" creationId="{1DD3B06F-2E14-9136-FCEC-FB22A4D2C55C}"/>
          </ac:spMkLst>
        </pc:spChg>
        <pc:spChg chg="add mod">
          <ac:chgData name="Gokce Elif Baykal" userId="S::elif.baykal_ozyegin.edu.tr#ext#@chalmers.onmicrosoft.com::a97318c8-43d0-48f8-a258-056eab3cf248" providerId="AD" clId="Web-{E74B2A53-E5D9-44E8-B1F0-8B79E2D645C6}" dt="2023-01-31T15:04:02.043" v="917" actId="20577"/>
          <ac:spMkLst>
            <pc:docMk/>
            <pc:sldMk cId="1271618706" sldId="275"/>
            <ac:spMk id="6" creationId="{3ED139ED-76E3-EA17-3552-64AE81E7B961}"/>
          </ac:spMkLst>
        </pc:spChg>
      </pc:sldChg>
      <pc:sldChg chg="addSp delSp modSp add replId modNotes">
        <pc:chgData name="Gokce Elif Baykal" userId="S::elif.baykal_ozyegin.edu.tr#ext#@chalmers.onmicrosoft.com::a97318c8-43d0-48f8-a258-056eab3cf248" providerId="AD" clId="Web-{E74B2A53-E5D9-44E8-B1F0-8B79E2D645C6}" dt="2023-02-01T14:51:27.264" v="3279" actId="20577"/>
        <pc:sldMkLst>
          <pc:docMk/>
          <pc:sldMk cId="3914052444" sldId="276"/>
        </pc:sldMkLst>
        <pc:spChg chg="mod">
          <ac:chgData name="Gokce Elif Baykal" userId="S::elif.baykal_ozyegin.edu.tr#ext#@chalmers.onmicrosoft.com::a97318c8-43d0-48f8-a258-056eab3cf248" providerId="AD" clId="Web-{E74B2A53-E5D9-44E8-B1F0-8B79E2D645C6}" dt="2023-02-01T14:51:27.264" v="3279" actId="20577"/>
          <ac:spMkLst>
            <pc:docMk/>
            <pc:sldMk cId="3914052444" sldId="276"/>
            <ac:spMk id="3" creationId="{74FE495C-707F-7D11-B63B-8D3FB0D9B3A2}"/>
          </ac:spMkLst>
        </pc:spChg>
        <pc:spChg chg="add mod">
          <ac:chgData name="Gokce Elif Baykal" userId="S::elif.baykal_ozyegin.edu.tr#ext#@chalmers.onmicrosoft.com::a97318c8-43d0-48f8-a258-056eab3cf248" providerId="AD" clId="Web-{E74B2A53-E5D9-44E8-B1F0-8B79E2D645C6}" dt="2023-02-01T13:23:08.409" v="3040" actId="20577"/>
          <ac:spMkLst>
            <pc:docMk/>
            <pc:sldMk cId="3914052444" sldId="276"/>
            <ac:spMk id="4" creationId="{141C6E94-04FF-8372-4B0D-ED40A83AA88B}"/>
          </ac:spMkLst>
        </pc:spChg>
        <pc:spChg chg="del mod">
          <ac:chgData name="Gokce Elif Baykal" userId="S::elif.baykal_ozyegin.edu.tr#ext#@chalmers.onmicrosoft.com::a97318c8-43d0-48f8-a258-056eab3cf248" providerId="AD" clId="Web-{E74B2A53-E5D9-44E8-B1F0-8B79E2D645C6}" dt="2023-01-31T15:14:50.746" v="978"/>
          <ac:spMkLst>
            <pc:docMk/>
            <pc:sldMk cId="3914052444" sldId="276"/>
            <ac:spMk id="4" creationId="{F133C233-CA3E-C16F-9909-CE7FA118B9EE}"/>
          </ac:spMkLst>
        </pc:spChg>
      </pc:sldChg>
      <pc:sldChg chg="addSp delSp modSp add replId">
        <pc:chgData name="Gokce Elif Baykal" userId="S::elif.baykal_ozyegin.edu.tr#ext#@chalmers.onmicrosoft.com::a97318c8-43d0-48f8-a258-056eab3cf248" providerId="AD" clId="Web-{E74B2A53-E5D9-44E8-B1F0-8B79E2D645C6}" dt="2023-02-01T15:28:47.210" v="3748" actId="20577"/>
        <pc:sldMkLst>
          <pc:docMk/>
          <pc:sldMk cId="3850131893" sldId="277"/>
        </pc:sldMkLst>
        <pc:spChg chg="del">
          <ac:chgData name="Gokce Elif Baykal" userId="S::elif.baykal_ozyegin.edu.tr#ext#@chalmers.onmicrosoft.com::a97318c8-43d0-48f8-a258-056eab3cf248" providerId="AD" clId="Web-{E74B2A53-E5D9-44E8-B1F0-8B79E2D645C6}" dt="2023-01-31T16:28:31.089" v="990"/>
          <ac:spMkLst>
            <pc:docMk/>
            <pc:sldMk cId="3850131893" sldId="277"/>
            <ac:spMk id="3" creationId="{74FE495C-707F-7D11-B63B-8D3FB0D9B3A2}"/>
          </ac:spMkLst>
        </pc:spChg>
        <pc:spChg chg="add del mod">
          <ac:chgData name="Gokce Elif Baykal" userId="S::elif.baykal_ozyegin.edu.tr#ext#@chalmers.onmicrosoft.com::a97318c8-43d0-48f8-a258-056eab3cf248" providerId="AD" clId="Web-{E74B2A53-E5D9-44E8-B1F0-8B79E2D645C6}" dt="2023-01-31T16:28:33.761" v="991"/>
          <ac:spMkLst>
            <pc:docMk/>
            <pc:sldMk cId="3850131893" sldId="277"/>
            <ac:spMk id="5" creationId="{243CBDB0-1B39-CAD2-37D2-D37ED6B363C9}"/>
          </ac:spMkLst>
        </pc:spChg>
        <pc:spChg chg="add mod">
          <ac:chgData name="Gokce Elif Baykal" userId="S::elif.baykal_ozyegin.edu.tr#ext#@chalmers.onmicrosoft.com::a97318c8-43d0-48f8-a258-056eab3cf248" providerId="AD" clId="Web-{E74B2A53-E5D9-44E8-B1F0-8B79E2D645C6}" dt="2023-02-01T15:28:47.210" v="3748" actId="20577"/>
          <ac:spMkLst>
            <pc:docMk/>
            <pc:sldMk cId="3850131893" sldId="277"/>
            <ac:spMk id="7" creationId="{2C2E0DD5-8CA0-BA66-B1F3-73B962C331AB}"/>
          </ac:spMkLst>
        </pc:spChg>
      </pc:sldChg>
      <pc:sldChg chg="new del">
        <pc:chgData name="Gokce Elif Baykal" userId="S::elif.baykal_ozyegin.edu.tr#ext#@chalmers.onmicrosoft.com::a97318c8-43d0-48f8-a258-056eab3cf248" providerId="AD" clId="Web-{E74B2A53-E5D9-44E8-B1F0-8B79E2D645C6}" dt="2023-02-01T07:21:25.080" v="1277"/>
        <pc:sldMkLst>
          <pc:docMk/>
          <pc:sldMk cId="2229277763" sldId="278"/>
        </pc:sldMkLst>
      </pc:sldChg>
      <pc:sldChg chg="addSp modSp add replId modNotes">
        <pc:chgData name="Gokce Elif Baykal" userId="S::elif.baykal_ozyegin.edu.tr#ext#@chalmers.onmicrosoft.com::a97318c8-43d0-48f8-a258-056eab3cf248" providerId="AD" clId="Web-{E74B2A53-E5D9-44E8-B1F0-8B79E2D645C6}" dt="2023-02-01T13:21:59.656" v="3039" actId="20577"/>
        <pc:sldMkLst>
          <pc:docMk/>
          <pc:sldMk cId="56058321" sldId="279"/>
        </pc:sldMkLst>
        <pc:spChg chg="mod">
          <ac:chgData name="Gokce Elif Baykal" userId="S::elif.baykal_ozyegin.edu.tr#ext#@chalmers.onmicrosoft.com::a97318c8-43d0-48f8-a258-056eab3cf248" providerId="AD" clId="Web-{E74B2A53-E5D9-44E8-B1F0-8B79E2D645C6}" dt="2023-02-01T08:59:18.826" v="1412" actId="20577"/>
          <ac:spMkLst>
            <pc:docMk/>
            <pc:sldMk cId="56058321" sldId="279"/>
            <ac:spMk id="3" creationId="{74FE495C-707F-7D11-B63B-8D3FB0D9B3A2}"/>
          </ac:spMkLst>
        </pc:spChg>
        <pc:spChg chg="add mod">
          <ac:chgData name="Gokce Elif Baykal" userId="S::elif.baykal_ozyegin.edu.tr#ext#@chalmers.onmicrosoft.com::a97318c8-43d0-48f8-a258-056eab3cf248" providerId="AD" clId="Web-{E74B2A53-E5D9-44E8-B1F0-8B79E2D645C6}" dt="2023-02-01T13:21:59.656" v="3039" actId="20577"/>
          <ac:spMkLst>
            <pc:docMk/>
            <pc:sldMk cId="56058321" sldId="279"/>
            <ac:spMk id="4" creationId="{36C57CAB-D1AF-1B4D-3609-A18D8517CE33}"/>
          </ac:spMkLst>
        </pc:spChg>
      </pc:sldChg>
      <pc:sldChg chg="add replId">
        <pc:chgData name="Gokce Elif Baykal" userId="S::elif.baykal_ozyegin.edu.tr#ext#@chalmers.onmicrosoft.com::a97318c8-43d0-48f8-a258-056eab3cf248" providerId="AD" clId="Web-{E74B2A53-E5D9-44E8-B1F0-8B79E2D645C6}" dt="2023-02-01T09:02:00.422" v="1413"/>
        <pc:sldMkLst>
          <pc:docMk/>
          <pc:sldMk cId="1994015573" sldId="280"/>
        </pc:sldMkLst>
      </pc:sldChg>
      <pc:sldChg chg="addSp delSp modSp add ord replId modNotes">
        <pc:chgData name="Gokce Elif Baykal" userId="S::elif.baykal_ozyegin.edu.tr#ext#@chalmers.onmicrosoft.com::a97318c8-43d0-48f8-a258-056eab3cf248" providerId="AD" clId="Web-{E74B2A53-E5D9-44E8-B1F0-8B79E2D645C6}" dt="2023-02-01T13:16:25.880" v="3037" actId="20577"/>
        <pc:sldMkLst>
          <pc:docMk/>
          <pc:sldMk cId="2553839920" sldId="281"/>
        </pc:sldMkLst>
        <pc:spChg chg="add del">
          <ac:chgData name="Gokce Elif Baykal" userId="S::elif.baykal_ozyegin.edu.tr#ext#@chalmers.onmicrosoft.com::a97318c8-43d0-48f8-a258-056eab3cf248" providerId="AD" clId="Web-{E74B2A53-E5D9-44E8-B1F0-8B79E2D645C6}" dt="2023-02-01T09:38:13.165" v="1874"/>
          <ac:spMkLst>
            <pc:docMk/>
            <pc:sldMk cId="2553839920" sldId="281"/>
            <ac:spMk id="3" creationId="{74FE495C-707F-7D11-B63B-8D3FB0D9B3A2}"/>
          </ac:spMkLst>
        </pc:spChg>
        <pc:spChg chg="mod">
          <ac:chgData name="Gokce Elif Baykal" userId="S::elif.baykal_ozyegin.edu.tr#ext#@chalmers.onmicrosoft.com::a97318c8-43d0-48f8-a258-056eab3cf248" providerId="AD" clId="Web-{E74B2A53-E5D9-44E8-B1F0-8B79E2D645C6}" dt="2023-02-01T13:16:25.880" v="3037" actId="20577"/>
          <ac:spMkLst>
            <pc:docMk/>
            <pc:sldMk cId="2553839920" sldId="281"/>
            <ac:spMk id="4" creationId="{36C57CAB-D1AF-1B4D-3609-A18D8517CE33}"/>
          </ac:spMkLst>
        </pc:spChg>
        <pc:spChg chg="add del mod">
          <ac:chgData name="Gokce Elif Baykal" userId="S::elif.baykal_ozyegin.edu.tr#ext#@chalmers.onmicrosoft.com::a97318c8-43d0-48f8-a258-056eab3cf248" providerId="AD" clId="Web-{E74B2A53-E5D9-44E8-B1F0-8B79E2D645C6}" dt="2023-02-01T09:38:02.228" v="1873"/>
          <ac:spMkLst>
            <pc:docMk/>
            <pc:sldMk cId="2553839920" sldId="281"/>
            <ac:spMk id="6" creationId="{BEC20381-F958-C338-F88D-98B61F49DE5B}"/>
          </ac:spMkLst>
        </pc:spChg>
        <pc:spChg chg="add del mod">
          <ac:chgData name="Gokce Elif Baykal" userId="S::elif.baykal_ozyegin.edu.tr#ext#@chalmers.onmicrosoft.com::a97318c8-43d0-48f8-a258-056eab3cf248" providerId="AD" clId="Web-{E74B2A53-E5D9-44E8-B1F0-8B79E2D645C6}" dt="2023-02-01T09:38:15.899" v="1875"/>
          <ac:spMkLst>
            <pc:docMk/>
            <pc:sldMk cId="2553839920" sldId="281"/>
            <ac:spMk id="8" creationId="{442F4BA9-AA85-EDBE-FA65-57A7ABB547C7}"/>
          </ac:spMkLst>
        </pc:spChg>
        <pc:picChg chg="add mod">
          <ac:chgData name="Gokce Elif Baykal" userId="S::elif.baykal_ozyegin.edu.tr#ext#@chalmers.onmicrosoft.com::a97318c8-43d0-48f8-a258-056eab3cf248" providerId="AD" clId="Web-{E74B2A53-E5D9-44E8-B1F0-8B79E2D645C6}" dt="2023-02-01T09:40:46.262" v="1884" actId="1076"/>
          <ac:picMkLst>
            <pc:docMk/>
            <pc:sldMk cId="2553839920" sldId="281"/>
            <ac:picMk id="9" creationId="{6114C56B-BD14-DE52-18E8-AD0299011F33}"/>
          </ac:picMkLst>
        </pc:picChg>
      </pc:sldChg>
      <pc:sldChg chg="modSp add del replId modNotes">
        <pc:chgData name="Gokce Elif Baykal" userId="S::elif.baykal_ozyegin.edu.tr#ext#@chalmers.onmicrosoft.com::a97318c8-43d0-48f8-a258-056eab3cf248" providerId="AD" clId="Web-{E74B2A53-E5D9-44E8-B1F0-8B79E2D645C6}" dt="2023-02-01T11:24:19.792" v="2325"/>
        <pc:sldMkLst>
          <pc:docMk/>
          <pc:sldMk cId="121629101" sldId="282"/>
        </pc:sldMkLst>
        <pc:spChg chg="mod">
          <ac:chgData name="Gokce Elif Baykal" userId="S::elif.baykal_ozyegin.edu.tr#ext#@chalmers.onmicrosoft.com::a97318c8-43d0-48f8-a258-056eab3cf248" providerId="AD" clId="Web-{E74B2A53-E5D9-44E8-B1F0-8B79E2D645C6}" dt="2023-02-01T09:59:30.501" v="2003" actId="20577"/>
          <ac:spMkLst>
            <pc:docMk/>
            <pc:sldMk cId="121629101" sldId="282"/>
            <ac:spMk id="4" creationId="{36C57CAB-D1AF-1B4D-3609-A18D8517CE33}"/>
          </ac:spMkLst>
        </pc:spChg>
      </pc:sldChg>
      <pc:sldChg chg="add del replId">
        <pc:chgData name="Gokce Elif Baykal" userId="S::elif.baykal_ozyegin.edu.tr#ext#@chalmers.onmicrosoft.com::a97318c8-43d0-48f8-a258-056eab3cf248" providerId="AD" clId="Web-{E74B2A53-E5D9-44E8-B1F0-8B79E2D645C6}" dt="2023-02-01T09:37:57.243" v="1872"/>
        <pc:sldMkLst>
          <pc:docMk/>
          <pc:sldMk cId="3438027828" sldId="282"/>
        </pc:sldMkLst>
      </pc:sldChg>
      <pc:sldChg chg="addSp delSp modSp add ord replId modNotes">
        <pc:chgData name="Gokce Elif Baykal" userId="S::elif.baykal_ozyegin.edu.tr#ext#@chalmers.onmicrosoft.com::a97318c8-43d0-48f8-a258-056eab3cf248" providerId="AD" clId="Web-{E74B2A53-E5D9-44E8-B1F0-8B79E2D645C6}" dt="2023-02-01T13:16:08.723" v="3036" actId="20577"/>
        <pc:sldMkLst>
          <pc:docMk/>
          <pc:sldMk cId="2152529801" sldId="283"/>
        </pc:sldMkLst>
        <pc:spChg chg="mod">
          <ac:chgData name="Gokce Elif Baykal" userId="S::elif.baykal_ozyegin.edu.tr#ext#@chalmers.onmicrosoft.com::a97318c8-43d0-48f8-a258-056eab3cf248" providerId="AD" clId="Web-{E74B2A53-E5D9-44E8-B1F0-8B79E2D645C6}" dt="2023-02-01T10:24:17.778" v="2074" actId="20577"/>
          <ac:spMkLst>
            <pc:docMk/>
            <pc:sldMk cId="2152529801" sldId="283"/>
            <ac:spMk id="2" creationId="{0409635D-CB1A-81CE-6F8E-DB12C64514A4}"/>
          </ac:spMkLst>
        </pc:spChg>
        <pc:spChg chg="mod">
          <ac:chgData name="Gokce Elif Baykal" userId="S::elif.baykal_ozyegin.edu.tr#ext#@chalmers.onmicrosoft.com::a97318c8-43d0-48f8-a258-056eab3cf248" providerId="AD" clId="Web-{E74B2A53-E5D9-44E8-B1F0-8B79E2D645C6}" dt="2023-02-01T13:16:08.723" v="3036" actId="20577"/>
          <ac:spMkLst>
            <pc:docMk/>
            <pc:sldMk cId="2152529801" sldId="283"/>
            <ac:spMk id="4" creationId="{36C57CAB-D1AF-1B4D-3609-A18D8517CE33}"/>
          </ac:spMkLst>
        </pc:spChg>
        <pc:picChg chg="add mod">
          <ac:chgData name="Gokce Elif Baykal" userId="S::elif.baykal_ozyegin.edu.tr#ext#@chalmers.onmicrosoft.com::a97318c8-43d0-48f8-a258-056eab3cf248" providerId="AD" clId="Web-{E74B2A53-E5D9-44E8-B1F0-8B79E2D645C6}" dt="2023-02-01T09:59:12.876" v="1994" actId="1076"/>
          <ac:picMkLst>
            <pc:docMk/>
            <pc:sldMk cId="2152529801" sldId="283"/>
            <ac:picMk id="3" creationId="{8C4368C3-52A3-64B5-D418-2B43BCC1D8F8}"/>
          </ac:picMkLst>
        </pc:picChg>
        <pc:picChg chg="del">
          <ac:chgData name="Gokce Elif Baykal" userId="S::elif.baykal_ozyegin.edu.tr#ext#@chalmers.onmicrosoft.com::a97318c8-43d0-48f8-a258-056eab3cf248" providerId="AD" clId="Web-{E74B2A53-E5D9-44E8-B1F0-8B79E2D645C6}" dt="2023-02-01T09:59:01.220" v="1989"/>
          <ac:picMkLst>
            <pc:docMk/>
            <pc:sldMk cId="2152529801" sldId="283"/>
            <ac:picMk id="9" creationId="{6114C56B-BD14-DE52-18E8-AD0299011F33}"/>
          </ac:picMkLst>
        </pc:picChg>
      </pc:sldChg>
      <pc:sldChg chg="modSp add replId modNotes">
        <pc:chgData name="Gokce Elif Baykal" userId="S::elif.baykal_ozyegin.edu.tr#ext#@chalmers.onmicrosoft.com::a97318c8-43d0-48f8-a258-056eab3cf248" providerId="AD" clId="Web-{E74B2A53-E5D9-44E8-B1F0-8B79E2D645C6}" dt="2023-02-01T10:25:42.547" v="2114"/>
        <pc:sldMkLst>
          <pc:docMk/>
          <pc:sldMk cId="3522814035" sldId="284"/>
        </pc:sldMkLst>
        <pc:spChg chg="mod">
          <ac:chgData name="Gokce Elif Baykal" userId="S::elif.baykal_ozyegin.edu.tr#ext#@chalmers.onmicrosoft.com::a97318c8-43d0-48f8-a258-056eab3cf248" providerId="AD" clId="Web-{E74B2A53-E5D9-44E8-B1F0-8B79E2D645C6}" dt="2023-02-01T10:25:38.094" v="2113" actId="20577"/>
          <ac:spMkLst>
            <pc:docMk/>
            <pc:sldMk cId="3522814035" sldId="284"/>
            <ac:spMk id="3" creationId="{74FE495C-707F-7D11-B63B-8D3FB0D9B3A2}"/>
          </ac:spMkLst>
        </pc:spChg>
      </pc:sldChg>
      <pc:sldChg chg="addSp delSp modSp new mod ord setBg">
        <pc:chgData name="Gokce Elif Baykal" userId="S::elif.baykal_ozyegin.edu.tr#ext#@chalmers.onmicrosoft.com::a97318c8-43d0-48f8-a258-056eab3cf248" providerId="AD" clId="Web-{E74B2A53-E5D9-44E8-B1F0-8B79E2D645C6}" dt="2023-02-01T16:10:55.759" v="3790" actId="20577"/>
        <pc:sldMkLst>
          <pc:docMk/>
          <pc:sldMk cId="1047441274" sldId="285"/>
        </pc:sldMkLst>
        <pc:spChg chg="del">
          <ac:chgData name="Gokce Elif Baykal" userId="S::elif.baykal_ozyegin.edu.tr#ext#@chalmers.onmicrosoft.com::a97318c8-43d0-48f8-a258-056eab3cf248" providerId="AD" clId="Web-{E74B2A53-E5D9-44E8-B1F0-8B79E2D645C6}" dt="2023-02-01T12:47:38.966" v="2531"/>
          <ac:spMkLst>
            <pc:docMk/>
            <pc:sldMk cId="1047441274" sldId="285"/>
            <ac:spMk id="2" creationId="{960BE2E7-609D-563F-3B59-B3895C2DEA5C}"/>
          </ac:spMkLst>
        </pc:spChg>
        <pc:spChg chg="del">
          <ac:chgData name="Gokce Elif Baykal" userId="S::elif.baykal_ozyegin.edu.tr#ext#@chalmers.onmicrosoft.com::a97318c8-43d0-48f8-a258-056eab3cf248" providerId="AD" clId="Web-{E74B2A53-E5D9-44E8-B1F0-8B79E2D645C6}" dt="2023-02-01T12:47:41.497" v="2532"/>
          <ac:spMkLst>
            <pc:docMk/>
            <pc:sldMk cId="1047441274" sldId="285"/>
            <ac:spMk id="3" creationId="{47CAD797-8D60-70CB-5CB4-A7CFC3F91800}"/>
          </ac:spMkLst>
        </pc:spChg>
        <pc:spChg chg="add mod">
          <ac:chgData name="Gokce Elif Baykal" userId="S::elif.baykal_ozyegin.edu.tr#ext#@chalmers.onmicrosoft.com::a97318c8-43d0-48f8-a258-056eab3cf248" providerId="AD" clId="Web-{E74B2A53-E5D9-44E8-B1F0-8B79E2D645C6}" dt="2023-02-01T16:10:55.759" v="3790" actId="20577"/>
          <ac:spMkLst>
            <pc:docMk/>
            <pc:sldMk cId="1047441274" sldId="285"/>
            <ac:spMk id="6" creationId="{EC47C8FE-3107-825D-E071-980E7DD3E44F}"/>
          </ac:spMkLst>
        </pc:spChg>
        <pc:spChg chg="add mod">
          <ac:chgData name="Gokce Elif Baykal" userId="S::elif.baykal_ozyegin.edu.tr#ext#@chalmers.onmicrosoft.com::a97318c8-43d0-48f8-a258-056eab3cf248" providerId="AD" clId="Web-{E74B2A53-E5D9-44E8-B1F0-8B79E2D645C6}" dt="2023-02-01T15:00:29.750" v="3405" actId="20577"/>
          <ac:spMkLst>
            <pc:docMk/>
            <pc:sldMk cId="1047441274" sldId="285"/>
            <ac:spMk id="7" creationId="{D291ABA5-A5E6-4CB3-7030-CCAB377FECEA}"/>
          </ac:spMkLst>
        </pc:spChg>
        <pc:spChg chg="add">
          <ac:chgData name="Gokce Elif Baykal" userId="S::elif.baykal_ozyegin.edu.tr#ext#@chalmers.onmicrosoft.com::a97318c8-43d0-48f8-a258-056eab3cf248" providerId="AD" clId="Web-{E74B2A53-E5D9-44E8-B1F0-8B79E2D645C6}" dt="2023-02-01T12:48:57.375" v="2538"/>
          <ac:spMkLst>
            <pc:docMk/>
            <pc:sldMk cId="1047441274" sldId="285"/>
            <ac:spMk id="11" creationId="{D4771268-CB57-404A-9271-370EB28F6090}"/>
          </ac:spMkLst>
        </pc:spChg>
        <pc:picChg chg="add del mod ord">
          <ac:chgData name="Gokce Elif Baykal" userId="S::elif.baykal_ozyegin.edu.tr#ext#@chalmers.onmicrosoft.com::a97318c8-43d0-48f8-a258-056eab3cf248" providerId="AD" clId="Web-{E74B2A53-E5D9-44E8-B1F0-8B79E2D645C6}" dt="2023-02-01T14:59:23.733" v="3389"/>
          <ac:picMkLst>
            <pc:docMk/>
            <pc:sldMk cId="1047441274" sldId="285"/>
            <ac:picMk id="4" creationId="{AAF00F81-EB34-3948-BE2B-8628393A1F5C}"/>
          </ac:picMkLst>
        </pc:picChg>
        <pc:picChg chg="add mod modCrop">
          <ac:chgData name="Gokce Elif Baykal" userId="S::elif.baykal_ozyegin.edu.tr#ext#@chalmers.onmicrosoft.com::a97318c8-43d0-48f8-a258-056eab3cf248" providerId="AD" clId="Web-{E74B2A53-E5D9-44E8-B1F0-8B79E2D645C6}" dt="2023-02-01T15:01:26.033" v="3416" actId="1076"/>
          <ac:picMkLst>
            <pc:docMk/>
            <pc:sldMk cId="1047441274" sldId="285"/>
            <ac:picMk id="8" creationId="{2CB0BD12-89E2-DE44-0B29-FB831D3C87AB}"/>
          </ac:picMkLst>
        </pc:picChg>
      </pc:sldChg>
      <pc:sldChg chg="modSp add replId">
        <pc:chgData name="Gokce Elif Baykal" userId="S::elif.baykal_ozyegin.edu.tr#ext#@chalmers.onmicrosoft.com::a97318c8-43d0-48f8-a258-056eab3cf248" providerId="AD" clId="Web-{E74B2A53-E5D9-44E8-B1F0-8B79E2D645C6}" dt="2023-02-01T13:32:58.568" v="3041" actId="20577"/>
        <pc:sldMkLst>
          <pc:docMk/>
          <pc:sldMk cId="4289072803" sldId="286"/>
        </pc:sldMkLst>
        <pc:spChg chg="mod">
          <ac:chgData name="Gokce Elif Baykal" userId="S::elif.baykal_ozyegin.edu.tr#ext#@chalmers.onmicrosoft.com::a97318c8-43d0-48f8-a258-056eab3cf248" providerId="AD" clId="Web-{E74B2A53-E5D9-44E8-B1F0-8B79E2D645C6}" dt="2023-02-01T13:32:58.568" v="3041" actId="20577"/>
          <ac:spMkLst>
            <pc:docMk/>
            <pc:sldMk cId="4289072803" sldId="286"/>
            <ac:spMk id="3" creationId="{74FE495C-707F-7D11-B63B-8D3FB0D9B3A2}"/>
          </ac:spMkLst>
        </pc:spChg>
        <pc:spChg chg="mod">
          <ac:chgData name="Gokce Elif Baykal" userId="S::elif.baykal_ozyegin.edu.tr#ext#@chalmers.onmicrosoft.com::a97318c8-43d0-48f8-a258-056eab3cf248" providerId="AD" clId="Web-{E74B2A53-E5D9-44E8-B1F0-8B79E2D645C6}" dt="2023-02-01T13:15:06.596" v="3035" actId="20577"/>
          <ac:spMkLst>
            <pc:docMk/>
            <pc:sldMk cId="4289072803" sldId="286"/>
            <ac:spMk id="4" creationId="{141C6E94-04FF-8372-4B0D-ED40A83AA88B}"/>
          </ac:spMkLst>
        </pc:spChg>
      </pc:sldChg>
      <pc:sldChg chg="addSp delSp modSp add ord replId modNotes">
        <pc:chgData name="Gokce Elif Baykal" userId="S::elif.baykal_ozyegin.edu.tr#ext#@chalmers.onmicrosoft.com::a97318c8-43d0-48f8-a258-056eab3cf248" providerId="AD" clId="Web-{E74B2A53-E5D9-44E8-B1F0-8B79E2D645C6}" dt="2023-02-01T15:09:49.362" v="3504"/>
        <pc:sldMkLst>
          <pc:docMk/>
          <pc:sldMk cId="1055474250" sldId="287"/>
        </pc:sldMkLst>
        <pc:spChg chg="mod">
          <ac:chgData name="Gokce Elif Baykal" userId="S::elif.baykal_ozyegin.edu.tr#ext#@chalmers.onmicrosoft.com::a97318c8-43d0-48f8-a258-056eab3cf248" providerId="AD" clId="Web-{E74B2A53-E5D9-44E8-B1F0-8B79E2D645C6}" dt="2023-02-01T15:05:00.665" v="3458" actId="20577"/>
          <ac:spMkLst>
            <pc:docMk/>
            <pc:sldMk cId="1055474250" sldId="287"/>
            <ac:spMk id="3" creationId="{74FE495C-707F-7D11-B63B-8D3FB0D9B3A2}"/>
          </ac:spMkLst>
        </pc:spChg>
        <pc:spChg chg="del mod">
          <ac:chgData name="Gokce Elif Baykal" userId="S::elif.baykal_ozyegin.edu.tr#ext#@chalmers.onmicrosoft.com::a97318c8-43d0-48f8-a258-056eab3cf248" providerId="AD" clId="Web-{E74B2A53-E5D9-44E8-B1F0-8B79E2D645C6}" dt="2023-02-01T14:47:37.757" v="3193"/>
          <ac:spMkLst>
            <pc:docMk/>
            <pc:sldMk cId="1055474250" sldId="287"/>
            <ac:spMk id="4" creationId="{141C6E94-04FF-8372-4B0D-ED40A83AA88B}"/>
          </ac:spMkLst>
        </pc:spChg>
        <pc:spChg chg="add mod">
          <ac:chgData name="Gokce Elif Baykal" userId="S::elif.baykal_ozyegin.edu.tr#ext#@chalmers.onmicrosoft.com::a97318c8-43d0-48f8-a258-056eab3cf248" providerId="AD" clId="Web-{E74B2A53-E5D9-44E8-B1F0-8B79E2D645C6}" dt="2023-02-01T15:03:23.631" v="3444" actId="1076"/>
          <ac:spMkLst>
            <pc:docMk/>
            <pc:sldMk cId="1055474250" sldId="287"/>
            <ac:spMk id="6" creationId="{C10D09C6-2BD1-C9E0-F8F6-2EC9A71F5BA9}"/>
          </ac:spMkLst>
        </pc:spChg>
      </pc:sldChg>
    </pc:docChg>
  </pc:docChgLst>
  <pc:docChgLst>
    <pc:chgData name="Gokce Elif Baykal" userId="S::elif.baykal_ozyegin.edu.tr#ext#@chalmers.onmicrosoft.com::a97318c8-43d0-48f8-a258-056eab3cf248" providerId="AD" clId="Web-{C5EDDAED-6231-4BE6-BF1A-BA354B6FF799}"/>
    <pc:docChg chg="modSld">
      <pc:chgData name="Gokce Elif Baykal" userId="S::elif.baykal_ozyegin.edu.tr#ext#@chalmers.onmicrosoft.com::a97318c8-43d0-48f8-a258-056eab3cf248" providerId="AD" clId="Web-{C5EDDAED-6231-4BE6-BF1A-BA354B6FF799}" dt="2023-02-05T15:05:00.186" v="2" actId="20577"/>
      <pc:docMkLst>
        <pc:docMk/>
      </pc:docMkLst>
      <pc:sldChg chg="modSp">
        <pc:chgData name="Gokce Elif Baykal" userId="S::elif.baykal_ozyegin.edu.tr#ext#@chalmers.onmicrosoft.com::a97318c8-43d0-48f8-a258-056eab3cf248" providerId="AD" clId="Web-{C5EDDAED-6231-4BE6-BF1A-BA354B6FF799}" dt="2023-02-05T15:05:00.186" v="2" actId="20577"/>
        <pc:sldMkLst>
          <pc:docMk/>
          <pc:sldMk cId="1271618706" sldId="275"/>
        </pc:sldMkLst>
        <pc:spChg chg="mod">
          <ac:chgData name="Gokce Elif Baykal" userId="S::elif.baykal_ozyegin.edu.tr#ext#@chalmers.onmicrosoft.com::a97318c8-43d0-48f8-a258-056eab3cf248" providerId="AD" clId="Web-{C5EDDAED-6231-4BE6-BF1A-BA354B6FF799}" dt="2023-02-05T15:05:00.186" v="2" actId="20577"/>
          <ac:spMkLst>
            <pc:docMk/>
            <pc:sldMk cId="1271618706" sldId="275"/>
            <ac:spMk id="6" creationId="{3ED139ED-76E3-EA17-3552-64AE81E7B961}"/>
          </ac:spMkLst>
        </pc:spChg>
      </pc:sldChg>
    </pc:docChg>
  </pc:docChgLst>
  <pc:docChgLst>
    <pc:chgData name="Gokce Elif Baykal" userId="S::elif.baykal_ozyegin.edu.tr#ext#@chalmers.onmicrosoft.com::a97318c8-43d0-48f8-a258-056eab3cf248" providerId="AD" clId="Web-{5B70489D-DAE6-49D7-8F35-2B1C88BDB48E}"/>
    <pc:docChg chg="addSld modSld">
      <pc:chgData name="Gokce Elif Baykal" userId="S::elif.baykal_ozyegin.edu.tr#ext#@chalmers.onmicrosoft.com::a97318c8-43d0-48f8-a258-056eab3cf248" providerId="AD" clId="Web-{5B70489D-DAE6-49D7-8F35-2B1C88BDB48E}" dt="2023-02-24T08:41:59.879" v="10" actId="1076"/>
      <pc:docMkLst>
        <pc:docMk/>
      </pc:docMkLst>
      <pc:sldChg chg="addSp delSp modSp">
        <pc:chgData name="Gokce Elif Baykal" userId="S::elif.baykal_ozyegin.edu.tr#ext#@chalmers.onmicrosoft.com::a97318c8-43d0-48f8-a258-056eab3cf248" providerId="AD" clId="Web-{5B70489D-DAE6-49D7-8F35-2B1C88BDB48E}" dt="2023-02-24T08:41:21.362" v="4"/>
        <pc:sldMkLst>
          <pc:docMk/>
          <pc:sldMk cId="1521668323" sldId="264"/>
        </pc:sldMkLst>
        <pc:spChg chg="add del mod">
          <ac:chgData name="Gokce Elif Baykal" userId="S::elif.baykal_ozyegin.edu.tr#ext#@chalmers.onmicrosoft.com::a97318c8-43d0-48f8-a258-056eab3cf248" providerId="AD" clId="Web-{5B70489D-DAE6-49D7-8F35-2B1C88BDB48E}" dt="2023-02-24T08:41:13.018" v="3"/>
          <ac:spMkLst>
            <pc:docMk/>
            <pc:sldMk cId="1521668323" sldId="264"/>
            <ac:spMk id="3" creationId="{3EB78E0E-881C-2155-9CE0-E6A6E6482D8B}"/>
          </ac:spMkLst>
        </pc:spChg>
        <pc:spChg chg="add">
          <ac:chgData name="Gokce Elif Baykal" userId="S::elif.baykal_ozyegin.edu.tr#ext#@chalmers.onmicrosoft.com::a97318c8-43d0-48f8-a258-056eab3cf248" providerId="AD" clId="Web-{5B70489D-DAE6-49D7-8F35-2B1C88BDB48E}" dt="2023-02-24T08:41:21.362" v="4"/>
          <ac:spMkLst>
            <pc:docMk/>
            <pc:sldMk cId="1521668323" sldId="264"/>
            <ac:spMk id="6" creationId="{37E61BFD-E18B-E2A7-ED9A-E782B484F0AA}"/>
          </ac:spMkLst>
        </pc:spChg>
        <pc:picChg chg="add">
          <ac:chgData name="Gokce Elif Baykal" userId="S::elif.baykal_ozyegin.edu.tr#ext#@chalmers.onmicrosoft.com::a97318c8-43d0-48f8-a258-056eab3cf248" providerId="AD" clId="Web-{5B70489D-DAE6-49D7-8F35-2B1C88BDB48E}" dt="2023-02-24T08:41:21.362" v="4"/>
          <ac:picMkLst>
            <pc:docMk/>
            <pc:sldMk cId="1521668323" sldId="264"/>
            <ac:picMk id="5" creationId="{DB8D20CA-0470-C75A-5208-951F2FF876D2}"/>
          </ac:picMkLst>
        </pc:picChg>
      </pc:sldChg>
      <pc:sldChg chg="addSp delSp modSp add replId">
        <pc:chgData name="Gokce Elif Baykal" userId="S::elif.baykal_ozyegin.edu.tr#ext#@chalmers.onmicrosoft.com::a97318c8-43d0-48f8-a258-056eab3cf248" providerId="AD" clId="Web-{5B70489D-DAE6-49D7-8F35-2B1C88BDB48E}" dt="2023-02-24T08:41:59.879" v="10" actId="1076"/>
        <pc:sldMkLst>
          <pc:docMk/>
          <pc:sldMk cId="364923708" sldId="300"/>
        </pc:sldMkLst>
        <pc:spChg chg="del">
          <ac:chgData name="Gokce Elif Baykal" userId="S::elif.baykal_ozyegin.edu.tr#ext#@chalmers.onmicrosoft.com::a97318c8-43d0-48f8-a258-056eab3cf248" providerId="AD" clId="Web-{5B70489D-DAE6-49D7-8F35-2B1C88BDB48E}" dt="2023-02-24T08:41:49.801" v="6"/>
          <ac:spMkLst>
            <pc:docMk/>
            <pc:sldMk cId="364923708" sldId="300"/>
            <ac:spMk id="2" creationId="{00000000-0000-0000-0000-000000000000}"/>
          </ac:spMkLst>
        </pc:spChg>
        <pc:spChg chg="add del mod">
          <ac:chgData name="Gokce Elif Baykal" userId="S::elif.baykal_ozyegin.edu.tr#ext#@chalmers.onmicrosoft.com::a97318c8-43d0-48f8-a258-056eab3cf248" providerId="AD" clId="Web-{5B70489D-DAE6-49D7-8F35-2B1C88BDB48E}" dt="2023-02-24T08:41:51.707" v="7"/>
          <ac:spMkLst>
            <pc:docMk/>
            <pc:sldMk cId="364923708" sldId="300"/>
            <ac:spMk id="7" creationId="{509C70B9-9FBB-704E-D45C-BF513FF8BD82}"/>
          </ac:spMkLst>
        </pc:spChg>
        <pc:picChg chg="mod">
          <ac:chgData name="Gokce Elif Baykal" userId="S::elif.baykal_ozyegin.edu.tr#ext#@chalmers.onmicrosoft.com::a97318c8-43d0-48f8-a258-056eab3cf248" providerId="AD" clId="Web-{5B70489D-DAE6-49D7-8F35-2B1C88BDB48E}" dt="2023-02-24T08:41:59.879" v="10" actId="1076"/>
          <ac:picMkLst>
            <pc:docMk/>
            <pc:sldMk cId="364923708" sldId="300"/>
            <ac:picMk id="4" creationId="{36DAC951-1387-4F65-B0E8-B0B00FF90F35}"/>
          </ac:picMkLst>
        </pc:picChg>
      </pc:sldChg>
    </pc:docChg>
  </pc:docChgLst>
  <pc:docChgLst>
    <pc:chgData name="Gokce Elif Baykal" userId="S::elif.baykal_ozyegin.edu.tr#ext#@chalmers.onmicrosoft.com::a97318c8-43d0-48f8-a258-056eab3cf248" providerId="AD" clId="Web-{91E03743-A16C-4770-A1B4-65D85A03DDC1}"/>
    <pc:docChg chg="addSld modSld">
      <pc:chgData name="Gokce Elif Baykal" userId="S::elif.baykal_ozyegin.edu.tr#ext#@chalmers.onmicrosoft.com::a97318c8-43d0-48f8-a258-056eab3cf248" providerId="AD" clId="Web-{91E03743-A16C-4770-A1B4-65D85A03DDC1}" dt="2022-11-04T12:28:49.430" v="107" actId="20577"/>
      <pc:docMkLst>
        <pc:docMk/>
      </pc:docMkLst>
      <pc:sldChg chg="modSp">
        <pc:chgData name="Gokce Elif Baykal" userId="S::elif.baykal_ozyegin.edu.tr#ext#@chalmers.onmicrosoft.com::a97318c8-43d0-48f8-a258-056eab3cf248" providerId="AD" clId="Web-{91E03743-A16C-4770-A1B4-65D85A03DDC1}" dt="2022-11-04T12:23:47.704" v="40" actId="20577"/>
        <pc:sldMkLst>
          <pc:docMk/>
          <pc:sldMk cId="3263606186" sldId="265"/>
        </pc:sldMkLst>
        <pc:spChg chg="mod">
          <ac:chgData name="Gokce Elif Baykal" userId="S::elif.baykal_ozyegin.edu.tr#ext#@chalmers.onmicrosoft.com::a97318c8-43d0-48f8-a258-056eab3cf248" providerId="AD" clId="Web-{91E03743-A16C-4770-A1B4-65D85A03DDC1}" dt="2022-11-04T12:23:47.704" v="40" actId="20577"/>
          <ac:spMkLst>
            <pc:docMk/>
            <pc:sldMk cId="3263606186" sldId="265"/>
            <ac:spMk id="8" creationId="{2264F49D-6686-F449-57F3-5832D839B63A}"/>
          </ac:spMkLst>
        </pc:spChg>
      </pc:sldChg>
      <pc:sldChg chg="modSp">
        <pc:chgData name="Gokce Elif Baykal" userId="S::elif.baykal_ozyegin.edu.tr#ext#@chalmers.onmicrosoft.com::a97318c8-43d0-48f8-a258-056eab3cf248" providerId="AD" clId="Web-{91E03743-A16C-4770-A1B4-65D85A03DDC1}" dt="2022-11-04T12:28:49.430" v="107" actId="20577"/>
        <pc:sldMkLst>
          <pc:docMk/>
          <pc:sldMk cId="1400699526" sldId="267"/>
        </pc:sldMkLst>
        <pc:spChg chg="mod">
          <ac:chgData name="Gokce Elif Baykal" userId="S::elif.baykal_ozyegin.edu.tr#ext#@chalmers.onmicrosoft.com::a97318c8-43d0-48f8-a258-056eab3cf248" providerId="AD" clId="Web-{91E03743-A16C-4770-A1B4-65D85A03DDC1}" dt="2022-11-04T12:28:49.430" v="107" actId="20577"/>
          <ac:spMkLst>
            <pc:docMk/>
            <pc:sldMk cId="1400699526" sldId="267"/>
            <ac:spMk id="3" creationId="{F5C46E40-53A8-4952-8688-FD316F01D191}"/>
          </ac:spMkLst>
        </pc:spChg>
      </pc:sldChg>
      <pc:sldChg chg="modSp add replId">
        <pc:chgData name="Gokce Elif Baykal" userId="S::elif.baykal_ozyegin.edu.tr#ext#@chalmers.onmicrosoft.com::a97318c8-43d0-48f8-a258-056eab3cf248" providerId="AD" clId="Web-{91E03743-A16C-4770-A1B4-65D85A03DDC1}" dt="2022-11-04T12:28:30.789" v="101" actId="20577"/>
        <pc:sldMkLst>
          <pc:docMk/>
          <pc:sldMk cId="3857171689" sldId="268"/>
        </pc:sldMkLst>
        <pc:spChg chg="mod">
          <ac:chgData name="Gokce Elif Baykal" userId="S::elif.baykal_ozyegin.edu.tr#ext#@chalmers.onmicrosoft.com::a97318c8-43d0-48f8-a258-056eab3cf248" providerId="AD" clId="Web-{91E03743-A16C-4770-A1B4-65D85A03DDC1}" dt="2022-11-04T12:28:30.789" v="101" actId="20577"/>
          <ac:spMkLst>
            <pc:docMk/>
            <pc:sldMk cId="3857171689" sldId="268"/>
            <ac:spMk id="3" creationId="{F5C46E40-53A8-4952-8688-FD316F01D191}"/>
          </ac:spMkLst>
        </pc:spChg>
      </pc:sldChg>
    </pc:docChg>
  </pc:docChgLst>
  <pc:docChgLst>
    <pc:chgData name="Gokce Elif Baykal" userId="S::elif.baykal_ozyegin.edu.tr#ext#@chalmers.onmicrosoft.com::a97318c8-43d0-48f8-a258-056eab3cf248" providerId="AD" clId="Web-{F30E3C9A-DAED-4290-B3CD-3BDA820F9D78}"/>
    <pc:docChg chg="modSld">
      <pc:chgData name="Gokce Elif Baykal" userId="S::elif.baykal_ozyegin.edu.tr#ext#@chalmers.onmicrosoft.com::a97318c8-43d0-48f8-a258-056eab3cf248" providerId="AD" clId="Web-{F30E3C9A-DAED-4290-B3CD-3BDA820F9D78}" dt="2023-02-20T08:04:00.046" v="5" actId="20577"/>
      <pc:docMkLst>
        <pc:docMk/>
      </pc:docMkLst>
      <pc:sldChg chg="modNotes">
        <pc:chgData name="Gokce Elif Baykal" userId="S::elif.baykal_ozyegin.edu.tr#ext#@chalmers.onmicrosoft.com::a97318c8-43d0-48f8-a258-056eab3cf248" providerId="AD" clId="Web-{F30E3C9A-DAED-4290-B3CD-3BDA820F9D78}" dt="2023-02-20T08:03:37.842" v="1"/>
        <pc:sldMkLst>
          <pc:docMk/>
          <pc:sldMk cId="2152529801" sldId="283"/>
        </pc:sldMkLst>
      </pc:sldChg>
      <pc:sldChg chg="modSp">
        <pc:chgData name="Gokce Elif Baykal" userId="S::elif.baykal_ozyegin.edu.tr#ext#@chalmers.onmicrosoft.com::a97318c8-43d0-48f8-a258-056eab3cf248" providerId="AD" clId="Web-{F30E3C9A-DAED-4290-B3CD-3BDA820F9D78}" dt="2023-02-20T08:04:00.046" v="5" actId="20577"/>
        <pc:sldMkLst>
          <pc:docMk/>
          <pc:sldMk cId="1917870100" sldId="293"/>
        </pc:sldMkLst>
        <pc:spChg chg="mod">
          <ac:chgData name="Gokce Elif Baykal" userId="S::elif.baykal_ozyegin.edu.tr#ext#@chalmers.onmicrosoft.com::a97318c8-43d0-48f8-a258-056eab3cf248" providerId="AD" clId="Web-{F30E3C9A-DAED-4290-B3CD-3BDA820F9D78}" dt="2023-02-20T08:04:00.046" v="5" actId="20577"/>
          <ac:spMkLst>
            <pc:docMk/>
            <pc:sldMk cId="1917870100" sldId="293"/>
            <ac:spMk id="3" creationId="{54935D85-4C6B-D88A-A661-FED5BB42F267}"/>
          </ac:spMkLst>
        </pc:spChg>
      </pc:sldChg>
    </pc:docChg>
  </pc:docChgLst>
  <pc:docChgLst>
    <pc:chgData name="Gokce Elif Baykal" userId="S::elif.baykal_ozyegin.edu.tr#ext#@chalmers.onmicrosoft.com::a97318c8-43d0-48f8-a258-056eab3cf248" providerId="AD" clId="Web-{496D76FD-04FB-4A29-8E54-8BE28DFCD407}"/>
    <pc:docChg chg="addSld delSld modSld">
      <pc:chgData name="Gokce Elif Baykal" userId="S::elif.baykal_ozyegin.edu.tr#ext#@chalmers.onmicrosoft.com::a97318c8-43d0-48f8-a258-056eab3cf248" providerId="AD" clId="Web-{496D76FD-04FB-4A29-8E54-8BE28DFCD407}" dt="2023-02-05T20:18:11.346" v="1056" actId="1076"/>
      <pc:docMkLst>
        <pc:docMk/>
      </pc:docMkLst>
      <pc:sldChg chg="del">
        <pc:chgData name="Gokce Elif Baykal" userId="S::elif.baykal_ozyegin.edu.tr#ext#@chalmers.onmicrosoft.com::a97318c8-43d0-48f8-a258-056eab3cf248" providerId="AD" clId="Web-{496D76FD-04FB-4A29-8E54-8BE28DFCD407}" dt="2023-02-05T19:34:38.555" v="754"/>
        <pc:sldMkLst>
          <pc:docMk/>
          <pc:sldMk cId="2553839920" sldId="281"/>
        </pc:sldMkLst>
      </pc:sldChg>
      <pc:sldChg chg="addSp delSp modSp">
        <pc:chgData name="Gokce Elif Baykal" userId="S::elif.baykal_ozyegin.edu.tr#ext#@chalmers.onmicrosoft.com::a97318c8-43d0-48f8-a258-056eab3cf248" providerId="AD" clId="Web-{496D76FD-04FB-4A29-8E54-8BE28DFCD407}" dt="2023-02-05T20:18:11.346" v="1056" actId="1076"/>
        <pc:sldMkLst>
          <pc:docMk/>
          <pc:sldMk cId="2152529801" sldId="283"/>
        </pc:sldMkLst>
        <pc:spChg chg="mod">
          <ac:chgData name="Gokce Elif Baykal" userId="S::elif.baykal_ozyegin.edu.tr#ext#@chalmers.onmicrosoft.com::a97318c8-43d0-48f8-a258-056eab3cf248" providerId="AD" clId="Web-{496D76FD-04FB-4A29-8E54-8BE28DFCD407}" dt="2023-02-05T20:18:11.346" v="1056" actId="1076"/>
          <ac:spMkLst>
            <pc:docMk/>
            <pc:sldMk cId="2152529801" sldId="283"/>
            <ac:spMk id="4" creationId="{36C57CAB-D1AF-1B4D-3609-A18D8517CE33}"/>
          </ac:spMkLst>
        </pc:spChg>
        <pc:spChg chg="add mod">
          <ac:chgData name="Gokce Elif Baykal" userId="S::elif.baykal_ozyegin.edu.tr#ext#@chalmers.onmicrosoft.com::a97318c8-43d0-48f8-a258-056eab3cf248" providerId="AD" clId="Web-{496D76FD-04FB-4A29-8E54-8BE28DFCD407}" dt="2023-02-05T19:40:30.738" v="791" actId="1076"/>
          <ac:spMkLst>
            <pc:docMk/>
            <pc:sldMk cId="2152529801" sldId="283"/>
            <ac:spMk id="11" creationId="{C9415D3C-8FE9-6398-F2DB-DFCE7237ABA4}"/>
          </ac:spMkLst>
        </pc:spChg>
        <pc:spChg chg="add mod">
          <ac:chgData name="Gokce Elif Baykal" userId="S::elif.baykal_ozyegin.edu.tr#ext#@chalmers.onmicrosoft.com::a97318c8-43d0-48f8-a258-056eab3cf248" providerId="AD" clId="Web-{496D76FD-04FB-4A29-8E54-8BE28DFCD407}" dt="2023-02-05T19:40:30.738" v="792" actId="1076"/>
          <ac:spMkLst>
            <pc:docMk/>
            <pc:sldMk cId="2152529801" sldId="283"/>
            <ac:spMk id="13" creationId="{21A78D97-A277-0469-A940-FB22ABD09EA2}"/>
          </ac:spMkLst>
        </pc:spChg>
        <pc:spChg chg="add mod">
          <ac:chgData name="Gokce Elif Baykal" userId="S::elif.baykal_ozyegin.edu.tr#ext#@chalmers.onmicrosoft.com::a97318c8-43d0-48f8-a258-056eab3cf248" providerId="AD" clId="Web-{496D76FD-04FB-4A29-8E54-8BE28DFCD407}" dt="2023-02-05T19:40:30.754" v="793" actId="1076"/>
          <ac:spMkLst>
            <pc:docMk/>
            <pc:sldMk cId="2152529801" sldId="283"/>
            <ac:spMk id="15" creationId="{87D77036-888E-1ED5-6C40-D451703CE0EB}"/>
          </ac:spMkLst>
        </pc:spChg>
        <pc:spChg chg="add mod">
          <ac:chgData name="Gokce Elif Baykal" userId="S::elif.baykal_ozyegin.edu.tr#ext#@chalmers.onmicrosoft.com::a97318c8-43d0-48f8-a258-056eab3cf248" providerId="AD" clId="Web-{496D76FD-04FB-4A29-8E54-8BE28DFCD407}" dt="2023-02-05T19:40:30.754" v="794" actId="1076"/>
          <ac:spMkLst>
            <pc:docMk/>
            <pc:sldMk cId="2152529801" sldId="283"/>
            <ac:spMk id="17" creationId="{53727DEA-7E56-E94C-8374-60AF739B3CA2}"/>
          </ac:spMkLst>
        </pc:spChg>
        <pc:spChg chg="add mod">
          <ac:chgData name="Gokce Elif Baykal" userId="S::elif.baykal_ozyegin.edu.tr#ext#@chalmers.onmicrosoft.com::a97318c8-43d0-48f8-a258-056eab3cf248" providerId="AD" clId="Web-{496D76FD-04FB-4A29-8E54-8BE28DFCD407}" dt="2023-02-05T19:40:30.770" v="795" actId="1076"/>
          <ac:spMkLst>
            <pc:docMk/>
            <pc:sldMk cId="2152529801" sldId="283"/>
            <ac:spMk id="19" creationId="{E2EFCDC5-C736-7E55-A3B2-14B508774314}"/>
          </ac:spMkLst>
        </pc:spChg>
        <pc:spChg chg="add mod">
          <ac:chgData name="Gokce Elif Baykal" userId="S::elif.baykal_ozyegin.edu.tr#ext#@chalmers.onmicrosoft.com::a97318c8-43d0-48f8-a258-056eab3cf248" providerId="AD" clId="Web-{496D76FD-04FB-4A29-8E54-8BE28DFCD407}" dt="2023-02-05T19:40:30.770" v="796" actId="1076"/>
          <ac:spMkLst>
            <pc:docMk/>
            <pc:sldMk cId="2152529801" sldId="283"/>
            <ac:spMk id="21" creationId="{0F9B3180-AC91-8215-D9CA-59BF4C49AF3C}"/>
          </ac:spMkLst>
        </pc:spChg>
        <pc:spChg chg="add del mod">
          <ac:chgData name="Gokce Elif Baykal" userId="S::elif.baykal_ozyegin.edu.tr#ext#@chalmers.onmicrosoft.com::a97318c8-43d0-48f8-a258-056eab3cf248" providerId="AD" clId="Web-{496D76FD-04FB-4A29-8E54-8BE28DFCD407}" dt="2023-02-05T19:40:59.927" v="815"/>
          <ac:spMkLst>
            <pc:docMk/>
            <pc:sldMk cId="2152529801" sldId="283"/>
            <ac:spMk id="23" creationId="{C8EE30A4-D14F-4DA7-449B-CA128BED9F2F}"/>
          </ac:spMkLst>
        </pc:spChg>
        <pc:spChg chg="add del mod">
          <ac:chgData name="Gokce Elif Baykal" userId="S::elif.baykal_ozyegin.edu.tr#ext#@chalmers.onmicrosoft.com::a97318c8-43d0-48f8-a258-056eab3cf248" providerId="AD" clId="Web-{496D76FD-04FB-4A29-8E54-8BE28DFCD407}" dt="2023-02-05T19:41:06.474" v="817"/>
          <ac:spMkLst>
            <pc:docMk/>
            <pc:sldMk cId="2152529801" sldId="283"/>
            <ac:spMk id="25" creationId="{7CCCE5C9-D5C3-9682-1818-4EF2A60EB941}"/>
          </ac:spMkLst>
        </pc:spChg>
        <pc:spChg chg="add del mod">
          <ac:chgData name="Gokce Elif Baykal" userId="S::elif.baykal_ozyegin.edu.tr#ext#@chalmers.onmicrosoft.com::a97318c8-43d0-48f8-a258-056eab3cf248" providerId="AD" clId="Web-{496D76FD-04FB-4A29-8E54-8BE28DFCD407}" dt="2023-02-05T19:40:50.895" v="813"/>
          <ac:spMkLst>
            <pc:docMk/>
            <pc:sldMk cId="2152529801" sldId="283"/>
            <ac:spMk id="27" creationId="{298D51A0-CAC3-45AE-8D4D-D2431B47DF56}"/>
          </ac:spMkLst>
        </pc:spChg>
        <pc:spChg chg="add del mod">
          <ac:chgData name="Gokce Elif Baykal" userId="S::elif.baykal_ozyegin.edu.tr#ext#@chalmers.onmicrosoft.com::a97318c8-43d0-48f8-a258-056eab3cf248" providerId="AD" clId="Web-{496D76FD-04FB-4A29-8E54-8BE28DFCD407}" dt="2023-02-05T19:40:55.489" v="814"/>
          <ac:spMkLst>
            <pc:docMk/>
            <pc:sldMk cId="2152529801" sldId="283"/>
            <ac:spMk id="29" creationId="{A2514CF4-065E-0EF3-2EAD-B601F7B443E0}"/>
          </ac:spMkLst>
        </pc:spChg>
        <pc:spChg chg="add del mod">
          <ac:chgData name="Gokce Elif Baykal" userId="S::elif.baykal_ozyegin.edu.tr#ext#@chalmers.onmicrosoft.com::a97318c8-43d0-48f8-a258-056eab3cf248" providerId="AD" clId="Web-{496D76FD-04FB-4A29-8E54-8BE28DFCD407}" dt="2023-02-05T19:43:10.571" v="834"/>
          <ac:spMkLst>
            <pc:docMk/>
            <pc:sldMk cId="2152529801" sldId="283"/>
            <ac:spMk id="31" creationId="{764953F6-26C5-747C-456C-F8196CA5DA36}"/>
          </ac:spMkLst>
        </pc:spChg>
        <pc:spChg chg="add del mod">
          <ac:chgData name="Gokce Elif Baykal" userId="S::elif.baykal_ozyegin.edu.tr#ext#@chalmers.onmicrosoft.com::a97318c8-43d0-48f8-a258-056eab3cf248" providerId="AD" clId="Web-{496D76FD-04FB-4A29-8E54-8BE28DFCD407}" dt="2023-02-05T19:40:43.020" v="812"/>
          <ac:spMkLst>
            <pc:docMk/>
            <pc:sldMk cId="2152529801" sldId="283"/>
            <ac:spMk id="35" creationId="{ADBFE89E-C96E-8FA3-93D3-B6B4CCEF5A7F}"/>
          </ac:spMkLst>
        </pc:spChg>
        <pc:spChg chg="add del mod">
          <ac:chgData name="Gokce Elif Baykal" userId="S::elif.baykal_ozyegin.edu.tr#ext#@chalmers.onmicrosoft.com::a97318c8-43d0-48f8-a258-056eab3cf248" providerId="AD" clId="Web-{496D76FD-04FB-4A29-8E54-8BE28DFCD407}" dt="2023-02-05T19:40:43.020" v="811"/>
          <ac:spMkLst>
            <pc:docMk/>
            <pc:sldMk cId="2152529801" sldId="283"/>
            <ac:spMk id="37" creationId="{9347D60D-CDA5-7A8B-1826-7F5E5FD374CF}"/>
          </ac:spMkLst>
        </pc:spChg>
        <pc:spChg chg="add del mod">
          <ac:chgData name="Gokce Elif Baykal" userId="S::elif.baykal_ozyegin.edu.tr#ext#@chalmers.onmicrosoft.com::a97318c8-43d0-48f8-a258-056eab3cf248" providerId="AD" clId="Web-{496D76FD-04FB-4A29-8E54-8BE28DFCD407}" dt="2023-02-05T19:40:43.020" v="810"/>
          <ac:spMkLst>
            <pc:docMk/>
            <pc:sldMk cId="2152529801" sldId="283"/>
            <ac:spMk id="39" creationId="{C53AC615-6B28-F81A-5434-ADE3713364DB}"/>
          </ac:spMkLst>
        </pc:spChg>
        <pc:spChg chg="add del mod">
          <ac:chgData name="Gokce Elif Baykal" userId="S::elif.baykal_ozyegin.edu.tr#ext#@chalmers.onmicrosoft.com::a97318c8-43d0-48f8-a258-056eab3cf248" providerId="AD" clId="Web-{496D76FD-04FB-4A29-8E54-8BE28DFCD407}" dt="2023-02-05T19:40:43.020" v="809"/>
          <ac:spMkLst>
            <pc:docMk/>
            <pc:sldMk cId="2152529801" sldId="283"/>
            <ac:spMk id="41" creationId="{EA4EB706-DC73-CE51-5CB5-258590E4D7EF}"/>
          </ac:spMkLst>
        </pc:spChg>
        <pc:spChg chg="add del mod">
          <ac:chgData name="Gokce Elif Baykal" userId="S::elif.baykal_ozyegin.edu.tr#ext#@chalmers.onmicrosoft.com::a97318c8-43d0-48f8-a258-056eab3cf248" providerId="AD" clId="Web-{496D76FD-04FB-4A29-8E54-8BE28DFCD407}" dt="2023-02-05T19:40:43.020" v="808"/>
          <ac:spMkLst>
            <pc:docMk/>
            <pc:sldMk cId="2152529801" sldId="283"/>
            <ac:spMk id="43" creationId="{23FC7C0D-D790-C882-63EA-BE1062F4F1B7}"/>
          </ac:spMkLst>
        </pc:spChg>
        <pc:spChg chg="add mod">
          <ac:chgData name="Gokce Elif Baykal" userId="S::elif.baykal_ozyegin.edu.tr#ext#@chalmers.onmicrosoft.com::a97318c8-43d0-48f8-a258-056eab3cf248" providerId="AD" clId="Web-{496D76FD-04FB-4A29-8E54-8BE28DFCD407}" dt="2023-02-05T20:01:02.131" v="1035" actId="14100"/>
          <ac:spMkLst>
            <pc:docMk/>
            <pc:sldMk cId="2152529801" sldId="283"/>
            <ac:spMk id="45" creationId="{7C2ACED3-294E-978D-6C83-A7AAD1992EFA}"/>
          </ac:spMkLst>
        </pc:spChg>
        <pc:spChg chg="add mod">
          <ac:chgData name="Gokce Elif Baykal" userId="S::elif.baykal_ozyegin.edu.tr#ext#@chalmers.onmicrosoft.com::a97318c8-43d0-48f8-a258-056eab3cf248" providerId="AD" clId="Web-{496D76FD-04FB-4A29-8E54-8BE28DFCD407}" dt="2023-02-05T19:56:10.795" v="969" actId="1076"/>
          <ac:spMkLst>
            <pc:docMk/>
            <pc:sldMk cId="2152529801" sldId="283"/>
            <ac:spMk id="46" creationId="{81D03E2E-BBDB-8A9B-C048-65E80CFA64B8}"/>
          </ac:spMkLst>
        </pc:spChg>
        <pc:spChg chg="add mod">
          <ac:chgData name="Gokce Elif Baykal" userId="S::elif.baykal_ozyegin.edu.tr#ext#@chalmers.onmicrosoft.com::a97318c8-43d0-48f8-a258-056eab3cf248" providerId="AD" clId="Web-{496D76FD-04FB-4A29-8E54-8BE28DFCD407}" dt="2023-02-05T19:55:24.856" v="963" actId="1076"/>
          <ac:spMkLst>
            <pc:docMk/>
            <pc:sldMk cId="2152529801" sldId="283"/>
            <ac:spMk id="47" creationId="{73BB62E3-6287-1E11-990D-548F009F76F7}"/>
          </ac:spMkLst>
        </pc:spChg>
        <pc:spChg chg="add del">
          <ac:chgData name="Gokce Elif Baykal" userId="S::elif.baykal_ozyegin.edu.tr#ext#@chalmers.onmicrosoft.com::a97318c8-43d0-48f8-a258-056eab3cf248" providerId="AD" clId="Web-{496D76FD-04FB-4A29-8E54-8BE28DFCD407}" dt="2023-02-05T19:47:55.969" v="902"/>
          <ac:spMkLst>
            <pc:docMk/>
            <pc:sldMk cId="2152529801" sldId="283"/>
            <ac:spMk id="48" creationId="{996DA30C-9CB6-C2A5-C95F-A9126E6F5EE8}"/>
          </ac:spMkLst>
        </pc:spChg>
        <pc:spChg chg="add mod">
          <ac:chgData name="Gokce Elif Baykal" userId="S::elif.baykal_ozyegin.edu.tr#ext#@chalmers.onmicrosoft.com::a97318c8-43d0-48f8-a258-056eab3cf248" providerId="AD" clId="Web-{496D76FD-04FB-4A29-8E54-8BE28DFCD407}" dt="2023-02-05T19:58:46.049" v="1031" actId="1076"/>
          <ac:spMkLst>
            <pc:docMk/>
            <pc:sldMk cId="2152529801" sldId="283"/>
            <ac:spMk id="49" creationId="{1C4709C6-5EB1-8ECC-1360-93EC26749570}"/>
          </ac:spMkLst>
        </pc:spChg>
        <pc:spChg chg="add mod">
          <ac:chgData name="Gokce Elif Baykal" userId="S::elif.baykal_ozyegin.edu.tr#ext#@chalmers.onmicrosoft.com::a97318c8-43d0-48f8-a258-056eab3cf248" providerId="AD" clId="Web-{496D76FD-04FB-4A29-8E54-8BE28DFCD407}" dt="2023-02-05T19:59:00.549" v="1034" actId="1076"/>
          <ac:spMkLst>
            <pc:docMk/>
            <pc:sldMk cId="2152529801" sldId="283"/>
            <ac:spMk id="50" creationId="{9C8B8918-E4AD-509E-FE16-35A34957FC5E}"/>
          </ac:spMkLst>
        </pc:spChg>
        <pc:picChg chg="del">
          <ac:chgData name="Gokce Elif Baykal" userId="S::elif.baykal_ozyegin.edu.tr#ext#@chalmers.onmicrosoft.com::a97318c8-43d0-48f8-a258-056eab3cf248" providerId="AD" clId="Web-{496D76FD-04FB-4A29-8E54-8BE28DFCD407}" dt="2023-02-05T19:39:52.081" v="771"/>
          <ac:picMkLst>
            <pc:docMk/>
            <pc:sldMk cId="2152529801" sldId="283"/>
            <ac:picMk id="3" creationId="{8C4368C3-52A3-64B5-D418-2B43BCC1D8F8}"/>
          </ac:picMkLst>
        </pc:picChg>
        <pc:picChg chg="add mod">
          <ac:chgData name="Gokce Elif Baykal" userId="S::elif.baykal_ozyegin.edu.tr#ext#@chalmers.onmicrosoft.com::a97318c8-43d0-48f8-a258-056eab3cf248" providerId="AD" clId="Web-{496D76FD-04FB-4A29-8E54-8BE28DFCD407}" dt="2023-02-05T19:40:30.723" v="790" actId="1076"/>
          <ac:picMkLst>
            <pc:docMk/>
            <pc:sldMk cId="2152529801" sldId="283"/>
            <ac:picMk id="9" creationId="{B783F2FA-553D-9CF8-EDB8-090D356C26CF}"/>
          </ac:picMkLst>
        </pc:picChg>
        <pc:picChg chg="add mod">
          <ac:chgData name="Gokce Elif Baykal" userId="S::elif.baykal_ozyegin.edu.tr#ext#@chalmers.onmicrosoft.com::a97318c8-43d0-48f8-a258-056eab3cf248" providerId="AD" clId="Web-{496D76FD-04FB-4A29-8E54-8BE28DFCD407}" dt="2023-02-05T19:43:39.087" v="838" actId="1076"/>
          <ac:picMkLst>
            <pc:docMk/>
            <pc:sldMk cId="2152529801" sldId="283"/>
            <ac:picMk id="33" creationId="{416B621F-F766-9BE4-A3E1-16A377AB7162}"/>
          </ac:picMkLst>
        </pc:picChg>
        <pc:cxnChg chg="add del mod">
          <ac:chgData name="Gokce Elif Baykal" userId="S::elif.baykal_ozyegin.edu.tr#ext#@chalmers.onmicrosoft.com::a97318c8-43d0-48f8-a258-056eab3cf248" providerId="AD" clId="Web-{496D76FD-04FB-4A29-8E54-8BE28DFCD407}" dt="2023-02-05T19:39:47.518" v="770"/>
          <ac:cxnSpMkLst>
            <pc:docMk/>
            <pc:sldMk cId="2152529801" sldId="283"/>
            <ac:cxnSpMk id="5" creationId="{E6EC49BD-08ED-F5EA-D904-A9F8378D8524}"/>
          </ac:cxnSpMkLst>
        </pc:cxnChg>
        <pc:cxnChg chg="add del mod">
          <ac:chgData name="Gokce Elif Baykal" userId="S::elif.baykal_ozyegin.edu.tr#ext#@chalmers.onmicrosoft.com::a97318c8-43d0-48f8-a258-056eab3cf248" providerId="AD" clId="Web-{496D76FD-04FB-4A29-8E54-8BE28DFCD407}" dt="2023-02-05T19:39:47.518" v="769"/>
          <ac:cxnSpMkLst>
            <pc:docMk/>
            <pc:sldMk cId="2152529801" sldId="283"/>
            <ac:cxnSpMk id="6" creationId="{4E538E5D-9EC1-06C6-AE84-A280AA70BA13}"/>
          </ac:cxnSpMkLst>
        </pc:cxnChg>
        <pc:cxnChg chg="add mod">
          <ac:chgData name="Gokce Elif Baykal" userId="S::elif.baykal_ozyegin.edu.tr#ext#@chalmers.onmicrosoft.com::a97318c8-43d0-48f8-a258-056eab3cf248" providerId="AD" clId="Web-{496D76FD-04FB-4A29-8E54-8BE28DFCD407}" dt="2023-02-05T19:47:04.405" v="894" actId="1076"/>
          <ac:cxnSpMkLst>
            <pc:docMk/>
            <pc:sldMk cId="2152529801" sldId="283"/>
            <ac:cxnSpMk id="7" creationId="{C76E6A23-BFF7-EAAC-9928-B45B48990FDD}"/>
          </ac:cxnSpMkLst>
        </pc:cxnChg>
        <pc:cxnChg chg="add mod">
          <ac:chgData name="Gokce Elif Baykal" userId="S::elif.baykal_ozyegin.edu.tr#ext#@chalmers.onmicrosoft.com::a97318c8-43d0-48f8-a258-056eab3cf248" providerId="AD" clId="Web-{496D76FD-04FB-4A29-8E54-8BE28DFCD407}" dt="2023-02-05T19:44:26.885" v="846" actId="14100"/>
          <ac:cxnSpMkLst>
            <pc:docMk/>
            <pc:sldMk cId="2152529801" sldId="283"/>
            <ac:cxnSpMk id="44" creationId="{B59CE5D0-D5D2-B3D8-7951-F9288C716F43}"/>
          </ac:cxnSpMkLst>
        </pc:cxnChg>
      </pc:sldChg>
      <pc:sldChg chg="del">
        <pc:chgData name="Gokce Elif Baykal" userId="S::elif.baykal_ozyegin.edu.tr#ext#@chalmers.onmicrosoft.com::a97318c8-43d0-48f8-a258-056eab3cf248" providerId="AD" clId="Web-{496D76FD-04FB-4A29-8E54-8BE28DFCD407}" dt="2023-02-05T18:06:47.363" v="0"/>
        <pc:sldMkLst>
          <pc:docMk/>
          <pc:sldMk cId="1047441274" sldId="285"/>
        </pc:sldMkLst>
      </pc:sldChg>
      <pc:sldChg chg="new del">
        <pc:chgData name="Gokce Elif Baykal" userId="S::elif.baykal_ozyegin.edu.tr#ext#@chalmers.onmicrosoft.com::a97318c8-43d0-48f8-a258-056eab3cf248" providerId="AD" clId="Web-{496D76FD-04FB-4A29-8E54-8BE28DFCD407}" dt="2023-02-05T18:22:12.185" v="3"/>
        <pc:sldMkLst>
          <pc:docMk/>
          <pc:sldMk cId="757673811" sldId="295"/>
        </pc:sldMkLst>
      </pc:sldChg>
      <pc:sldChg chg="addSp delSp modSp add replId">
        <pc:chgData name="Gokce Elif Baykal" userId="S::elif.baykal_ozyegin.edu.tr#ext#@chalmers.onmicrosoft.com::a97318c8-43d0-48f8-a258-056eab3cf248" providerId="AD" clId="Web-{496D76FD-04FB-4A29-8E54-8BE28DFCD407}" dt="2023-02-05T19:33:36.272" v="753" actId="1076"/>
        <pc:sldMkLst>
          <pc:docMk/>
          <pc:sldMk cId="3834863193" sldId="296"/>
        </pc:sldMkLst>
        <pc:spChg chg="del">
          <ac:chgData name="Gokce Elif Baykal" userId="S::elif.baykal_ozyegin.edu.tr#ext#@chalmers.onmicrosoft.com::a97318c8-43d0-48f8-a258-056eab3cf248" providerId="AD" clId="Web-{496D76FD-04FB-4A29-8E54-8BE28DFCD407}" dt="2023-02-05T18:22:44.076" v="9"/>
          <ac:spMkLst>
            <pc:docMk/>
            <pc:sldMk cId="3834863193" sldId="296"/>
            <ac:spMk id="4" creationId="{36C57CAB-D1AF-1B4D-3609-A18D8517CE33}"/>
          </ac:spMkLst>
        </pc:spChg>
        <pc:spChg chg="add mod">
          <ac:chgData name="Gokce Elif Baykal" userId="S::elif.baykal_ozyegin.edu.tr#ext#@chalmers.onmicrosoft.com::a97318c8-43d0-48f8-a258-056eab3cf248" providerId="AD" clId="Web-{496D76FD-04FB-4A29-8E54-8BE28DFCD407}" dt="2023-02-05T19:26:16.416" v="662" actId="1076"/>
          <ac:spMkLst>
            <pc:docMk/>
            <pc:sldMk cId="3834863193" sldId="296"/>
            <ac:spMk id="16" creationId="{ECFC9E92-8494-424E-07C3-C7D924D9E76E}"/>
          </ac:spMkLst>
        </pc:spChg>
        <pc:spChg chg="add mod">
          <ac:chgData name="Gokce Elif Baykal" userId="S::elif.baykal_ozyegin.edu.tr#ext#@chalmers.onmicrosoft.com::a97318c8-43d0-48f8-a258-056eab3cf248" providerId="AD" clId="Web-{496D76FD-04FB-4A29-8E54-8BE28DFCD407}" dt="2023-02-05T19:26:16.432" v="663" actId="1076"/>
          <ac:spMkLst>
            <pc:docMk/>
            <pc:sldMk cId="3834863193" sldId="296"/>
            <ac:spMk id="17" creationId="{FE444BD2-74C8-D3AD-9F41-B2814D73090E}"/>
          </ac:spMkLst>
        </pc:spChg>
        <pc:spChg chg="add mod">
          <ac:chgData name="Gokce Elif Baykal" userId="S::elif.baykal_ozyegin.edu.tr#ext#@chalmers.onmicrosoft.com::a97318c8-43d0-48f8-a258-056eab3cf248" providerId="AD" clId="Web-{496D76FD-04FB-4A29-8E54-8BE28DFCD407}" dt="2023-02-05T19:26:16.447" v="664" actId="1076"/>
          <ac:spMkLst>
            <pc:docMk/>
            <pc:sldMk cId="3834863193" sldId="296"/>
            <ac:spMk id="18" creationId="{672C77BE-5295-C8A0-3F65-015E4D6D1145}"/>
          </ac:spMkLst>
        </pc:spChg>
        <pc:spChg chg="add mod">
          <ac:chgData name="Gokce Elif Baykal" userId="S::elif.baykal_ozyegin.edu.tr#ext#@chalmers.onmicrosoft.com::a97318c8-43d0-48f8-a258-056eab3cf248" providerId="AD" clId="Web-{496D76FD-04FB-4A29-8E54-8BE28DFCD407}" dt="2023-02-05T19:26:16.447" v="665" actId="1076"/>
          <ac:spMkLst>
            <pc:docMk/>
            <pc:sldMk cId="3834863193" sldId="296"/>
            <ac:spMk id="19" creationId="{561A7723-2023-12FB-7103-1F0463EAD414}"/>
          </ac:spMkLst>
        </pc:spChg>
        <pc:spChg chg="add mod">
          <ac:chgData name="Gokce Elif Baykal" userId="S::elif.baykal_ozyegin.edu.tr#ext#@chalmers.onmicrosoft.com::a97318c8-43d0-48f8-a258-056eab3cf248" providerId="AD" clId="Web-{496D76FD-04FB-4A29-8E54-8BE28DFCD407}" dt="2023-02-05T19:26:16.463" v="666" actId="1076"/>
          <ac:spMkLst>
            <pc:docMk/>
            <pc:sldMk cId="3834863193" sldId="296"/>
            <ac:spMk id="20" creationId="{A2EAEC0A-AF7B-BE8C-920A-1C6D74301610}"/>
          </ac:spMkLst>
        </pc:spChg>
        <pc:spChg chg="add mod">
          <ac:chgData name="Gokce Elif Baykal" userId="S::elif.baykal_ozyegin.edu.tr#ext#@chalmers.onmicrosoft.com::a97318c8-43d0-48f8-a258-056eab3cf248" providerId="AD" clId="Web-{496D76FD-04FB-4A29-8E54-8BE28DFCD407}" dt="2023-02-05T19:26:16.479" v="667" actId="1076"/>
          <ac:spMkLst>
            <pc:docMk/>
            <pc:sldMk cId="3834863193" sldId="296"/>
            <ac:spMk id="21" creationId="{E441866C-ADD1-9EAE-DB36-20100B325887}"/>
          </ac:spMkLst>
        </pc:spChg>
        <pc:spChg chg="add mod">
          <ac:chgData name="Gokce Elif Baykal" userId="S::elif.baykal_ozyegin.edu.tr#ext#@chalmers.onmicrosoft.com::a97318c8-43d0-48f8-a258-056eab3cf248" providerId="AD" clId="Web-{496D76FD-04FB-4A29-8E54-8BE28DFCD407}" dt="2023-02-05T19:26:16.479" v="668" actId="1076"/>
          <ac:spMkLst>
            <pc:docMk/>
            <pc:sldMk cId="3834863193" sldId="296"/>
            <ac:spMk id="22" creationId="{27E2E7E9-9DD7-D98F-BB13-CA774B055F8D}"/>
          </ac:spMkLst>
        </pc:spChg>
        <pc:spChg chg="add mod">
          <ac:chgData name="Gokce Elif Baykal" userId="S::elif.baykal_ozyegin.edu.tr#ext#@chalmers.onmicrosoft.com::a97318c8-43d0-48f8-a258-056eab3cf248" providerId="AD" clId="Web-{496D76FD-04FB-4A29-8E54-8BE28DFCD407}" dt="2023-02-05T19:26:16.494" v="669" actId="1076"/>
          <ac:spMkLst>
            <pc:docMk/>
            <pc:sldMk cId="3834863193" sldId="296"/>
            <ac:spMk id="23" creationId="{C9AA868B-9BE3-A6AF-558D-F45AA2B690A1}"/>
          </ac:spMkLst>
        </pc:spChg>
        <pc:spChg chg="add mod">
          <ac:chgData name="Gokce Elif Baykal" userId="S::elif.baykal_ozyegin.edu.tr#ext#@chalmers.onmicrosoft.com::a97318c8-43d0-48f8-a258-056eab3cf248" providerId="AD" clId="Web-{496D76FD-04FB-4A29-8E54-8BE28DFCD407}" dt="2023-02-05T19:26:16.494" v="670" actId="1076"/>
          <ac:spMkLst>
            <pc:docMk/>
            <pc:sldMk cId="3834863193" sldId="296"/>
            <ac:spMk id="24" creationId="{6B96D9E5-1089-EEDA-E88A-62EB63BA23FB}"/>
          </ac:spMkLst>
        </pc:spChg>
        <pc:spChg chg="add mod">
          <ac:chgData name="Gokce Elif Baykal" userId="S::elif.baykal_ozyegin.edu.tr#ext#@chalmers.onmicrosoft.com::a97318c8-43d0-48f8-a258-056eab3cf248" providerId="AD" clId="Web-{496D76FD-04FB-4A29-8E54-8BE28DFCD407}" dt="2023-02-05T19:33:36.272" v="753" actId="1076"/>
          <ac:spMkLst>
            <pc:docMk/>
            <pc:sldMk cId="3834863193" sldId="296"/>
            <ac:spMk id="25" creationId="{0D33BAF1-60FB-0387-E20A-B5674ACBDE3F}"/>
          </ac:spMkLst>
        </pc:spChg>
        <pc:spChg chg="add mod">
          <ac:chgData name="Gokce Elif Baykal" userId="S::elif.baykal_ozyegin.edu.tr#ext#@chalmers.onmicrosoft.com::a97318c8-43d0-48f8-a258-056eab3cf248" providerId="AD" clId="Web-{496D76FD-04FB-4A29-8E54-8BE28DFCD407}" dt="2023-02-05T19:26:16.525" v="672" actId="1076"/>
          <ac:spMkLst>
            <pc:docMk/>
            <pc:sldMk cId="3834863193" sldId="296"/>
            <ac:spMk id="26" creationId="{48F7BCE7-3FDF-621D-10CC-4A2708B0A4F4}"/>
          </ac:spMkLst>
        </pc:spChg>
        <pc:spChg chg="add mod">
          <ac:chgData name="Gokce Elif Baykal" userId="S::elif.baykal_ozyegin.edu.tr#ext#@chalmers.onmicrosoft.com::a97318c8-43d0-48f8-a258-056eab3cf248" providerId="AD" clId="Web-{496D76FD-04FB-4A29-8E54-8BE28DFCD407}" dt="2023-02-05T19:27:24.715" v="694"/>
          <ac:spMkLst>
            <pc:docMk/>
            <pc:sldMk cId="3834863193" sldId="296"/>
            <ac:spMk id="30" creationId="{F894AE68-7CA2-6F89-2A17-73FFAFD728C2}"/>
          </ac:spMkLst>
        </pc:spChg>
        <pc:spChg chg="add mod">
          <ac:chgData name="Gokce Elif Baykal" userId="S::elif.baykal_ozyegin.edu.tr#ext#@chalmers.onmicrosoft.com::a97318c8-43d0-48f8-a258-056eab3cf248" providerId="AD" clId="Web-{496D76FD-04FB-4A29-8E54-8BE28DFCD407}" dt="2023-02-05T19:27:24.699" v="693"/>
          <ac:spMkLst>
            <pc:docMk/>
            <pc:sldMk cId="3834863193" sldId="296"/>
            <ac:spMk id="31" creationId="{2B25006C-7300-7604-36F3-899449B75319}"/>
          </ac:spMkLst>
        </pc:spChg>
        <pc:spChg chg="add mod">
          <ac:chgData name="Gokce Elif Baykal" userId="S::elif.baykal_ozyegin.edu.tr#ext#@chalmers.onmicrosoft.com::a97318c8-43d0-48f8-a258-056eab3cf248" providerId="AD" clId="Web-{496D76FD-04FB-4A29-8E54-8BE28DFCD407}" dt="2023-02-05T19:26:16.557" v="676" actId="1076"/>
          <ac:spMkLst>
            <pc:docMk/>
            <pc:sldMk cId="3834863193" sldId="296"/>
            <ac:spMk id="32" creationId="{24DE584E-AE66-2E94-58B7-D1AFE11FAD6E}"/>
          </ac:spMkLst>
        </pc:spChg>
        <pc:spChg chg="add mod">
          <ac:chgData name="Gokce Elif Baykal" userId="S::elif.baykal_ozyegin.edu.tr#ext#@chalmers.onmicrosoft.com::a97318c8-43d0-48f8-a258-056eab3cf248" providerId="AD" clId="Web-{496D76FD-04FB-4A29-8E54-8BE28DFCD407}" dt="2023-02-05T19:32:29.301" v="746" actId="1076"/>
          <ac:spMkLst>
            <pc:docMk/>
            <pc:sldMk cId="3834863193" sldId="296"/>
            <ac:spMk id="33" creationId="{41F7289D-C131-1B5B-D2BB-2710836C2791}"/>
          </ac:spMkLst>
        </pc:spChg>
        <pc:spChg chg="add mod">
          <ac:chgData name="Gokce Elif Baykal" userId="S::elif.baykal_ozyegin.edu.tr#ext#@chalmers.onmicrosoft.com::a97318c8-43d0-48f8-a258-056eab3cf248" providerId="AD" clId="Web-{496D76FD-04FB-4A29-8E54-8BE28DFCD407}" dt="2023-02-05T19:27:24.730" v="695"/>
          <ac:spMkLst>
            <pc:docMk/>
            <pc:sldMk cId="3834863193" sldId="296"/>
            <ac:spMk id="34" creationId="{7DCA79FA-E5A5-A6CF-25F3-689A86AC2AD3}"/>
          </ac:spMkLst>
        </pc:spChg>
        <pc:spChg chg="add mod">
          <ac:chgData name="Gokce Elif Baykal" userId="S::elif.baykal_ozyegin.edu.tr#ext#@chalmers.onmicrosoft.com::a97318c8-43d0-48f8-a258-056eab3cf248" providerId="AD" clId="Web-{496D76FD-04FB-4A29-8E54-8BE28DFCD407}" dt="2023-02-05T19:27:14.668" v="691"/>
          <ac:spMkLst>
            <pc:docMk/>
            <pc:sldMk cId="3834863193" sldId="296"/>
            <ac:spMk id="35" creationId="{48D2F318-D760-8D66-72ED-3A82FE92E21E}"/>
          </ac:spMkLst>
        </pc:spChg>
        <pc:spChg chg="add mod">
          <ac:chgData name="Gokce Elif Baykal" userId="S::elif.baykal_ozyegin.edu.tr#ext#@chalmers.onmicrosoft.com::a97318c8-43d0-48f8-a258-056eab3cf248" providerId="AD" clId="Web-{496D76FD-04FB-4A29-8E54-8BE28DFCD407}" dt="2023-02-05T19:32:00.707" v="742" actId="1076"/>
          <ac:spMkLst>
            <pc:docMk/>
            <pc:sldMk cId="3834863193" sldId="296"/>
            <ac:spMk id="36" creationId="{7B9F3948-2DFB-7E5D-5073-DADEEC604159}"/>
          </ac:spMkLst>
        </pc:spChg>
        <pc:spChg chg="add mod">
          <ac:chgData name="Gokce Elif Baykal" userId="S::elif.baykal_ozyegin.edu.tr#ext#@chalmers.onmicrosoft.com::a97318c8-43d0-48f8-a258-056eab3cf248" providerId="AD" clId="Web-{496D76FD-04FB-4A29-8E54-8BE28DFCD407}" dt="2023-02-05T19:33:20.834" v="750" actId="20577"/>
          <ac:spMkLst>
            <pc:docMk/>
            <pc:sldMk cId="3834863193" sldId="296"/>
            <ac:spMk id="38" creationId="{B24FB68A-9DDB-CE8C-5E6D-40F345BF0B8C}"/>
          </ac:spMkLst>
        </pc:spChg>
        <pc:spChg chg="add del">
          <ac:chgData name="Gokce Elif Baykal" userId="S::elif.baykal_ozyegin.edu.tr#ext#@chalmers.onmicrosoft.com::a97318c8-43d0-48f8-a258-056eab3cf248" providerId="AD" clId="Web-{496D76FD-04FB-4A29-8E54-8BE28DFCD407}" dt="2023-02-05T19:27:44.856" v="697"/>
          <ac:spMkLst>
            <pc:docMk/>
            <pc:sldMk cId="3834863193" sldId="296"/>
            <ac:spMk id="40" creationId="{ED5F00CF-CE2E-B2A0-7AB9-C213FE6D4C28}"/>
          </ac:spMkLst>
        </pc:spChg>
        <pc:spChg chg="add del">
          <ac:chgData name="Gokce Elif Baykal" userId="S::elif.baykal_ozyegin.edu.tr#ext#@chalmers.onmicrosoft.com::a97318c8-43d0-48f8-a258-056eab3cf248" providerId="AD" clId="Web-{496D76FD-04FB-4A29-8E54-8BE28DFCD407}" dt="2023-02-05T19:27:53.185" v="699"/>
          <ac:spMkLst>
            <pc:docMk/>
            <pc:sldMk cId="3834863193" sldId="296"/>
            <ac:spMk id="42" creationId="{66E642F4-457F-9F66-14C0-AD6F1C53A614}"/>
          </ac:spMkLst>
        </pc:spChg>
        <pc:spChg chg="add mod">
          <ac:chgData name="Gokce Elif Baykal" userId="S::elif.baykal_ozyegin.edu.tr#ext#@chalmers.onmicrosoft.com::a97318c8-43d0-48f8-a258-056eab3cf248" providerId="AD" clId="Web-{496D76FD-04FB-4A29-8E54-8BE28DFCD407}" dt="2023-02-05T19:30:19.110" v="731" actId="1076"/>
          <ac:spMkLst>
            <pc:docMk/>
            <pc:sldMk cId="3834863193" sldId="296"/>
            <ac:spMk id="43" creationId="{1606BC7D-8103-0C8C-2708-5F738D5C02A7}"/>
          </ac:spMkLst>
        </pc:spChg>
        <pc:picChg chg="del">
          <ac:chgData name="Gokce Elif Baykal" userId="S::elif.baykal_ozyegin.edu.tr#ext#@chalmers.onmicrosoft.com::a97318c8-43d0-48f8-a258-056eab3cf248" providerId="AD" clId="Web-{496D76FD-04FB-4A29-8E54-8BE28DFCD407}" dt="2023-02-05T18:22:20.607" v="4"/>
          <ac:picMkLst>
            <pc:docMk/>
            <pc:sldMk cId="3834863193" sldId="296"/>
            <ac:picMk id="3" creationId="{AC777C95-AF2E-BEE1-D0EF-A53FA093FB78}"/>
          </ac:picMkLst>
        </pc:picChg>
        <pc:picChg chg="add del mod">
          <ac:chgData name="Gokce Elif Baykal" userId="S::elif.baykal_ozyegin.edu.tr#ext#@chalmers.onmicrosoft.com::a97318c8-43d0-48f8-a258-056eab3cf248" providerId="AD" clId="Web-{496D76FD-04FB-4A29-8E54-8BE28DFCD407}" dt="2023-02-05T18:27:21.646" v="45"/>
          <ac:picMkLst>
            <pc:docMk/>
            <pc:sldMk cId="3834863193" sldId="296"/>
            <ac:picMk id="5" creationId="{71410391-DE7C-3AEA-D69E-71BDF4DCF604}"/>
          </ac:picMkLst>
        </pc:picChg>
        <pc:picChg chg="add del mod">
          <ac:chgData name="Gokce Elif Baykal" userId="S::elif.baykal_ozyegin.edu.tr#ext#@chalmers.onmicrosoft.com::a97318c8-43d0-48f8-a258-056eab3cf248" providerId="AD" clId="Web-{496D76FD-04FB-4A29-8E54-8BE28DFCD407}" dt="2023-02-05T18:50:29.058" v="86"/>
          <ac:picMkLst>
            <pc:docMk/>
            <pc:sldMk cId="3834863193" sldId="296"/>
            <ac:picMk id="6" creationId="{ED5074AB-98BA-F0D1-5C64-FA2E4F21CC41}"/>
          </ac:picMkLst>
        </pc:picChg>
        <pc:picChg chg="add del mod">
          <ac:chgData name="Gokce Elif Baykal" userId="S::elif.baykal_ozyegin.edu.tr#ext#@chalmers.onmicrosoft.com::a97318c8-43d0-48f8-a258-056eab3cf248" providerId="AD" clId="Web-{496D76FD-04FB-4A29-8E54-8BE28DFCD407}" dt="2023-02-05T18:25:16.315" v="22"/>
          <ac:picMkLst>
            <pc:docMk/>
            <pc:sldMk cId="3834863193" sldId="296"/>
            <ac:picMk id="7" creationId="{8EF1E6ED-B564-1B80-06F7-B2E87B7602A0}"/>
          </ac:picMkLst>
        </pc:picChg>
        <pc:picChg chg="add del mod">
          <ac:chgData name="Gokce Elif Baykal" userId="S::elif.baykal_ozyegin.edu.tr#ext#@chalmers.onmicrosoft.com::a97318c8-43d0-48f8-a258-056eab3cf248" providerId="AD" clId="Web-{496D76FD-04FB-4A29-8E54-8BE28DFCD407}" dt="2023-02-05T18:50:28.308" v="85"/>
          <ac:picMkLst>
            <pc:docMk/>
            <pc:sldMk cId="3834863193" sldId="296"/>
            <ac:picMk id="8" creationId="{D64CF706-603D-AA3C-C8B3-30E09EA4BD91}"/>
          </ac:picMkLst>
        </pc:picChg>
        <pc:picChg chg="del">
          <ac:chgData name="Gokce Elif Baykal" userId="S::elif.baykal_ozyegin.edu.tr#ext#@chalmers.onmicrosoft.com::a97318c8-43d0-48f8-a258-056eab3cf248" providerId="AD" clId="Web-{496D76FD-04FB-4A29-8E54-8BE28DFCD407}" dt="2023-02-05T18:22:20.607" v="5"/>
          <ac:picMkLst>
            <pc:docMk/>
            <pc:sldMk cId="3834863193" sldId="296"/>
            <ac:picMk id="9" creationId="{6114C56B-BD14-DE52-18E8-AD0299011F33}"/>
          </ac:picMkLst>
        </pc:picChg>
        <pc:picChg chg="add del mod">
          <ac:chgData name="Gokce Elif Baykal" userId="S::elif.baykal_ozyegin.edu.tr#ext#@chalmers.onmicrosoft.com::a97318c8-43d0-48f8-a258-056eab3cf248" providerId="AD" clId="Web-{496D76FD-04FB-4A29-8E54-8BE28DFCD407}" dt="2023-02-05T18:50:27.058" v="84"/>
          <ac:picMkLst>
            <pc:docMk/>
            <pc:sldMk cId="3834863193" sldId="296"/>
            <ac:picMk id="10" creationId="{9421DBB5-F956-59EE-7DFB-2D0845028AAE}"/>
          </ac:picMkLst>
        </pc:picChg>
        <pc:picChg chg="add del mod">
          <ac:chgData name="Gokce Elif Baykal" userId="S::elif.baykal_ozyegin.edu.tr#ext#@chalmers.onmicrosoft.com::a97318c8-43d0-48f8-a258-056eab3cf248" providerId="AD" clId="Web-{496D76FD-04FB-4A29-8E54-8BE28DFCD407}" dt="2023-02-05T18:29:12.165" v="59"/>
          <ac:picMkLst>
            <pc:docMk/>
            <pc:sldMk cId="3834863193" sldId="296"/>
            <ac:picMk id="11" creationId="{1740E862-1918-D60F-A2A9-B6D127F5B355}"/>
          </ac:picMkLst>
        </pc:picChg>
        <pc:picChg chg="add del mod">
          <ac:chgData name="Gokce Elif Baykal" userId="S::elif.baykal_ozyegin.edu.tr#ext#@chalmers.onmicrosoft.com::a97318c8-43d0-48f8-a258-056eab3cf248" providerId="AD" clId="Web-{496D76FD-04FB-4A29-8E54-8BE28DFCD407}" dt="2023-02-05T18:31:52.216" v="71"/>
          <ac:picMkLst>
            <pc:docMk/>
            <pc:sldMk cId="3834863193" sldId="296"/>
            <ac:picMk id="12" creationId="{3F0CCE09-D17C-A8AD-017B-60C44AB8EF52}"/>
          </ac:picMkLst>
        </pc:picChg>
        <pc:picChg chg="add del mod">
          <ac:chgData name="Gokce Elif Baykal" userId="S::elif.baykal_ozyegin.edu.tr#ext#@chalmers.onmicrosoft.com::a97318c8-43d0-48f8-a258-056eab3cf248" providerId="AD" clId="Web-{496D76FD-04FB-4A29-8E54-8BE28DFCD407}" dt="2023-02-05T18:50:23.402" v="83"/>
          <ac:picMkLst>
            <pc:docMk/>
            <pc:sldMk cId="3834863193" sldId="296"/>
            <ac:picMk id="13" creationId="{E1ADA2AF-3002-AC94-9015-00A98B46BFDD}"/>
          </ac:picMkLst>
        </pc:picChg>
        <pc:picChg chg="add del mod">
          <ac:chgData name="Gokce Elif Baykal" userId="S::elif.baykal_ozyegin.edu.tr#ext#@chalmers.onmicrosoft.com::a97318c8-43d0-48f8-a258-056eab3cf248" providerId="AD" clId="Web-{496D76FD-04FB-4A29-8E54-8BE28DFCD407}" dt="2023-02-05T18:51:13.138" v="93"/>
          <ac:picMkLst>
            <pc:docMk/>
            <pc:sldMk cId="3834863193" sldId="296"/>
            <ac:picMk id="14" creationId="{F3484D07-80F7-A7CE-1E17-12997BBB2B47}"/>
          </ac:picMkLst>
        </pc:picChg>
        <pc:picChg chg="add mod">
          <ac:chgData name="Gokce Elif Baykal" userId="S::elif.baykal_ozyegin.edu.tr#ext#@chalmers.onmicrosoft.com::a97318c8-43d0-48f8-a258-056eab3cf248" providerId="AD" clId="Web-{496D76FD-04FB-4A29-8E54-8BE28DFCD407}" dt="2023-02-05T19:26:16.416" v="661" actId="1076"/>
          <ac:picMkLst>
            <pc:docMk/>
            <pc:sldMk cId="3834863193" sldId="296"/>
            <ac:picMk id="15" creationId="{48EC3AA6-0380-4D11-6370-A0E5DF639BCE}"/>
          </ac:picMkLst>
        </pc:picChg>
        <pc:picChg chg="add mod">
          <ac:chgData name="Gokce Elif Baykal" userId="S::elif.baykal_ozyegin.edu.tr#ext#@chalmers.onmicrosoft.com::a97318c8-43d0-48f8-a258-056eab3cf248" providerId="AD" clId="Web-{496D76FD-04FB-4A29-8E54-8BE28DFCD407}" dt="2023-02-05T19:26:16.525" v="673" actId="1076"/>
          <ac:picMkLst>
            <pc:docMk/>
            <pc:sldMk cId="3834863193" sldId="296"/>
            <ac:picMk id="29" creationId="{06A3443E-282A-AA1D-70CE-CC945D2AB798}"/>
          </ac:picMkLst>
        </pc:picChg>
        <pc:cxnChg chg="add del mod">
          <ac:chgData name="Gokce Elif Baykal" userId="S::elif.baykal_ozyegin.edu.tr#ext#@chalmers.onmicrosoft.com::a97318c8-43d0-48f8-a258-056eab3cf248" providerId="AD" clId="Web-{496D76FD-04FB-4A29-8E54-8BE28DFCD407}" dt="2023-02-05T19:07:33.976" v="249"/>
          <ac:cxnSpMkLst>
            <pc:docMk/>
            <pc:sldMk cId="3834863193" sldId="296"/>
            <ac:cxnSpMk id="27" creationId="{902441D4-1D67-4C5F-2BB0-9AF49D43978D}"/>
          </ac:cxnSpMkLst>
        </pc:cxnChg>
        <pc:cxnChg chg="add del mod">
          <ac:chgData name="Gokce Elif Baykal" userId="S::elif.baykal_ozyegin.edu.tr#ext#@chalmers.onmicrosoft.com::a97318c8-43d0-48f8-a258-056eab3cf248" providerId="AD" clId="Web-{496D76FD-04FB-4A29-8E54-8BE28DFCD407}" dt="2023-02-05T19:09:59.609" v="272"/>
          <ac:cxnSpMkLst>
            <pc:docMk/>
            <pc:sldMk cId="3834863193" sldId="296"/>
            <ac:cxnSpMk id="28" creationId="{CC1E19BE-A7F1-152A-E178-2E8B5825F01E}"/>
          </ac:cxnSpMkLst>
        </pc:cxnChg>
      </pc:sldChg>
    </pc:docChg>
  </pc:docChgLst>
  <pc:docChgLst>
    <pc:chgData name="Gokce Elif Baykal" userId="S::elif.baykal_ozyegin.edu.tr#ext#@chalmers.onmicrosoft.com::a97318c8-43d0-48f8-a258-056eab3cf248" providerId="AD" clId="Web-{1F7807D1-81E1-4088-935E-EB221C53B229}"/>
    <pc:docChg chg="modSld">
      <pc:chgData name="Gokce Elif Baykal" userId="S::elif.baykal_ozyegin.edu.tr#ext#@chalmers.onmicrosoft.com::a97318c8-43d0-48f8-a258-056eab3cf248" providerId="AD" clId="Web-{1F7807D1-81E1-4088-935E-EB221C53B229}" dt="2023-02-03T07:30:36.572" v="412" actId="20577"/>
      <pc:docMkLst>
        <pc:docMk/>
      </pc:docMkLst>
      <pc:sldChg chg="modSp">
        <pc:chgData name="Gokce Elif Baykal" userId="S::elif.baykal_ozyegin.edu.tr#ext#@chalmers.onmicrosoft.com::a97318c8-43d0-48f8-a258-056eab3cf248" providerId="AD" clId="Web-{1F7807D1-81E1-4088-935E-EB221C53B229}" dt="2023-02-03T07:30:36.572" v="412" actId="20577"/>
        <pc:sldMkLst>
          <pc:docMk/>
          <pc:sldMk cId="3263606186" sldId="265"/>
        </pc:sldMkLst>
        <pc:spChg chg="mod">
          <ac:chgData name="Gokce Elif Baykal" userId="S::elif.baykal_ozyegin.edu.tr#ext#@chalmers.onmicrosoft.com::a97318c8-43d0-48f8-a258-056eab3cf248" providerId="AD" clId="Web-{1F7807D1-81E1-4088-935E-EB221C53B229}" dt="2023-02-03T07:18:48.771" v="296" actId="20577"/>
          <ac:spMkLst>
            <pc:docMk/>
            <pc:sldMk cId="3263606186" sldId="265"/>
            <ac:spMk id="7" creationId="{3C6D44DF-C734-B558-7ED7-C0CDD043C833}"/>
          </ac:spMkLst>
        </pc:spChg>
        <pc:spChg chg="mod">
          <ac:chgData name="Gokce Elif Baykal" userId="S::elif.baykal_ozyegin.edu.tr#ext#@chalmers.onmicrosoft.com::a97318c8-43d0-48f8-a258-056eab3cf248" providerId="AD" clId="Web-{1F7807D1-81E1-4088-935E-EB221C53B229}" dt="2023-02-03T07:30:36.572" v="412" actId="20577"/>
          <ac:spMkLst>
            <pc:docMk/>
            <pc:sldMk cId="3263606186" sldId="265"/>
            <ac:spMk id="8" creationId="{2264F49D-6686-F449-57F3-5832D839B63A}"/>
          </ac:spMkLst>
        </pc:spChg>
      </pc:sldChg>
    </pc:docChg>
  </pc:docChgLst>
  <pc:docChgLst>
    <pc:chgData name="Eva Eriksson" userId="87606256-1f63-48fa-8a9c-5f271b2048d0" providerId="ADAL" clId="{338AFAD7-D06C-4FEB-8FDE-DB1BF03763CA}"/>
    <pc:docChg chg="modSld">
      <pc:chgData name="Eva Eriksson" userId="87606256-1f63-48fa-8a9c-5f271b2048d0" providerId="ADAL" clId="{338AFAD7-D06C-4FEB-8FDE-DB1BF03763CA}" dt="2023-02-08T21:09:45.259" v="15"/>
      <pc:docMkLst>
        <pc:docMk/>
      </pc:docMkLst>
      <pc:sldChg chg="modSp mod">
        <pc:chgData name="Eva Eriksson" userId="87606256-1f63-48fa-8a9c-5f271b2048d0" providerId="ADAL" clId="{338AFAD7-D06C-4FEB-8FDE-DB1BF03763CA}" dt="2023-02-08T21:06:49.031" v="14" actId="20577"/>
        <pc:sldMkLst>
          <pc:docMk/>
          <pc:sldMk cId="3263606186" sldId="265"/>
        </pc:sldMkLst>
        <pc:spChg chg="mod">
          <ac:chgData name="Eva Eriksson" userId="87606256-1f63-48fa-8a9c-5f271b2048d0" providerId="ADAL" clId="{338AFAD7-D06C-4FEB-8FDE-DB1BF03763CA}" dt="2023-02-08T21:06:49.031" v="14" actId="20577"/>
          <ac:spMkLst>
            <pc:docMk/>
            <pc:sldMk cId="3263606186" sldId="265"/>
            <ac:spMk id="7" creationId="{3C6D44DF-C734-B558-7ED7-C0CDD043C833}"/>
          </ac:spMkLst>
        </pc:spChg>
      </pc:sldChg>
      <pc:sldChg chg="addCm">
        <pc:chgData name="Eva Eriksson" userId="87606256-1f63-48fa-8a9c-5f271b2048d0" providerId="ADAL" clId="{338AFAD7-D06C-4FEB-8FDE-DB1BF03763CA}" dt="2023-02-08T21:09:45.259" v="15"/>
        <pc:sldMkLst>
          <pc:docMk/>
          <pc:sldMk cId="1083468244" sldId="266"/>
        </pc:sldMkLst>
        <pc:extLst>
          <p:ext xmlns:p="http://schemas.openxmlformats.org/presentationml/2006/main" uri="{D6D511B9-2390-475A-947B-AFAB55BFBCF1}">
            <pc226:cmChg xmlns:pc226="http://schemas.microsoft.com/office/powerpoint/2022/06/main/command" chg="add">
              <pc226:chgData name="Eva Eriksson" userId="87606256-1f63-48fa-8a9c-5f271b2048d0" providerId="ADAL" clId="{338AFAD7-D06C-4FEB-8FDE-DB1BF03763CA}" dt="2023-02-08T21:09:45.259" v="15"/>
              <pc2:cmMkLst xmlns:pc2="http://schemas.microsoft.com/office/powerpoint/2019/9/main/command">
                <pc:docMk/>
                <pc:sldMk cId="1083468244" sldId="266"/>
                <pc2:cmMk id="{96AD4D38-07DE-4520-96D0-235E26FAE852}"/>
              </pc2:cmMkLst>
            </pc226:cmChg>
          </p:ext>
        </pc:extLst>
      </pc:sldChg>
    </pc:docChg>
  </pc:docChgLst>
  <pc:docChgLst>
    <pc:chgData name="Gokce Elif Baykal" userId="S::elif.baykal_ozyegin.edu.tr#ext#@chalmers.onmicrosoft.com::a97318c8-43d0-48f8-a258-056eab3cf248" providerId="AD" clId="Web-{B0F38D06-6EBD-4CFE-A2A2-76CDE4866F84}"/>
    <pc:docChg chg="addSld delSld modSld sldOrd">
      <pc:chgData name="Gokce Elif Baykal" userId="S::elif.baykal_ozyegin.edu.tr#ext#@chalmers.onmicrosoft.com::a97318c8-43d0-48f8-a258-056eab3cf248" providerId="AD" clId="Web-{B0F38D06-6EBD-4CFE-A2A2-76CDE4866F84}" dt="2023-02-03T17:08:51.123" v="1472" actId="20577"/>
      <pc:docMkLst>
        <pc:docMk/>
      </pc:docMkLst>
      <pc:sldChg chg="modSp modNotes">
        <pc:chgData name="Gokce Elif Baykal" userId="S::elif.baykal_ozyegin.edu.tr#ext#@chalmers.onmicrosoft.com::a97318c8-43d0-48f8-a258-056eab3cf248" providerId="AD" clId="Web-{B0F38D06-6EBD-4CFE-A2A2-76CDE4866F84}" dt="2023-02-03T13:11:20.274" v="135" actId="20577"/>
        <pc:sldMkLst>
          <pc:docMk/>
          <pc:sldMk cId="1646612049" sldId="261"/>
        </pc:sldMkLst>
        <pc:spChg chg="mod">
          <ac:chgData name="Gokce Elif Baykal" userId="S::elif.baykal_ozyegin.edu.tr#ext#@chalmers.onmicrosoft.com::a97318c8-43d0-48f8-a258-056eab3cf248" providerId="AD" clId="Web-{B0F38D06-6EBD-4CFE-A2A2-76CDE4866F84}" dt="2023-02-03T13:11:20.274" v="135" actId="20577"/>
          <ac:spMkLst>
            <pc:docMk/>
            <pc:sldMk cId="1646612049" sldId="261"/>
            <ac:spMk id="3" creationId="{54935D85-4C6B-D88A-A661-FED5BB42F267}"/>
          </ac:spMkLst>
        </pc:spChg>
      </pc:sldChg>
      <pc:sldChg chg="modNotes">
        <pc:chgData name="Gokce Elif Baykal" userId="S::elif.baykal_ozyegin.edu.tr#ext#@chalmers.onmicrosoft.com::a97318c8-43d0-48f8-a258-056eab3cf248" providerId="AD" clId="Web-{B0F38D06-6EBD-4CFE-A2A2-76CDE4866F84}" dt="2023-02-03T13:00:44.743" v="0"/>
        <pc:sldMkLst>
          <pc:docMk/>
          <pc:sldMk cId="319759358" sldId="270"/>
        </pc:sldMkLst>
      </pc:sldChg>
      <pc:sldChg chg="modSp modNotes">
        <pc:chgData name="Gokce Elif Baykal" userId="S::elif.baykal_ozyegin.edu.tr#ext#@chalmers.onmicrosoft.com::a97318c8-43d0-48f8-a258-056eab3cf248" providerId="AD" clId="Web-{B0F38D06-6EBD-4CFE-A2A2-76CDE4866F84}" dt="2023-02-03T16:13:19.844" v="931" actId="20577"/>
        <pc:sldMkLst>
          <pc:docMk/>
          <pc:sldMk cId="2296391752" sldId="271"/>
        </pc:sldMkLst>
        <pc:spChg chg="mod">
          <ac:chgData name="Gokce Elif Baykal" userId="S::elif.baykal_ozyegin.edu.tr#ext#@chalmers.onmicrosoft.com::a97318c8-43d0-48f8-a258-056eab3cf248" providerId="AD" clId="Web-{B0F38D06-6EBD-4CFE-A2A2-76CDE4866F84}" dt="2023-02-03T16:13:19.844" v="931" actId="20577"/>
          <ac:spMkLst>
            <pc:docMk/>
            <pc:sldMk cId="2296391752" sldId="271"/>
            <ac:spMk id="3" creationId="{74FE495C-707F-7D11-B63B-8D3FB0D9B3A2}"/>
          </ac:spMkLst>
        </pc:spChg>
      </pc:sldChg>
      <pc:sldChg chg="modSp">
        <pc:chgData name="Gokce Elif Baykal" userId="S::elif.baykal_ozyegin.edu.tr#ext#@chalmers.onmicrosoft.com::a97318c8-43d0-48f8-a258-056eab3cf248" providerId="AD" clId="Web-{B0F38D06-6EBD-4CFE-A2A2-76CDE4866F84}" dt="2023-02-03T13:13:01.714" v="145" actId="20577"/>
        <pc:sldMkLst>
          <pc:docMk/>
          <pc:sldMk cId="1239799582" sldId="272"/>
        </pc:sldMkLst>
        <pc:spChg chg="mod">
          <ac:chgData name="Gokce Elif Baykal" userId="S::elif.baykal_ozyegin.edu.tr#ext#@chalmers.onmicrosoft.com::a97318c8-43d0-48f8-a258-056eab3cf248" providerId="AD" clId="Web-{B0F38D06-6EBD-4CFE-A2A2-76CDE4866F84}" dt="2023-02-03T13:13:01.714" v="145" actId="20577"/>
          <ac:spMkLst>
            <pc:docMk/>
            <pc:sldMk cId="1239799582" sldId="272"/>
            <ac:spMk id="3" creationId="{74FE495C-707F-7D11-B63B-8D3FB0D9B3A2}"/>
          </ac:spMkLst>
        </pc:spChg>
      </pc:sldChg>
      <pc:sldChg chg="modSp ord modNotes">
        <pc:chgData name="Gokce Elif Baykal" userId="S::elif.baykal_ozyegin.edu.tr#ext#@chalmers.onmicrosoft.com::a97318c8-43d0-48f8-a258-056eab3cf248" providerId="AD" clId="Web-{B0F38D06-6EBD-4CFE-A2A2-76CDE4866F84}" dt="2023-02-03T17:08:51.123" v="1472" actId="20577"/>
        <pc:sldMkLst>
          <pc:docMk/>
          <pc:sldMk cId="3850131893" sldId="277"/>
        </pc:sldMkLst>
        <pc:spChg chg="mod">
          <ac:chgData name="Gokce Elif Baykal" userId="S::elif.baykal_ozyegin.edu.tr#ext#@chalmers.onmicrosoft.com::a97318c8-43d0-48f8-a258-056eab3cf248" providerId="AD" clId="Web-{B0F38D06-6EBD-4CFE-A2A2-76CDE4866F84}" dt="2023-02-03T17:08:51.123" v="1472" actId="20577"/>
          <ac:spMkLst>
            <pc:docMk/>
            <pc:sldMk cId="3850131893" sldId="277"/>
            <ac:spMk id="2" creationId="{0409635D-CB1A-81CE-6F8E-DB12C64514A4}"/>
          </ac:spMkLst>
        </pc:spChg>
        <pc:spChg chg="mod">
          <ac:chgData name="Gokce Elif Baykal" userId="S::elif.baykal_ozyegin.edu.tr#ext#@chalmers.onmicrosoft.com::a97318c8-43d0-48f8-a258-056eab3cf248" providerId="AD" clId="Web-{B0F38D06-6EBD-4CFE-A2A2-76CDE4866F84}" dt="2023-02-03T15:48:46.930" v="665" actId="20577"/>
          <ac:spMkLst>
            <pc:docMk/>
            <pc:sldMk cId="3850131893" sldId="277"/>
            <ac:spMk id="7" creationId="{2C2E0DD5-8CA0-BA66-B1F3-73B962C331AB}"/>
          </ac:spMkLst>
        </pc:spChg>
      </pc:sldChg>
      <pc:sldChg chg="modSp">
        <pc:chgData name="Gokce Elif Baykal" userId="S::elif.baykal_ozyegin.edu.tr#ext#@chalmers.onmicrosoft.com::a97318c8-43d0-48f8-a258-056eab3cf248" providerId="AD" clId="Web-{B0F38D06-6EBD-4CFE-A2A2-76CDE4866F84}" dt="2023-02-03T14:57:56.801" v="178" actId="1076"/>
        <pc:sldMkLst>
          <pc:docMk/>
          <pc:sldMk cId="2553839920" sldId="281"/>
        </pc:sldMkLst>
        <pc:picChg chg="mod">
          <ac:chgData name="Gokce Elif Baykal" userId="S::elif.baykal_ozyegin.edu.tr#ext#@chalmers.onmicrosoft.com::a97318c8-43d0-48f8-a258-056eab3cf248" providerId="AD" clId="Web-{B0F38D06-6EBD-4CFE-A2A2-76CDE4866F84}" dt="2023-02-03T14:57:56.801" v="178" actId="1076"/>
          <ac:picMkLst>
            <pc:docMk/>
            <pc:sldMk cId="2553839920" sldId="281"/>
            <ac:picMk id="9" creationId="{6114C56B-BD14-DE52-18E8-AD0299011F33}"/>
          </ac:picMkLst>
        </pc:picChg>
      </pc:sldChg>
      <pc:sldChg chg="modSp">
        <pc:chgData name="Gokce Elif Baykal" userId="S::elif.baykal_ozyegin.edu.tr#ext#@chalmers.onmicrosoft.com::a97318c8-43d0-48f8-a258-056eab3cf248" providerId="AD" clId="Web-{B0F38D06-6EBD-4CFE-A2A2-76CDE4866F84}" dt="2023-02-03T13:58:32.227" v="160" actId="20577"/>
        <pc:sldMkLst>
          <pc:docMk/>
          <pc:sldMk cId="4289072803" sldId="286"/>
        </pc:sldMkLst>
        <pc:spChg chg="mod">
          <ac:chgData name="Gokce Elif Baykal" userId="S::elif.baykal_ozyegin.edu.tr#ext#@chalmers.onmicrosoft.com::a97318c8-43d0-48f8-a258-056eab3cf248" providerId="AD" clId="Web-{B0F38D06-6EBD-4CFE-A2A2-76CDE4866F84}" dt="2023-02-03T13:58:32.227" v="160" actId="20577"/>
          <ac:spMkLst>
            <pc:docMk/>
            <pc:sldMk cId="4289072803" sldId="286"/>
            <ac:spMk id="3" creationId="{74FE495C-707F-7D11-B63B-8D3FB0D9B3A2}"/>
          </ac:spMkLst>
        </pc:spChg>
      </pc:sldChg>
      <pc:sldChg chg="modSp">
        <pc:chgData name="Gokce Elif Baykal" userId="S::elif.baykal_ozyegin.edu.tr#ext#@chalmers.onmicrosoft.com::a97318c8-43d0-48f8-a258-056eab3cf248" providerId="AD" clId="Web-{B0F38D06-6EBD-4CFE-A2A2-76CDE4866F84}" dt="2023-02-03T13:15:00.451" v="146" actId="20577"/>
        <pc:sldMkLst>
          <pc:docMk/>
          <pc:sldMk cId="1055474250" sldId="287"/>
        </pc:sldMkLst>
        <pc:spChg chg="mod">
          <ac:chgData name="Gokce Elif Baykal" userId="S::elif.baykal_ozyegin.edu.tr#ext#@chalmers.onmicrosoft.com::a97318c8-43d0-48f8-a258-056eab3cf248" providerId="AD" clId="Web-{B0F38D06-6EBD-4CFE-A2A2-76CDE4866F84}" dt="2023-02-03T13:15:00.451" v="146" actId="20577"/>
          <ac:spMkLst>
            <pc:docMk/>
            <pc:sldMk cId="1055474250" sldId="287"/>
            <ac:spMk id="3" creationId="{74FE495C-707F-7D11-B63B-8D3FB0D9B3A2}"/>
          </ac:spMkLst>
        </pc:spChg>
      </pc:sldChg>
      <pc:sldChg chg="modSp">
        <pc:chgData name="Gokce Elif Baykal" userId="S::elif.baykal_ozyegin.edu.tr#ext#@chalmers.onmicrosoft.com::a97318c8-43d0-48f8-a258-056eab3cf248" providerId="AD" clId="Web-{B0F38D06-6EBD-4CFE-A2A2-76CDE4866F84}" dt="2023-02-03T16:51:01.356" v="984" actId="20577"/>
        <pc:sldMkLst>
          <pc:docMk/>
          <pc:sldMk cId="3685635490" sldId="289"/>
        </pc:sldMkLst>
        <pc:spChg chg="mod">
          <ac:chgData name="Gokce Elif Baykal" userId="S::elif.baykal_ozyegin.edu.tr#ext#@chalmers.onmicrosoft.com::a97318c8-43d0-48f8-a258-056eab3cf248" providerId="AD" clId="Web-{B0F38D06-6EBD-4CFE-A2A2-76CDE4866F84}" dt="2023-02-03T15:04:51.106" v="187" actId="20577"/>
          <ac:spMkLst>
            <pc:docMk/>
            <pc:sldMk cId="3685635490" sldId="289"/>
            <ac:spMk id="2" creationId="{0409635D-CB1A-81CE-6F8E-DB12C64514A4}"/>
          </ac:spMkLst>
        </pc:spChg>
        <pc:spChg chg="mod">
          <ac:chgData name="Gokce Elif Baykal" userId="S::elif.baykal_ozyegin.edu.tr#ext#@chalmers.onmicrosoft.com::a97318c8-43d0-48f8-a258-056eab3cf248" providerId="AD" clId="Web-{B0F38D06-6EBD-4CFE-A2A2-76CDE4866F84}" dt="2023-02-03T16:51:01.356" v="984" actId="20577"/>
          <ac:spMkLst>
            <pc:docMk/>
            <pc:sldMk cId="3685635490" sldId="289"/>
            <ac:spMk id="7" creationId="{2C2E0DD5-8CA0-BA66-B1F3-73B962C331AB}"/>
          </ac:spMkLst>
        </pc:spChg>
      </pc:sldChg>
      <pc:sldChg chg="addSp modSp">
        <pc:chgData name="Gokce Elif Baykal" userId="S::elif.baykal_ozyegin.edu.tr#ext#@chalmers.onmicrosoft.com::a97318c8-43d0-48f8-a258-056eab3cf248" providerId="AD" clId="Web-{B0F38D06-6EBD-4CFE-A2A2-76CDE4866F84}" dt="2023-02-03T17:06:34.974" v="1440" actId="20577"/>
        <pc:sldMkLst>
          <pc:docMk/>
          <pc:sldMk cId="644737184" sldId="290"/>
        </pc:sldMkLst>
        <pc:spChg chg="mod">
          <ac:chgData name="Gokce Elif Baykal" userId="S::elif.baykal_ozyegin.edu.tr#ext#@chalmers.onmicrosoft.com::a97318c8-43d0-48f8-a258-056eab3cf248" providerId="AD" clId="Web-{B0F38D06-6EBD-4CFE-A2A2-76CDE4866F84}" dt="2023-02-03T15:04:56.012" v="195" actId="20577"/>
          <ac:spMkLst>
            <pc:docMk/>
            <pc:sldMk cId="644737184" sldId="290"/>
            <ac:spMk id="2" creationId="{0409635D-CB1A-81CE-6F8E-DB12C64514A4}"/>
          </ac:spMkLst>
        </pc:spChg>
        <pc:spChg chg="add mod">
          <ac:chgData name="Gokce Elif Baykal" userId="S::elif.baykal_ozyegin.edu.tr#ext#@chalmers.onmicrosoft.com::a97318c8-43d0-48f8-a258-056eab3cf248" providerId="AD" clId="Web-{B0F38D06-6EBD-4CFE-A2A2-76CDE4866F84}" dt="2023-02-03T16:46:13.261" v="943" actId="20577"/>
          <ac:spMkLst>
            <pc:docMk/>
            <pc:sldMk cId="644737184" sldId="290"/>
            <ac:spMk id="3" creationId="{B3E89CE0-1EED-22E9-8E82-18853EFEBAC9}"/>
          </ac:spMkLst>
        </pc:spChg>
        <pc:spChg chg="mod">
          <ac:chgData name="Gokce Elif Baykal" userId="S::elif.baykal_ozyegin.edu.tr#ext#@chalmers.onmicrosoft.com::a97318c8-43d0-48f8-a258-056eab3cf248" providerId="AD" clId="Web-{B0F38D06-6EBD-4CFE-A2A2-76CDE4866F84}" dt="2023-02-03T17:06:34.974" v="1440" actId="20577"/>
          <ac:spMkLst>
            <pc:docMk/>
            <pc:sldMk cId="644737184" sldId="290"/>
            <ac:spMk id="7" creationId="{2C2E0DD5-8CA0-BA66-B1F3-73B962C331AB}"/>
          </ac:spMkLst>
        </pc:spChg>
      </pc:sldChg>
      <pc:sldChg chg="modSp del">
        <pc:chgData name="Gokce Elif Baykal" userId="S::elif.baykal_ozyegin.edu.tr#ext#@chalmers.onmicrosoft.com::a97318c8-43d0-48f8-a258-056eab3cf248" providerId="AD" clId="Web-{B0F38D06-6EBD-4CFE-A2A2-76CDE4866F84}" dt="2023-02-03T16:06:26.679" v="880"/>
        <pc:sldMkLst>
          <pc:docMk/>
          <pc:sldMk cId="967445468" sldId="291"/>
        </pc:sldMkLst>
        <pc:spChg chg="mod">
          <ac:chgData name="Gokce Elif Baykal" userId="S::elif.baykal_ozyegin.edu.tr#ext#@chalmers.onmicrosoft.com::a97318c8-43d0-48f8-a258-056eab3cf248" providerId="AD" clId="Web-{B0F38D06-6EBD-4CFE-A2A2-76CDE4866F84}" dt="2023-02-03T15:05:08.779" v="209" actId="20577"/>
          <ac:spMkLst>
            <pc:docMk/>
            <pc:sldMk cId="967445468" sldId="291"/>
            <ac:spMk id="2" creationId="{0409635D-CB1A-81CE-6F8E-DB12C64514A4}"/>
          </ac:spMkLst>
        </pc:spChg>
      </pc:sldChg>
      <pc:sldChg chg="addSp delSp modSp add del replId">
        <pc:chgData name="Gokce Elif Baykal" userId="S::elif.baykal_ozyegin.edu.tr#ext#@chalmers.onmicrosoft.com::a97318c8-43d0-48f8-a258-056eab3cf248" providerId="AD" clId="Web-{B0F38D06-6EBD-4CFE-A2A2-76CDE4866F84}" dt="2023-02-03T13:04:17.373" v="48"/>
        <pc:sldMkLst>
          <pc:docMk/>
          <pc:sldMk cId="2296953535" sldId="292"/>
        </pc:sldMkLst>
        <pc:spChg chg="add del mod">
          <ac:chgData name="Gokce Elif Baykal" userId="S::elif.baykal_ozyegin.edu.tr#ext#@chalmers.onmicrosoft.com::a97318c8-43d0-48f8-a258-056eab3cf248" providerId="AD" clId="Web-{B0F38D06-6EBD-4CFE-A2A2-76CDE4866F84}" dt="2023-02-03T13:04:12.701" v="46"/>
          <ac:spMkLst>
            <pc:docMk/>
            <pc:sldMk cId="2296953535" sldId="292"/>
            <ac:spMk id="4" creationId="{E7EEF1FD-4D63-ADEB-E9BA-5CE2E9988422}"/>
          </ac:spMkLst>
        </pc:spChg>
      </pc:sldChg>
      <pc:sldChg chg="modSp add replId modNotes">
        <pc:chgData name="Gokce Elif Baykal" userId="S::elif.baykal_ozyegin.edu.tr#ext#@chalmers.onmicrosoft.com::a97318c8-43d0-48f8-a258-056eab3cf248" providerId="AD" clId="Web-{B0F38D06-6EBD-4CFE-A2A2-76CDE4866F84}" dt="2023-02-03T13:07:49.987" v="100" actId="20577"/>
        <pc:sldMkLst>
          <pc:docMk/>
          <pc:sldMk cId="1917870100" sldId="293"/>
        </pc:sldMkLst>
        <pc:spChg chg="mod">
          <ac:chgData name="Gokce Elif Baykal" userId="S::elif.baykal_ozyegin.edu.tr#ext#@chalmers.onmicrosoft.com::a97318c8-43d0-48f8-a258-056eab3cf248" providerId="AD" clId="Web-{B0F38D06-6EBD-4CFE-A2A2-76CDE4866F84}" dt="2023-02-03T13:07:49.987" v="100" actId="20577"/>
          <ac:spMkLst>
            <pc:docMk/>
            <pc:sldMk cId="1917870100" sldId="293"/>
            <ac:spMk id="3" creationId="{54935D85-4C6B-D88A-A661-FED5BB42F267}"/>
          </ac:spMkLst>
        </pc:spChg>
      </pc:sldChg>
      <pc:sldChg chg="modSp add replId">
        <pc:chgData name="Gokce Elif Baykal" userId="S::elif.baykal_ozyegin.edu.tr#ext#@chalmers.onmicrosoft.com::a97318c8-43d0-48f8-a258-056eab3cf248" providerId="AD" clId="Web-{B0F38D06-6EBD-4CFE-A2A2-76CDE4866F84}" dt="2023-02-03T17:08:06.761" v="1468" actId="20577"/>
        <pc:sldMkLst>
          <pc:docMk/>
          <pc:sldMk cId="1328246825" sldId="294"/>
        </pc:sldMkLst>
        <pc:spChg chg="mod">
          <ac:chgData name="Gokce Elif Baykal" userId="S::elif.baykal_ozyegin.edu.tr#ext#@chalmers.onmicrosoft.com::a97318c8-43d0-48f8-a258-056eab3cf248" providerId="AD" clId="Web-{B0F38D06-6EBD-4CFE-A2A2-76CDE4866F84}" dt="2023-02-03T17:08:06.761" v="1468" actId="20577"/>
          <ac:spMkLst>
            <pc:docMk/>
            <pc:sldMk cId="1328246825" sldId="294"/>
            <ac:spMk id="7" creationId="{2C2E0DD5-8CA0-BA66-B1F3-73B962C331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64F73-ED7C-4BF5-9F86-A6BF22F7EE11}" type="datetimeFigureOut">
              <a:t>2023-06-19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F87D9-0523-4108-9570-532903B2FB1D}" type="slidenum">
              <a:t>‹#›</a:t>
            </a:fld>
            <a:endParaRPr lang="en-GB"/>
          </a:p>
        </p:txBody>
      </p:sp>
    </p:spTree>
    <p:extLst>
      <p:ext uri="{BB962C8B-B14F-4D97-AF65-F5344CB8AC3E}">
        <p14:creationId xmlns:p14="http://schemas.microsoft.com/office/powerpoint/2010/main" val="93331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F87D9-0523-4108-9570-532903B2FB1D}" type="slidenum">
              <a:rPr lang="en-GB"/>
              <a:t>3</a:t>
            </a:fld>
            <a:endParaRPr lang="en-GB"/>
          </a:p>
        </p:txBody>
      </p:sp>
    </p:spTree>
    <p:extLst>
      <p:ext uri="{BB962C8B-B14F-4D97-AF65-F5344CB8AC3E}">
        <p14:creationId xmlns:p14="http://schemas.microsoft.com/office/powerpoint/2010/main" val="175353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7F3F87D9-0523-4108-9570-532903B2FB1D}" type="slidenum">
              <a:t>13</a:t>
            </a:fld>
            <a:endParaRPr lang="en-GB"/>
          </a:p>
        </p:txBody>
      </p:sp>
    </p:spTree>
    <p:extLst>
      <p:ext uri="{BB962C8B-B14F-4D97-AF65-F5344CB8AC3E}">
        <p14:creationId xmlns:p14="http://schemas.microsoft.com/office/powerpoint/2010/main" val="193757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"Activities such as technology construction should not be perceived as statically structured entities but rather as dynamic processes that are characterized by ambiguity and change. Construction and renegotiation reoccur constantly within the system. The entire iterative design process rests on dynamic interactions between order and chaos, steady states and breakdowns, harmony and controversy. The activity system is constantly working through tensions within and between its components. The tensions and breakdowns that occur within activity systems can be used as points of reference for studying the social construction and design process."</a:t>
            </a:r>
            <a:endParaRPr lang="en-US" dirty="0">
              <a:cs typeface="Calibri" panose="020F0502020204030204"/>
            </a:endParaRPr>
          </a:p>
          <a:p>
            <a:r>
              <a:rPr lang="en-GB" dirty="0">
                <a:cs typeface="Calibri" panose="020F0502020204030204"/>
              </a:rPr>
              <a:t>Gay &amp; </a:t>
            </a:r>
            <a:r>
              <a:rPr lang="en-GB" dirty="0" err="1">
                <a:cs typeface="Calibri" panose="020F0502020204030204"/>
              </a:rPr>
              <a:t>Hembrooke</a:t>
            </a:r>
            <a:r>
              <a:rPr lang="en-GB" dirty="0">
                <a:cs typeface="Calibri" panose="020F0502020204030204"/>
              </a:rPr>
              <a:t> (2004) p. 13</a:t>
            </a:r>
          </a:p>
        </p:txBody>
      </p:sp>
      <p:sp>
        <p:nvSpPr>
          <p:cNvPr id="4" name="Slide Number Placeholder 3"/>
          <p:cNvSpPr>
            <a:spLocks noGrp="1"/>
          </p:cNvSpPr>
          <p:nvPr>
            <p:ph type="sldNum" sz="quarter" idx="5"/>
          </p:nvPr>
        </p:nvSpPr>
        <p:spPr/>
        <p:txBody>
          <a:bodyPr/>
          <a:lstStyle/>
          <a:p>
            <a:fld id="{7F3F87D9-0523-4108-9570-532903B2FB1D}" type="slidenum">
              <a:t>14</a:t>
            </a:fld>
            <a:endParaRPr lang="en-GB"/>
          </a:p>
        </p:txBody>
      </p:sp>
    </p:spTree>
    <p:extLst>
      <p:ext uri="{BB962C8B-B14F-4D97-AF65-F5344CB8AC3E}">
        <p14:creationId xmlns:p14="http://schemas.microsoft.com/office/powerpoint/2010/main" val="390357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Engeström</a:t>
            </a:r>
            <a:r>
              <a:rPr lang="en-US" dirty="0"/>
              <a:t>, activity systems develop as actors engage in object-oriented, contradiction provoked actions. Typical sequence of learning actions in an expansive cycle is: </a:t>
            </a:r>
          </a:p>
          <a:p>
            <a:r>
              <a:rPr lang="en-US" i="1" dirty="0"/>
              <a:t>1. questioning</a:t>
            </a:r>
            <a:r>
              <a:rPr lang="en-US" dirty="0"/>
              <a:t>, criticizing, or rejecting some aspects of the accepted practice and existing wisdom; </a:t>
            </a:r>
            <a:endParaRPr lang="en-US" dirty="0">
              <a:cs typeface="Calibri"/>
            </a:endParaRPr>
          </a:p>
          <a:p>
            <a:r>
              <a:rPr lang="en-US" i="1" dirty="0"/>
              <a:t>2. analyzing</a:t>
            </a:r>
            <a:r>
              <a:rPr lang="en-US" dirty="0"/>
              <a:t> the situation in order to identify causes or explanatory mechanisms by tracing its origin and evolution (historical-genetic analysis) or by constructing a picture of its inner systemic relations (actual-empirical analysis); </a:t>
            </a:r>
            <a:endParaRPr lang="en-US" dirty="0">
              <a:cs typeface="Calibri"/>
            </a:endParaRPr>
          </a:p>
          <a:p>
            <a:r>
              <a:rPr lang="en-US" i="1" dirty="0"/>
              <a:t>3. modeling</a:t>
            </a:r>
            <a:r>
              <a:rPr lang="en-US" dirty="0"/>
              <a:t> the newly found explanatory relationship in some publicly observable and transmittable medium; </a:t>
            </a:r>
            <a:endParaRPr lang="en-US" dirty="0">
              <a:cs typeface="Calibri"/>
            </a:endParaRPr>
          </a:p>
          <a:p>
            <a:r>
              <a:rPr lang="en-US" i="1" dirty="0"/>
              <a:t>4. examining the model </a:t>
            </a:r>
            <a:r>
              <a:rPr lang="en-US" dirty="0"/>
              <a:t>in order to grasp its dynamics, potentials, and limitations; </a:t>
            </a:r>
            <a:endParaRPr lang="en-US" dirty="0">
              <a:cs typeface="Calibri"/>
            </a:endParaRPr>
          </a:p>
          <a:p>
            <a:r>
              <a:rPr lang="en-US" i="1" dirty="0"/>
              <a:t>5. implementing the model </a:t>
            </a:r>
            <a:r>
              <a:rPr lang="en-US" dirty="0"/>
              <a:t>through practical applications, enrichments, and conceptual extensions; </a:t>
            </a:r>
            <a:endParaRPr lang="en-US" dirty="0">
              <a:cs typeface="Calibri"/>
            </a:endParaRPr>
          </a:p>
          <a:p>
            <a:r>
              <a:rPr lang="en-US" dirty="0"/>
              <a:t>6. reflecting on and evaluating the process; and </a:t>
            </a:r>
            <a:endParaRPr lang="en-US" dirty="0">
              <a:cs typeface="Calibri"/>
            </a:endParaRPr>
          </a:p>
          <a:p>
            <a:r>
              <a:rPr lang="en-US" dirty="0"/>
              <a:t>7. </a:t>
            </a:r>
            <a:r>
              <a:rPr lang="en-US" i="1" dirty="0"/>
              <a:t>consolidating </a:t>
            </a:r>
            <a:r>
              <a:rPr lang="en-US" dirty="0"/>
              <a:t>its outcomes into a new, stable form of practice. </a:t>
            </a:r>
            <a:endParaRPr lang="en-US" dirty="0">
              <a:cs typeface="Calibri"/>
            </a:endParaRPr>
          </a:p>
          <a:p>
            <a:endParaRPr lang="en-US">
              <a:cs typeface="Calibri"/>
            </a:endParaRPr>
          </a:p>
          <a:p>
            <a:r>
              <a:rPr lang="en-US" dirty="0"/>
              <a:t>Foot, K. A. (2014). Cultural-historical activity theory: Exploring a theory to inform practice and research. </a:t>
            </a:r>
            <a:r>
              <a:rPr lang="en-US" i="1" dirty="0"/>
              <a:t>Journal of Human Behavior in the Social Environment</a:t>
            </a:r>
            <a:r>
              <a:rPr lang="en-US" dirty="0"/>
              <a:t>, </a:t>
            </a:r>
            <a:r>
              <a:rPr lang="en-US" i="1" dirty="0"/>
              <a:t>24</a:t>
            </a:r>
            <a:r>
              <a:rPr lang="en-US" dirty="0"/>
              <a:t>(3), 329-347.</a:t>
            </a:r>
            <a:endParaRPr lang="en-US" dirty="0">
              <a:cs typeface="Calibri"/>
            </a:endParaRPr>
          </a:p>
        </p:txBody>
      </p:sp>
      <p:sp>
        <p:nvSpPr>
          <p:cNvPr id="4" name="Slide Number Placeholder 3"/>
          <p:cNvSpPr>
            <a:spLocks noGrp="1"/>
          </p:cNvSpPr>
          <p:nvPr>
            <p:ph type="sldNum" sz="quarter" idx="5"/>
          </p:nvPr>
        </p:nvSpPr>
        <p:spPr/>
        <p:txBody>
          <a:bodyPr/>
          <a:lstStyle/>
          <a:p>
            <a:fld id="{7F3F87D9-0523-4108-9570-532903B2FB1D}" type="slidenum">
              <a:t>15</a:t>
            </a:fld>
            <a:endParaRPr lang="en-GB"/>
          </a:p>
        </p:txBody>
      </p:sp>
    </p:spTree>
    <p:extLst>
      <p:ext uri="{BB962C8B-B14F-4D97-AF65-F5344CB8AC3E}">
        <p14:creationId xmlns:p14="http://schemas.microsoft.com/office/powerpoint/2010/main" val="228924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t>
            </a:r>
            <a:r>
              <a:rPr lang="en-US" dirty="0" err="1"/>
              <a:t>Engeström's</a:t>
            </a:r>
            <a:r>
              <a:rPr lang="en-US" dirty="0"/>
              <a:t> activity model, there are three levels within a Collaborative Activity described for developing and designing computer supported cooperative environments. These refer to the modes of interaction to understand the dynamics of inter-subjective collaboration:  </a:t>
            </a:r>
            <a:endParaRPr lang="en-GB" dirty="0"/>
          </a:p>
          <a:p>
            <a:r>
              <a:rPr lang="en-US" b="1" dirty="0"/>
              <a:t>Coordinated activity</a:t>
            </a:r>
            <a:r>
              <a:rPr lang="en-US" dirty="0"/>
              <a:t>; individuals are gathered together to act upon a common object, but their individual actions are only externally related to each other - they still act as if separate individuals, each according to their individual task. </a:t>
            </a:r>
            <a:r>
              <a:rPr lang="en-US" dirty="0" err="1"/>
              <a:t>Engeström</a:t>
            </a:r>
            <a:r>
              <a:rPr lang="en-US" dirty="0"/>
              <a:t> describes this level as the most basic form of collaboration in which the actors are following their scripted roles, each concentrating on performing the assigned actions. The script is coded in written rules, in plans, in schedules or in tacit norms and traditions.</a:t>
            </a:r>
            <a:endParaRPr lang="en-GB" dirty="0"/>
          </a:p>
          <a:p>
            <a:r>
              <a:rPr lang="en-US" b="1" dirty="0"/>
              <a:t>Cooperative activity</a:t>
            </a:r>
            <a:r>
              <a:rPr lang="en-US" dirty="0"/>
              <a:t> refers to a mode of interaction in which the actors focus on a common object and thus share the objective of the collective activity, instead of each focusing on performing their assigned actions and roles. Thus, cooperation is described by </a:t>
            </a:r>
            <a:r>
              <a:rPr lang="en-US" dirty="0" err="1"/>
              <a:t>Engeström</a:t>
            </a:r>
            <a:r>
              <a:rPr lang="en-US" dirty="0"/>
              <a:t> as the more advanced form of collaboration, where actors need to relate their goals to the overall shared objective. On this level of collaboration the actors go beyond the confines of the given script, yet they do this without explicitly questioning or reconceptualizing the script. </a:t>
            </a:r>
            <a:endParaRPr lang="en-GB"/>
          </a:p>
          <a:p>
            <a:r>
              <a:rPr lang="en-US" b="1" dirty="0"/>
              <a:t>Co-constructive activity</a:t>
            </a:r>
            <a:r>
              <a:rPr lang="en-US" dirty="0"/>
              <a:t> in which the actors focus on re-conceptualizing their own organization and interaction in relation to their shared objects . This final mode is also named Reflective Communication by </a:t>
            </a:r>
            <a:r>
              <a:rPr lang="en-US" dirty="0" err="1"/>
              <a:t>Engeström</a:t>
            </a:r>
            <a:r>
              <a:rPr lang="en-US" dirty="0"/>
              <a:t> and was interpreted as the most     complex form of collaborative interaction derived from monitoring and reflection, and harvesting of co-constructive knowledge building among the actors. </a:t>
            </a:r>
            <a:r>
              <a:rPr lang="en-US" dirty="0" err="1"/>
              <a:t>Engeström</a:t>
            </a:r>
            <a:r>
              <a:rPr lang="en-US" dirty="0"/>
              <a:t> describes this as a rare and complex level of collaborative interaction, in which both the object and the script are reconceptualized, as is the interaction between the actors.</a:t>
            </a:r>
            <a:endParaRPr lang="en-US" dirty="0">
              <a:cs typeface="Calibri"/>
            </a:endParaRPr>
          </a:p>
          <a:p>
            <a:endParaRPr lang="en-US" dirty="0"/>
          </a:p>
          <a:p>
            <a:r>
              <a:rPr lang="en-US" dirty="0"/>
              <a:t>Baykal, G. E., Eriksson, E., Barendregt, W., Torgersson, O., &amp; Bjork, S. (2020, October). Evaluating Co-located Games as a Mediator for Children’s Collaborative Interaction. In </a:t>
            </a:r>
            <a:r>
              <a:rPr lang="en-US" i="1" dirty="0"/>
              <a:t>Proceedings of the 11th Nordic Conference on Human-Computer Interaction: Shaping Experiences, Shaping Society</a:t>
            </a:r>
            <a:r>
              <a:rPr lang="en-US" dirty="0"/>
              <a:t> (pp. 1-11). </a:t>
            </a:r>
            <a:endParaRPr lang="en-US" dirty="0">
              <a:cs typeface="Calibri"/>
            </a:endParaRPr>
          </a:p>
        </p:txBody>
      </p:sp>
      <p:sp>
        <p:nvSpPr>
          <p:cNvPr id="4" name="Slide Number Placeholder 3"/>
          <p:cNvSpPr>
            <a:spLocks noGrp="1"/>
          </p:cNvSpPr>
          <p:nvPr>
            <p:ph type="sldNum" sz="quarter" idx="5"/>
          </p:nvPr>
        </p:nvSpPr>
        <p:spPr/>
        <p:txBody>
          <a:bodyPr/>
          <a:lstStyle/>
          <a:p>
            <a:fld id="{7F3F87D9-0523-4108-9570-532903B2FB1D}" type="slidenum">
              <a:rPr lang="en-GB"/>
              <a:t>17</a:t>
            </a:fld>
            <a:endParaRPr lang="en-GB"/>
          </a:p>
        </p:txBody>
      </p:sp>
    </p:spTree>
    <p:extLst>
      <p:ext uri="{BB962C8B-B14F-4D97-AF65-F5344CB8AC3E}">
        <p14:creationId xmlns:p14="http://schemas.microsoft.com/office/powerpoint/2010/main" val="86608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rise of the personal computer challenged the focus, in traditional-systems developments, on mainframe systems for automation of existing work routines (Collins, p. 291-2).</a:t>
            </a:r>
            <a:endParaRPr lang="en-US" dirty="0"/>
          </a:p>
          <a:p>
            <a:r>
              <a:rPr lang="en-GB" dirty="0"/>
              <a:t>Bødker's Utopia</a:t>
            </a:r>
            <a:r>
              <a:rPr lang="en-US" dirty="0"/>
              <a:t> project was situated in a context where insights from social psychology and industrial sociology as well as being inspired by activity theory through German work psychology and Scandinavian critical psychology. For them, the cognitive science–based theories lacked means of addressing a number of issues that came out of the empirical projects.</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18</a:t>
            </a:fld>
            <a:endParaRPr lang="en-GB"/>
          </a:p>
        </p:txBody>
      </p:sp>
    </p:spTree>
    <p:extLst>
      <p:ext uri="{BB962C8B-B14F-4D97-AF65-F5344CB8AC3E}">
        <p14:creationId xmlns:p14="http://schemas.microsoft.com/office/powerpoint/2010/main" val="349475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r>
              <a:rPr lang="en-US" dirty="0"/>
              <a:t>Mediation is “folded in” with each of the other four principles, resulting in the four categories of concerns: means/ends, environment, learning/cognition/articulation, and development. For each category, a series of questions are asked with the purpose of understanding the use-context that the artifact is intended to support. </a:t>
            </a:r>
          </a:p>
          <a:p>
            <a:r>
              <a:rPr lang="en-US" dirty="0"/>
              <a:t>However, according to Bertelsen &amp; Bodker (2003) the main problem with respect to this checklist is that it leaves out concerns for contradictions, thus disabling the theoretical framework’s analytical power. (Bertelsen &amp; </a:t>
            </a:r>
            <a:r>
              <a:rPr lang="da-DK" dirty="0"/>
              <a:t>Bødker, S. (2003) p. 316-7.</a:t>
            </a:r>
            <a:endParaRPr lang="en-US" dirty="0"/>
          </a:p>
        </p:txBody>
      </p:sp>
      <p:sp>
        <p:nvSpPr>
          <p:cNvPr id="4" name="Slide Number Placeholder 3"/>
          <p:cNvSpPr>
            <a:spLocks noGrp="1"/>
          </p:cNvSpPr>
          <p:nvPr>
            <p:ph type="sldNum" sz="quarter" idx="5"/>
          </p:nvPr>
        </p:nvSpPr>
        <p:spPr/>
        <p:txBody>
          <a:bodyPr/>
          <a:lstStyle/>
          <a:p>
            <a:fld id="{7F3F87D9-0523-4108-9570-532903B2FB1D}" type="slidenum">
              <a:t>19</a:t>
            </a:fld>
            <a:endParaRPr lang="en-GB"/>
          </a:p>
        </p:txBody>
      </p:sp>
    </p:spTree>
    <p:extLst>
      <p:ext uri="{BB962C8B-B14F-4D97-AF65-F5344CB8AC3E}">
        <p14:creationId xmlns:p14="http://schemas.microsoft.com/office/powerpoint/2010/main" val="334655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Activity Theory is a framework that provides a theoretical lens to analyse human activity and it can be used to inform the design of technology that supports collaborative interaction, but it's not a design method that guarantees a specific outcome.</a:t>
            </a:r>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20</a:t>
            </a:fld>
            <a:endParaRPr lang="en-GB"/>
          </a:p>
        </p:txBody>
      </p:sp>
    </p:spTree>
    <p:extLst>
      <p:ext uri="{BB962C8B-B14F-4D97-AF65-F5344CB8AC3E}">
        <p14:creationId xmlns:p14="http://schemas.microsoft.com/office/powerpoint/2010/main" val="2914005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r>
              <a:rPr lang="en-US" dirty="0">
                <a:cs typeface="Calibri"/>
              </a:rPr>
              <a:t>A checklist suggested by Bertelsen and </a:t>
            </a:r>
            <a:r>
              <a:rPr lang="da-DK" dirty="0"/>
              <a:t>Bødker.</a:t>
            </a:r>
            <a:endParaRPr lang="en-US" dirty="0">
              <a:cs typeface="Calibri"/>
            </a:endParaRPr>
          </a:p>
        </p:txBody>
      </p:sp>
      <p:sp>
        <p:nvSpPr>
          <p:cNvPr id="4" name="Slide Number Placeholder 3"/>
          <p:cNvSpPr>
            <a:spLocks noGrp="1"/>
          </p:cNvSpPr>
          <p:nvPr>
            <p:ph type="sldNum" sz="quarter" idx="5"/>
          </p:nvPr>
        </p:nvSpPr>
        <p:spPr/>
        <p:txBody>
          <a:bodyPr/>
          <a:lstStyle/>
          <a:p>
            <a:fld id="{7F3F87D9-0523-4108-9570-532903B2FB1D}" type="slidenum">
              <a:t>21</a:t>
            </a:fld>
            <a:endParaRPr lang="en-GB"/>
          </a:p>
        </p:txBody>
      </p:sp>
    </p:spTree>
    <p:extLst>
      <p:ext uri="{BB962C8B-B14F-4D97-AF65-F5344CB8AC3E}">
        <p14:creationId xmlns:p14="http://schemas.microsoft.com/office/powerpoint/2010/main" val="31219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Theory was introduced in HCI research in 1980s to provide viable means for </a:t>
            </a:r>
            <a:r>
              <a:rPr lang="en-GB" dirty="0" err="1"/>
              <a:t>analyzing</a:t>
            </a:r>
            <a:r>
              <a:rPr lang="en-GB" dirty="0"/>
              <a:t> the context and practice of the use of technologies in workplaces.</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22</a:t>
            </a:fld>
            <a:endParaRPr lang="en-GB"/>
          </a:p>
        </p:txBody>
      </p:sp>
    </p:spTree>
    <p:extLst>
      <p:ext uri="{BB962C8B-B14F-4D97-AF65-F5344CB8AC3E}">
        <p14:creationId xmlns:p14="http://schemas.microsoft.com/office/powerpoint/2010/main" val="1880259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23</a:t>
            </a:fld>
            <a:endParaRPr lang="en-GB"/>
          </a:p>
        </p:txBody>
      </p:sp>
    </p:spTree>
    <p:extLst>
      <p:ext uri="{BB962C8B-B14F-4D97-AF65-F5344CB8AC3E}">
        <p14:creationId xmlns:p14="http://schemas.microsoft.com/office/powerpoint/2010/main" val="246339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Allowing people to collaborate and have successful social and collaborative interactions over computer networks is a goal of designers. However, using technology to facilitate conversations does not automatically produce communication and understanding.</a:t>
            </a:r>
          </a:p>
          <a:p>
            <a:endParaRPr lang="en-GB">
              <a:cs typeface="Calibri"/>
            </a:endParaRPr>
          </a:p>
          <a:p>
            <a:r>
              <a:rPr lang="en-GB" dirty="0"/>
              <a:t>Theories play an important role to bring assumptions about complex matters such as collaborative interaction (e.g., collaborative  learning, collaborative gameplay, collaborative work, etc.) to be able to study and design for. </a:t>
            </a:r>
            <a:endParaRPr lang="en-GB" dirty="0">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7F3F87D9-0523-4108-9570-532903B2FB1D}" type="slidenum">
              <a:rPr lang="en-GB"/>
              <a:t>5</a:t>
            </a:fld>
            <a:endParaRPr lang="en-GB"/>
          </a:p>
        </p:txBody>
      </p:sp>
    </p:spTree>
    <p:extLst>
      <p:ext uri="{BB962C8B-B14F-4D97-AF65-F5344CB8AC3E}">
        <p14:creationId xmlns:p14="http://schemas.microsoft.com/office/powerpoint/2010/main" val="3112759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24</a:t>
            </a:fld>
            <a:endParaRPr lang="en-GB"/>
          </a:p>
        </p:txBody>
      </p:sp>
    </p:spTree>
    <p:extLst>
      <p:ext uri="{BB962C8B-B14F-4D97-AF65-F5344CB8AC3E}">
        <p14:creationId xmlns:p14="http://schemas.microsoft.com/office/powerpoint/2010/main" val="72862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25</a:t>
            </a:fld>
            <a:endParaRPr lang="en-GB"/>
          </a:p>
        </p:txBody>
      </p:sp>
    </p:spTree>
    <p:extLst>
      <p:ext uri="{BB962C8B-B14F-4D97-AF65-F5344CB8AC3E}">
        <p14:creationId xmlns:p14="http://schemas.microsoft.com/office/powerpoint/2010/main" val="146890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rPr lang="en-GB"/>
              <a:t>26</a:t>
            </a:fld>
            <a:endParaRPr lang="en-GB"/>
          </a:p>
        </p:txBody>
      </p:sp>
    </p:spTree>
    <p:extLst>
      <p:ext uri="{BB962C8B-B14F-4D97-AF65-F5344CB8AC3E}">
        <p14:creationId xmlns:p14="http://schemas.microsoft.com/office/powerpoint/2010/main" val="987016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da-DK" dirty="0"/>
              <a:t>Bertelsen, O. and Bødker, S. (2003) Activity </a:t>
            </a:r>
            <a:r>
              <a:rPr lang="da-DK" dirty="0" err="1"/>
              <a:t>theory</a:t>
            </a:r>
            <a:r>
              <a:rPr lang="da-DK" dirty="0"/>
              <a:t>. In J. Carroll (ed.), HCI Models, </a:t>
            </a:r>
            <a:r>
              <a:rPr lang="da-DK" dirty="0" err="1"/>
              <a:t>Theories</a:t>
            </a:r>
            <a:r>
              <a:rPr lang="da-DK" dirty="0"/>
              <a:t>, and Frameworks: </a:t>
            </a:r>
            <a:r>
              <a:rPr lang="da-DK" dirty="0" err="1"/>
              <a:t>Toward</a:t>
            </a:r>
            <a:r>
              <a:rPr lang="da-DK" dirty="0"/>
              <a:t> a </a:t>
            </a:r>
            <a:r>
              <a:rPr lang="da-DK" dirty="0" err="1"/>
              <a:t>Multidisciplinary</a:t>
            </a:r>
            <a:r>
              <a:rPr lang="da-DK" dirty="0"/>
              <a:t> Science. Amsterdam: Morgan Kaufmann. Pp. 291–324.</a:t>
            </a:r>
            <a:endParaRPr lang="en-US"/>
          </a:p>
          <a:p>
            <a:pPr marL="171450" indent="-171450">
              <a:buFont typeface="Arial,Sans-Serif"/>
              <a:buChar char="•"/>
            </a:pPr>
            <a:r>
              <a:rPr lang="da-DK" dirty="0" err="1"/>
              <a:t>Engeström</a:t>
            </a:r>
            <a:r>
              <a:rPr lang="da-DK" dirty="0"/>
              <a:t>, Y. (1987) Learning by </a:t>
            </a:r>
            <a:r>
              <a:rPr lang="da-DK" dirty="0" err="1"/>
              <a:t>Expanding</a:t>
            </a:r>
            <a:r>
              <a:rPr lang="da-DK" dirty="0"/>
              <a:t>: An </a:t>
            </a:r>
            <a:r>
              <a:rPr lang="da-DK" dirty="0" err="1"/>
              <a:t>activity-theoretical</a:t>
            </a:r>
            <a:r>
              <a:rPr lang="da-DK" dirty="0"/>
              <a:t> approach to </a:t>
            </a:r>
            <a:r>
              <a:rPr lang="da-DK" dirty="0" err="1"/>
              <a:t>developmental</a:t>
            </a:r>
            <a:r>
              <a:rPr lang="da-DK" dirty="0"/>
              <a:t> research. Helsinki: </a:t>
            </a:r>
            <a:r>
              <a:rPr lang="da-DK" dirty="0" err="1"/>
              <a:t>Orienta</a:t>
            </a:r>
            <a:r>
              <a:rPr lang="da-DK" dirty="0"/>
              <a:t>-Konsultit.</a:t>
            </a:r>
            <a:endParaRPr lang="en-US">
              <a:cs typeface="Calibri"/>
            </a:endParaRPr>
          </a:p>
          <a:p>
            <a:pPr marL="171450" indent="-171450">
              <a:buFont typeface="Arial,Sans-Serif"/>
              <a:buChar char="•"/>
            </a:pPr>
            <a:r>
              <a:rPr lang="da-DK" dirty="0" err="1"/>
              <a:t>Engeström</a:t>
            </a:r>
            <a:r>
              <a:rPr lang="da-DK" dirty="0"/>
              <a:t>, </a:t>
            </a:r>
            <a:r>
              <a:rPr lang="da-DK" dirty="0" err="1"/>
              <a:t>Yrjö</a:t>
            </a:r>
            <a:r>
              <a:rPr lang="da-DK" dirty="0"/>
              <a:t>, et al. (1997) "</a:t>
            </a:r>
            <a:r>
              <a:rPr lang="da-DK" dirty="0" err="1"/>
              <a:t>Coordination</a:t>
            </a:r>
            <a:r>
              <a:rPr lang="da-DK" dirty="0"/>
              <a:t>, </a:t>
            </a:r>
            <a:r>
              <a:rPr lang="da-DK" dirty="0" err="1"/>
              <a:t>cooperation</a:t>
            </a:r>
            <a:r>
              <a:rPr lang="da-DK" dirty="0"/>
              <a:t>, and </a:t>
            </a:r>
            <a:r>
              <a:rPr lang="da-DK" dirty="0" err="1"/>
              <a:t>communication</a:t>
            </a:r>
            <a:r>
              <a:rPr lang="da-DK" dirty="0"/>
              <a:t> in the </a:t>
            </a:r>
            <a:r>
              <a:rPr lang="da-DK" dirty="0" err="1"/>
              <a:t>courts</a:t>
            </a:r>
            <a:r>
              <a:rPr lang="da-DK" dirty="0"/>
              <a:t>: </a:t>
            </a:r>
            <a:r>
              <a:rPr lang="da-DK" dirty="0" err="1"/>
              <a:t>Expansive</a:t>
            </a:r>
            <a:r>
              <a:rPr lang="da-DK" dirty="0"/>
              <a:t> transitions in legal </a:t>
            </a:r>
            <a:r>
              <a:rPr lang="da-DK" dirty="0" err="1"/>
              <a:t>work</a:t>
            </a:r>
            <a:r>
              <a:rPr lang="da-DK" dirty="0"/>
              <a:t>." Mind, </a:t>
            </a:r>
            <a:r>
              <a:rPr lang="da-DK" dirty="0" err="1"/>
              <a:t>culture</a:t>
            </a:r>
            <a:r>
              <a:rPr lang="da-DK" dirty="0"/>
              <a:t>, and </a:t>
            </a:r>
            <a:r>
              <a:rPr lang="da-DK" dirty="0" err="1"/>
              <a:t>activity</a:t>
            </a:r>
            <a:r>
              <a:rPr lang="da-DK" dirty="0"/>
              <a:t>: </a:t>
            </a:r>
            <a:r>
              <a:rPr lang="da-DK" dirty="0" err="1"/>
              <a:t>Seminal</a:t>
            </a:r>
            <a:r>
              <a:rPr lang="da-DK" dirty="0"/>
              <a:t> </a:t>
            </a:r>
            <a:r>
              <a:rPr lang="da-DK" dirty="0" err="1"/>
              <a:t>papers</a:t>
            </a:r>
            <a:r>
              <a:rPr lang="da-DK" dirty="0"/>
              <a:t> from the Laboratory of </a:t>
            </a:r>
            <a:r>
              <a:rPr lang="da-DK" dirty="0" err="1"/>
              <a:t>Comparative</a:t>
            </a:r>
            <a:r>
              <a:rPr lang="da-DK" dirty="0"/>
              <a:t> Human </a:t>
            </a:r>
            <a:r>
              <a:rPr lang="da-DK" dirty="0" err="1"/>
              <a:t>Cognition</a:t>
            </a:r>
            <a:r>
              <a:rPr lang="da-DK" dirty="0"/>
              <a:t> (1997): 369. </a:t>
            </a:r>
            <a:endParaRPr lang="da-DK">
              <a:cs typeface="Calibri"/>
            </a:endParaRPr>
          </a:p>
          <a:p>
            <a:pPr marL="171450" indent="-171450">
              <a:lnSpc>
                <a:spcPct val="90000"/>
              </a:lnSpc>
              <a:spcBef>
                <a:spcPts val="1000"/>
              </a:spcBef>
              <a:buFont typeface="Arial"/>
              <a:buChar char="•"/>
            </a:pPr>
            <a:r>
              <a:rPr lang="da-DK" dirty="0" err="1"/>
              <a:t>Engeström</a:t>
            </a:r>
            <a:r>
              <a:rPr lang="da-DK" dirty="0"/>
              <a:t>, </a:t>
            </a:r>
            <a:r>
              <a:rPr lang="da-DK" dirty="0" err="1"/>
              <a:t>Yrjö</a:t>
            </a:r>
            <a:r>
              <a:rPr lang="da-DK" dirty="0"/>
              <a:t>. (2001) "</a:t>
            </a:r>
            <a:r>
              <a:rPr lang="da-DK" dirty="0" err="1"/>
              <a:t>Expansive</a:t>
            </a:r>
            <a:r>
              <a:rPr lang="da-DK" dirty="0"/>
              <a:t> learning at </a:t>
            </a:r>
            <a:r>
              <a:rPr lang="da-DK" dirty="0" err="1"/>
              <a:t>work</a:t>
            </a:r>
            <a:r>
              <a:rPr lang="da-DK" dirty="0"/>
              <a:t>: </a:t>
            </a:r>
            <a:r>
              <a:rPr lang="da-DK" dirty="0" err="1"/>
              <a:t>Toward</a:t>
            </a:r>
            <a:r>
              <a:rPr lang="da-DK" dirty="0"/>
              <a:t> an </a:t>
            </a:r>
            <a:r>
              <a:rPr lang="da-DK" dirty="0" err="1"/>
              <a:t>activity</a:t>
            </a:r>
            <a:r>
              <a:rPr lang="da-DK" dirty="0"/>
              <a:t> </a:t>
            </a:r>
            <a:r>
              <a:rPr lang="da-DK" dirty="0" err="1"/>
              <a:t>theoretical</a:t>
            </a:r>
            <a:r>
              <a:rPr lang="da-DK" dirty="0"/>
              <a:t> </a:t>
            </a:r>
            <a:r>
              <a:rPr lang="da-DK" dirty="0" err="1"/>
              <a:t>reconceptualization</a:t>
            </a:r>
            <a:r>
              <a:rPr lang="da-DK" dirty="0"/>
              <a:t>." Journal of </a:t>
            </a:r>
            <a:r>
              <a:rPr lang="da-DK" dirty="0" err="1"/>
              <a:t>education</a:t>
            </a:r>
            <a:r>
              <a:rPr lang="da-DK" dirty="0"/>
              <a:t> and </a:t>
            </a:r>
            <a:r>
              <a:rPr lang="da-DK" dirty="0" err="1"/>
              <a:t>work</a:t>
            </a:r>
            <a:r>
              <a:rPr lang="da-DK" dirty="0"/>
              <a:t> 14.1 (2001): 133-156.</a:t>
            </a:r>
            <a:endParaRPr lang="en-US"/>
          </a:p>
          <a:p>
            <a:pPr marL="171450" indent="-171450">
              <a:lnSpc>
                <a:spcPct val="90000"/>
              </a:lnSpc>
              <a:spcBef>
                <a:spcPts val="1000"/>
              </a:spcBef>
              <a:buFont typeface="Arial"/>
              <a:buChar char="•"/>
            </a:pPr>
            <a:r>
              <a:rPr lang="da-DK" dirty="0" err="1"/>
              <a:t>Engeström</a:t>
            </a:r>
            <a:r>
              <a:rPr lang="da-DK" dirty="0"/>
              <a:t>, </a:t>
            </a:r>
            <a:r>
              <a:rPr lang="da-DK" dirty="0" err="1"/>
              <a:t>Yrjö</a:t>
            </a:r>
            <a:r>
              <a:rPr lang="da-DK" dirty="0"/>
              <a:t>. (2015) Learning by </a:t>
            </a:r>
            <a:r>
              <a:rPr lang="da-DK" dirty="0" err="1"/>
              <a:t>expanding</a:t>
            </a:r>
            <a:r>
              <a:rPr lang="da-DK" dirty="0"/>
              <a:t>. Cambridge University Press.</a:t>
            </a:r>
          </a:p>
          <a:p>
            <a:pPr marL="171450" indent="-171450">
              <a:buFont typeface="Arial,Sans-Serif"/>
              <a:buChar char="•"/>
            </a:pPr>
            <a:r>
              <a:rPr lang="da-DK" dirty="0" err="1"/>
              <a:t>Fichtner</a:t>
            </a:r>
            <a:r>
              <a:rPr lang="da-DK" dirty="0"/>
              <a:t>, B. (1984). Co-ordination, </a:t>
            </a:r>
            <a:r>
              <a:rPr lang="da-DK" dirty="0" err="1"/>
              <a:t>co</a:t>
            </a:r>
            <a:r>
              <a:rPr lang="da-DK" dirty="0"/>
              <a:t>-operation and </a:t>
            </a:r>
            <a:r>
              <a:rPr lang="da-DK" dirty="0" err="1"/>
              <a:t>communication</a:t>
            </a:r>
            <a:r>
              <a:rPr lang="da-DK" dirty="0"/>
              <a:t> in the formation of </a:t>
            </a:r>
            <a:r>
              <a:rPr lang="da-DK" dirty="0" err="1"/>
              <a:t>theoretical</a:t>
            </a:r>
            <a:r>
              <a:rPr lang="da-DK" dirty="0"/>
              <a:t> </a:t>
            </a:r>
            <a:r>
              <a:rPr lang="da-DK" dirty="0" err="1"/>
              <a:t>concepts</a:t>
            </a:r>
            <a:r>
              <a:rPr lang="da-DK" dirty="0"/>
              <a:t> in </a:t>
            </a:r>
            <a:r>
              <a:rPr lang="da-DK" dirty="0" err="1"/>
              <a:t>instruction</a:t>
            </a:r>
            <a:r>
              <a:rPr lang="da-DK" dirty="0"/>
              <a:t>. </a:t>
            </a:r>
            <a:r>
              <a:rPr lang="da-DK" i="1" dirty="0"/>
              <a:t>Learning and </a:t>
            </a:r>
            <a:r>
              <a:rPr lang="da-DK" i="1" dirty="0" err="1"/>
              <a:t>teaching</a:t>
            </a:r>
            <a:r>
              <a:rPr lang="da-DK" i="1" dirty="0"/>
              <a:t> on a </a:t>
            </a:r>
            <a:r>
              <a:rPr lang="da-DK" i="1" dirty="0" err="1"/>
              <a:t>scientific</a:t>
            </a:r>
            <a:r>
              <a:rPr lang="da-DK" i="1" dirty="0"/>
              <a:t> basis: </a:t>
            </a:r>
            <a:r>
              <a:rPr lang="da-DK" i="1" dirty="0" err="1"/>
              <a:t>Methodological</a:t>
            </a:r>
            <a:r>
              <a:rPr lang="da-DK" i="1" dirty="0"/>
              <a:t> and </a:t>
            </a:r>
            <a:r>
              <a:rPr lang="da-DK" i="1" dirty="0" err="1"/>
              <a:t>epistemological</a:t>
            </a:r>
            <a:r>
              <a:rPr lang="da-DK" i="1" dirty="0"/>
              <a:t> </a:t>
            </a:r>
            <a:r>
              <a:rPr lang="da-DK" i="1" dirty="0" err="1"/>
              <a:t>aspects</a:t>
            </a:r>
            <a:r>
              <a:rPr lang="da-DK" i="1" dirty="0"/>
              <a:t> of the </a:t>
            </a:r>
            <a:r>
              <a:rPr lang="da-DK" i="1" dirty="0" err="1"/>
              <a:t>activity</a:t>
            </a:r>
            <a:r>
              <a:rPr lang="da-DK" i="1" dirty="0"/>
              <a:t> </a:t>
            </a:r>
            <a:r>
              <a:rPr lang="da-DK" i="1" dirty="0" err="1"/>
              <a:t>theory</a:t>
            </a:r>
            <a:r>
              <a:rPr lang="da-DK" i="1" dirty="0"/>
              <a:t> of learning and </a:t>
            </a:r>
            <a:r>
              <a:rPr lang="da-DK" i="1" dirty="0" err="1"/>
              <a:t>teaching</a:t>
            </a:r>
            <a:r>
              <a:rPr lang="da-DK" i="1" dirty="0"/>
              <a:t>. Aarhus: Aarhus Universitet, Psykologisk institut</a:t>
            </a:r>
            <a:r>
              <a:rPr lang="da-DK" dirty="0"/>
              <a:t>.</a:t>
            </a:r>
            <a:endParaRPr lang="en-US"/>
          </a:p>
          <a:p>
            <a:pPr marL="171450" indent="-171450">
              <a:buFont typeface="Arial,Sans-Serif"/>
              <a:buChar char="•"/>
            </a:pPr>
            <a:r>
              <a:rPr lang="en-US" dirty="0"/>
              <a:t>Gay, G., &amp; </a:t>
            </a:r>
            <a:r>
              <a:rPr lang="en-US" dirty="0" err="1"/>
              <a:t>Hembrooke</a:t>
            </a:r>
            <a:r>
              <a:rPr lang="en-US" dirty="0"/>
              <a:t>, H. (2004). Activity-centered design: An ecological approach to designing smart tools and usable systems. Mit Press.</a:t>
            </a:r>
            <a:endParaRPr lang="da-DK" dirty="0">
              <a:cs typeface="Calibri"/>
            </a:endParaRPr>
          </a:p>
          <a:p>
            <a:pPr marL="171450" indent="-171450">
              <a:buFont typeface="Arial,Sans-Serif"/>
              <a:buChar char="•"/>
            </a:pPr>
            <a:r>
              <a:rPr lang="da-DK" dirty="0" err="1"/>
              <a:t>Leont’ev</a:t>
            </a:r>
            <a:r>
              <a:rPr lang="da-DK" dirty="0"/>
              <a:t>, A.N. (1978): Activity. </a:t>
            </a:r>
            <a:r>
              <a:rPr lang="da-DK" dirty="0" err="1"/>
              <a:t>Consciousness</a:t>
            </a:r>
            <a:r>
              <a:rPr lang="da-DK" dirty="0"/>
              <a:t>. Personality. NJ: </a:t>
            </a:r>
            <a:r>
              <a:rPr lang="da-DK" dirty="0" err="1"/>
              <a:t>Englewood</a:t>
            </a:r>
            <a:r>
              <a:rPr lang="da-DK" dirty="0"/>
              <a:t> Cliffs, </a:t>
            </a:r>
            <a:r>
              <a:rPr lang="da-DK" dirty="0" err="1"/>
              <a:t>Prentice</a:t>
            </a:r>
            <a:r>
              <a:rPr lang="da-DK" dirty="0"/>
              <a:t>-Hall. </a:t>
            </a:r>
            <a:endParaRPr lang="en-GB">
              <a:cs typeface="Calibri" panose="020F0502020204030204"/>
            </a:endParaRPr>
          </a:p>
          <a:p>
            <a:pPr marL="171450" indent="-171450">
              <a:lnSpc>
                <a:spcPct val="90000"/>
              </a:lnSpc>
              <a:spcBef>
                <a:spcPts val="1000"/>
              </a:spcBef>
              <a:buFont typeface="Arial"/>
              <a:buChar char="•"/>
            </a:pPr>
            <a:r>
              <a:rPr lang="en-US" dirty="0"/>
              <a:t>Sannino, A., &amp; </a:t>
            </a:r>
            <a:r>
              <a:rPr lang="en-US" dirty="0" err="1"/>
              <a:t>Engeström</a:t>
            </a:r>
            <a:r>
              <a:rPr lang="en-US" dirty="0"/>
              <a:t>, Y. (2018). Cultural-historical activity theory: Founding insights and new challenges. </a:t>
            </a:r>
            <a:r>
              <a:rPr lang="en-US" i="1" dirty="0"/>
              <a:t>Cultural-historical psychology</a:t>
            </a:r>
            <a:r>
              <a:rPr lang="en-US" dirty="0"/>
              <a:t>.</a:t>
            </a:r>
            <a:endParaRPr lang="en-US" dirty="0">
              <a:cs typeface="Calibri"/>
            </a:endParaRPr>
          </a:p>
          <a:p>
            <a:pPr marL="171450" indent="-171450">
              <a:buFont typeface="Arial,Sans-Serif"/>
              <a:buChar char="•"/>
            </a:pPr>
            <a:endParaRPr lang="da-DK">
              <a:cs typeface="Calibri"/>
            </a:endParaRPr>
          </a:p>
        </p:txBody>
      </p:sp>
      <p:sp>
        <p:nvSpPr>
          <p:cNvPr id="4" name="Slide Number Placeholder 3"/>
          <p:cNvSpPr>
            <a:spLocks noGrp="1"/>
          </p:cNvSpPr>
          <p:nvPr>
            <p:ph type="sldNum" sz="quarter" idx="5"/>
          </p:nvPr>
        </p:nvSpPr>
        <p:spPr/>
        <p:txBody>
          <a:bodyPr/>
          <a:lstStyle/>
          <a:p>
            <a:fld id="{7F3F87D9-0523-4108-9570-532903B2FB1D}" type="slidenum">
              <a:rPr lang="en-GB"/>
              <a:t>27</a:t>
            </a:fld>
            <a:endParaRPr lang="en-GB"/>
          </a:p>
        </p:txBody>
      </p:sp>
    </p:spTree>
    <p:extLst>
      <p:ext uri="{BB962C8B-B14F-4D97-AF65-F5344CB8AC3E}">
        <p14:creationId xmlns:p14="http://schemas.microsoft.com/office/powerpoint/2010/main" val="253863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da-DK" dirty="0"/>
              <a:t>Bertelsen, O. and Bødker, S. (2003) Activity </a:t>
            </a:r>
            <a:r>
              <a:rPr lang="da-DK" dirty="0" err="1"/>
              <a:t>theory</a:t>
            </a:r>
            <a:r>
              <a:rPr lang="da-DK" dirty="0"/>
              <a:t>. In J. Carroll (ed.), HCI Models, </a:t>
            </a:r>
            <a:r>
              <a:rPr lang="da-DK" dirty="0" err="1"/>
              <a:t>Theories</a:t>
            </a:r>
            <a:r>
              <a:rPr lang="da-DK" dirty="0"/>
              <a:t>, and Frameworks: </a:t>
            </a:r>
            <a:r>
              <a:rPr lang="da-DK" dirty="0" err="1"/>
              <a:t>Toward</a:t>
            </a:r>
            <a:r>
              <a:rPr lang="da-DK" dirty="0"/>
              <a:t> a </a:t>
            </a:r>
            <a:r>
              <a:rPr lang="da-DK" dirty="0" err="1"/>
              <a:t>Multidisciplinary</a:t>
            </a:r>
            <a:r>
              <a:rPr lang="da-DK" dirty="0"/>
              <a:t> Science. Amsterdam: Morgan Kaufmann. Pp. 291–324.</a:t>
            </a:r>
            <a:endParaRPr lang="en-US" dirty="0"/>
          </a:p>
          <a:p>
            <a:pPr marL="171450" indent="-171450">
              <a:buFont typeface="Arial,Sans-Serif"/>
              <a:buChar char="•"/>
            </a:pPr>
            <a:r>
              <a:rPr lang="da-DK" dirty="0" err="1"/>
              <a:t>Engeström</a:t>
            </a:r>
            <a:r>
              <a:rPr lang="da-DK" dirty="0"/>
              <a:t>, Y. (1987) Learning by </a:t>
            </a:r>
            <a:r>
              <a:rPr lang="da-DK" dirty="0" err="1"/>
              <a:t>Expanding</a:t>
            </a:r>
            <a:r>
              <a:rPr lang="da-DK" dirty="0"/>
              <a:t>: An </a:t>
            </a:r>
            <a:r>
              <a:rPr lang="da-DK" dirty="0" err="1"/>
              <a:t>activity-theoretical</a:t>
            </a:r>
            <a:r>
              <a:rPr lang="da-DK" dirty="0"/>
              <a:t> approach to </a:t>
            </a:r>
            <a:r>
              <a:rPr lang="da-DK" dirty="0" err="1"/>
              <a:t>developmental</a:t>
            </a:r>
            <a:r>
              <a:rPr lang="da-DK" dirty="0"/>
              <a:t> research. Helsinki: </a:t>
            </a:r>
            <a:r>
              <a:rPr lang="da-DK" dirty="0" err="1"/>
              <a:t>Orienta</a:t>
            </a:r>
            <a:r>
              <a:rPr lang="da-DK" dirty="0"/>
              <a:t>-Konsultit.</a:t>
            </a:r>
            <a:endParaRPr lang="en-US" dirty="0">
              <a:cs typeface="Calibri"/>
            </a:endParaRPr>
          </a:p>
          <a:p>
            <a:pPr marL="171450" indent="-171450">
              <a:buFont typeface="Arial,Sans-Serif"/>
              <a:buChar char="•"/>
            </a:pPr>
            <a:r>
              <a:rPr lang="da-DK" dirty="0" err="1"/>
              <a:t>Engeström</a:t>
            </a:r>
            <a:r>
              <a:rPr lang="da-DK" dirty="0"/>
              <a:t>, </a:t>
            </a:r>
            <a:r>
              <a:rPr lang="da-DK" dirty="0" err="1"/>
              <a:t>Yrjö</a:t>
            </a:r>
            <a:r>
              <a:rPr lang="da-DK" dirty="0"/>
              <a:t>, et al. (1997) "</a:t>
            </a:r>
            <a:r>
              <a:rPr lang="da-DK" dirty="0" err="1"/>
              <a:t>Coordination</a:t>
            </a:r>
            <a:r>
              <a:rPr lang="da-DK" dirty="0"/>
              <a:t>, </a:t>
            </a:r>
            <a:r>
              <a:rPr lang="da-DK" dirty="0" err="1"/>
              <a:t>cooperation</a:t>
            </a:r>
            <a:r>
              <a:rPr lang="da-DK" dirty="0"/>
              <a:t>, and </a:t>
            </a:r>
            <a:r>
              <a:rPr lang="da-DK" dirty="0" err="1"/>
              <a:t>communication</a:t>
            </a:r>
            <a:r>
              <a:rPr lang="da-DK" dirty="0"/>
              <a:t> in the </a:t>
            </a:r>
            <a:r>
              <a:rPr lang="da-DK" dirty="0" err="1"/>
              <a:t>courts</a:t>
            </a:r>
            <a:r>
              <a:rPr lang="da-DK" dirty="0"/>
              <a:t>: </a:t>
            </a:r>
            <a:r>
              <a:rPr lang="da-DK" dirty="0" err="1"/>
              <a:t>Expansive</a:t>
            </a:r>
            <a:r>
              <a:rPr lang="da-DK" dirty="0"/>
              <a:t> transitions in legal </a:t>
            </a:r>
            <a:r>
              <a:rPr lang="da-DK" dirty="0" err="1"/>
              <a:t>work</a:t>
            </a:r>
            <a:r>
              <a:rPr lang="da-DK" dirty="0"/>
              <a:t>." Mind, </a:t>
            </a:r>
            <a:r>
              <a:rPr lang="da-DK" dirty="0" err="1"/>
              <a:t>culture</a:t>
            </a:r>
            <a:r>
              <a:rPr lang="da-DK" dirty="0"/>
              <a:t>, and </a:t>
            </a:r>
            <a:r>
              <a:rPr lang="da-DK" dirty="0" err="1"/>
              <a:t>activity</a:t>
            </a:r>
            <a:r>
              <a:rPr lang="da-DK" dirty="0"/>
              <a:t>: </a:t>
            </a:r>
            <a:r>
              <a:rPr lang="da-DK" dirty="0" err="1"/>
              <a:t>Seminal</a:t>
            </a:r>
            <a:r>
              <a:rPr lang="da-DK" dirty="0"/>
              <a:t> </a:t>
            </a:r>
            <a:r>
              <a:rPr lang="da-DK" dirty="0" err="1"/>
              <a:t>papers</a:t>
            </a:r>
            <a:r>
              <a:rPr lang="da-DK" dirty="0"/>
              <a:t> from the Laboratory of </a:t>
            </a:r>
            <a:r>
              <a:rPr lang="da-DK" dirty="0" err="1"/>
              <a:t>Comparative</a:t>
            </a:r>
            <a:r>
              <a:rPr lang="da-DK" dirty="0"/>
              <a:t> Human </a:t>
            </a:r>
            <a:r>
              <a:rPr lang="da-DK" dirty="0" err="1"/>
              <a:t>Cognition</a:t>
            </a:r>
            <a:r>
              <a:rPr lang="da-DK" dirty="0"/>
              <a:t> (1997): 369. </a:t>
            </a:r>
            <a:endParaRPr lang="da-DK" dirty="0">
              <a:cs typeface="Calibri"/>
            </a:endParaRPr>
          </a:p>
          <a:p>
            <a:pPr marL="171450" indent="-171450">
              <a:lnSpc>
                <a:spcPct val="90000"/>
              </a:lnSpc>
              <a:spcBef>
                <a:spcPts val="1000"/>
              </a:spcBef>
              <a:buFont typeface="Arial"/>
              <a:buChar char="•"/>
            </a:pPr>
            <a:r>
              <a:rPr lang="da-DK" dirty="0" err="1"/>
              <a:t>Engeström</a:t>
            </a:r>
            <a:r>
              <a:rPr lang="da-DK" dirty="0"/>
              <a:t>, </a:t>
            </a:r>
            <a:r>
              <a:rPr lang="da-DK" dirty="0" err="1"/>
              <a:t>Yrjö</a:t>
            </a:r>
            <a:r>
              <a:rPr lang="da-DK" dirty="0"/>
              <a:t>. (2001) "</a:t>
            </a:r>
            <a:r>
              <a:rPr lang="da-DK" dirty="0" err="1"/>
              <a:t>Expansive</a:t>
            </a:r>
            <a:r>
              <a:rPr lang="da-DK" dirty="0"/>
              <a:t> learning at </a:t>
            </a:r>
            <a:r>
              <a:rPr lang="da-DK" dirty="0" err="1"/>
              <a:t>work</a:t>
            </a:r>
            <a:r>
              <a:rPr lang="da-DK" dirty="0"/>
              <a:t>: </a:t>
            </a:r>
            <a:r>
              <a:rPr lang="da-DK" dirty="0" err="1"/>
              <a:t>Toward</a:t>
            </a:r>
            <a:r>
              <a:rPr lang="da-DK" dirty="0"/>
              <a:t> an </a:t>
            </a:r>
            <a:r>
              <a:rPr lang="da-DK" dirty="0" err="1"/>
              <a:t>activity</a:t>
            </a:r>
            <a:r>
              <a:rPr lang="da-DK" dirty="0"/>
              <a:t> </a:t>
            </a:r>
            <a:r>
              <a:rPr lang="da-DK" dirty="0" err="1"/>
              <a:t>theoretical</a:t>
            </a:r>
            <a:r>
              <a:rPr lang="da-DK" dirty="0"/>
              <a:t> </a:t>
            </a:r>
            <a:r>
              <a:rPr lang="da-DK" dirty="0" err="1"/>
              <a:t>reconceptualization</a:t>
            </a:r>
            <a:r>
              <a:rPr lang="da-DK" dirty="0"/>
              <a:t>." Journal of </a:t>
            </a:r>
            <a:r>
              <a:rPr lang="da-DK" dirty="0" err="1"/>
              <a:t>education</a:t>
            </a:r>
            <a:r>
              <a:rPr lang="da-DK" dirty="0"/>
              <a:t> and </a:t>
            </a:r>
            <a:r>
              <a:rPr lang="da-DK" dirty="0" err="1"/>
              <a:t>work</a:t>
            </a:r>
            <a:r>
              <a:rPr lang="da-DK" dirty="0"/>
              <a:t> 14.1 (2001): 133-156.</a:t>
            </a:r>
            <a:endParaRPr lang="en-US" dirty="0"/>
          </a:p>
          <a:p>
            <a:pPr marL="171450" indent="-171450">
              <a:lnSpc>
                <a:spcPct val="90000"/>
              </a:lnSpc>
              <a:spcBef>
                <a:spcPts val="1000"/>
              </a:spcBef>
              <a:buFont typeface="Arial"/>
              <a:buChar char="•"/>
            </a:pPr>
            <a:r>
              <a:rPr lang="da-DK" dirty="0" err="1"/>
              <a:t>Engeström</a:t>
            </a:r>
            <a:r>
              <a:rPr lang="da-DK" dirty="0"/>
              <a:t>, </a:t>
            </a:r>
            <a:r>
              <a:rPr lang="da-DK" dirty="0" err="1"/>
              <a:t>Yrjö</a:t>
            </a:r>
            <a:r>
              <a:rPr lang="da-DK" dirty="0"/>
              <a:t>. (2015) Learning by </a:t>
            </a:r>
            <a:r>
              <a:rPr lang="da-DK" dirty="0" err="1"/>
              <a:t>expanding</a:t>
            </a:r>
            <a:r>
              <a:rPr lang="da-DK" dirty="0"/>
              <a:t>. Cambridge University Press.</a:t>
            </a:r>
          </a:p>
          <a:p>
            <a:pPr marL="171450" indent="-171450">
              <a:buFont typeface="Arial,Sans-Serif"/>
              <a:buChar char="•"/>
            </a:pPr>
            <a:r>
              <a:rPr lang="da-DK" dirty="0" err="1"/>
              <a:t>Fichtner</a:t>
            </a:r>
            <a:r>
              <a:rPr lang="da-DK" dirty="0"/>
              <a:t>, B. (1984). Co-ordination, </a:t>
            </a:r>
            <a:r>
              <a:rPr lang="da-DK" dirty="0" err="1"/>
              <a:t>co</a:t>
            </a:r>
            <a:r>
              <a:rPr lang="da-DK" dirty="0"/>
              <a:t>-operation and </a:t>
            </a:r>
            <a:r>
              <a:rPr lang="da-DK" dirty="0" err="1"/>
              <a:t>communication</a:t>
            </a:r>
            <a:r>
              <a:rPr lang="da-DK" dirty="0"/>
              <a:t> in the formation of </a:t>
            </a:r>
            <a:r>
              <a:rPr lang="da-DK" dirty="0" err="1"/>
              <a:t>theoretical</a:t>
            </a:r>
            <a:r>
              <a:rPr lang="da-DK" dirty="0"/>
              <a:t> </a:t>
            </a:r>
            <a:r>
              <a:rPr lang="da-DK" dirty="0" err="1"/>
              <a:t>concepts</a:t>
            </a:r>
            <a:r>
              <a:rPr lang="da-DK" dirty="0"/>
              <a:t> in </a:t>
            </a:r>
            <a:r>
              <a:rPr lang="da-DK" dirty="0" err="1"/>
              <a:t>instruction</a:t>
            </a:r>
            <a:r>
              <a:rPr lang="da-DK" dirty="0"/>
              <a:t>. </a:t>
            </a:r>
            <a:r>
              <a:rPr lang="da-DK" i="1" dirty="0"/>
              <a:t>Learning and </a:t>
            </a:r>
            <a:r>
              <a:rPr lang="da-DK" i="1" dirty="0" err="1"/>
              <a:t>teaching</a:t>
            </a:r>
            <a:r>
              <a:rPr lang="da-DK" i="1" dirty="0"/>
              <a:t> on a </a:t>
            </a:r>
            <a:r>
              <a:rPr lang="da-DK" i="1" dirty="0" err="1"/>
              <a:t>scientific</a:t>
            </a:r>
            <a:r>
              <a:rPr lang="da-DK" i="1" dirty="0"/>
              <a:t> basis: </a:t>
            </a:r>
            <a:r>
              <a:rPr lang="da-DK" i="1" dirty="0" err="1"/>
              <a:t>Methodological</a:t>
            </a:r>
            <a:r>
              <a:rPr lang="da-DK" i="1" dirty="0"/>
              <a:t> and </a:t>
            </a:r>
            <a:r>
              <a:rPr lang="da-DK" i="1" dirty="0" err="1"/>
              <a:t>epistemological</a:t>
            </a:r>
            <a:r>
              <a:rPr lang="da-DK" i="1" dirty="0"/>
              <a:t> </a:t>
            </a:r>
            <a:r>
              <a:rPr lang="da-DK" i="1" dirty="0" err="1"/>
              <a:t>aspects</a:t>
            </a:r>
            <a:r>
              <a:rPr lang="da-DK" i="1" dirty="0"/>
              <a:t> of the </a:t>
            </a:r>
            <a:r>
              <a:rPr lang="da-DK" i="1" dirty="0" err="1"/>
              <a:t>activity</a:t>
            </a:r>
            <a:r>
              <a:rPr lang="da-DK" i="1" dirty="0"/>
              <a:t> </a:t>
            </a:r>
            <a:r>
              <a:rPr lang="da-DK" i="1" dirty="0" err="1"/>
              <a:t>theory</a:t>
            </a:r>
            <a:r>
              <a:rPr lang="da-DK" i="1" dirty="0"/>
              <a:t> of learning and </a:t>
            </a:r>
            <a:r>
              <a:rPr lang="da-DK" i="1" dirty="0" err="1"/>
              <a:t>teaching</a:t>
            </a:r>
            <a:r>
              <a:rPr lang="da-DK" i="1" dirty="0"/>
              <a:t>. Aarhus: Aarhus Universitet, Psykologisk institut</a:t>
            </a:r>
            <a:r>
              <a:rPr lang="da-DK" dirty="0"/>
              <a:t>.</a:t>
            </a:r>
            <a:endParaRPr lang="en-US" dirty="0"/>
          </a:p>
          <a:p>
            <a:pPr marL="171450" indent="-171450">
              <a:buFont typeface="Arial,Sans-Serif"/>
              <a:buChar char="•"/>
            </a:pPr>
            <a:r>
              <a:rPr lang="en-US" dirty="0"/>
              <a:t>Gay, G., &amp; </a:t>
            </a:r>
            <a:r>
              <a:rPr lang="en-US" dirty="0" err="1"/>
              <a:t>Hembrooke</a:t>
            </a:r>
            <a:r>
              <a:rPr lang="en-US" dirty="0"/>
              <a:t>, H. (2004). Activity-centered design: An ecological approach to designing smart tools and usable systems. Mit Press.</a:t>
            </a:r>
            <a:endParaRPr lang="da-DK" dirty="0">
              <a:cs typeface="Calibri"/>
            </a:endParaRPr>
          </a:p>
          <a:p>
            <a:pPr marL="171450" indent="-171450">
              <a:buFont typeface="Arial,Sans-Serif"/>
              <a:buChar char="•"/>
            </a:pPr>
            <a:r>
              <a:rPr lang="da-DK" dirty="0" err="1"/>
              <a:t>Leont’ev</a:t>
            </a:r>
            <a:r>
              <a:rPr lang="da-DK" dirty="0"/>
              <a:t>, A.N. (1978): Activity. </a:t>
            </a:r>
            <a:r>
              <a:rPr lang="da-DK" dirty="0" err="1"/>
              <a:t>Consciousness</a:t>
            </a:r>
            <a:r>
              <a:rPr lang="da-DK" dirty="0"/>
              <a:t>. Personality. NJ: </a:t>
            </a:r>
            <a:r>
              <a:rPr lang="da-DK" dirty="0" err="1"/>
              <a:t>Englewood</a:t>
            </a:r>
            <a:r>
              <a:rPr lang="da-DK" dirty="0"/>
              <a:t> Cliffs, </a:t>
            </a:r>
            <a:r>
              <a:rPr lang="da-DK" dirty="0" err="1"/>
              <a:t>Prentice</a:t>
            </a:r>
            <a:r>
              <a:rPr lang="da-DK" dirty="0"/>
              <a:t>-Hall. </a:t>
            </a:r>
            <a:endParaRPr lang="en-GB" dirty="0">
              <a:cs typeface="Calibri" panose="020F0502020204030204"/>
            </a:endParaRPr>
          </a:p>
          <a:p>
            <a:pPr marL="171450" indent="-171450">
              <a:lnSpc>
                <a:spcPct val="90000"/>
              </a:lnSpc>
              <a:spcBef>
                <a:spcPts val="1000"/>
              </a:spcBef>
              <a:buFont typeface="Arial"/>
              <a:buChar char="•"/>
            </a:pPr>
            <a:r>
              <a:rPr lang="en-US" dirty="0"/>
              <a:t>Sannino, A., &amp; </a:t>
            </a:r>
            <a:r>
              <a:rPr lang="en-US" dirty="0" err="1"/>
              <a:t>Engeström</a:t>
            </a:r>
            <a:r>
              <a:rPr lang="en-US" dirty="0"/>
              <a:t>, Y. (2018). Cultural-historical activity theory: Founding insights and new challenges. </a:t>
            </a:r>
            <a:r>
              <a:rPr lang="en-US" i="1" dirty="0"/>
              <a:t>Cultural-historical psychology</a:t>
            </a:r>
            <a:r>
              <a:rPr lang="en-US" dirty="0"/>
              <a:t>.</a:t>
            </a:r>
            <a:endParaRPr lang="en-US" dirty="0">
              <a:cs typeface="Calibri"/>
            </a:endParaRPr>
          </a:p>
          <a:p>
            <a:pPr marL="171450" indent="-171450">
              <a:buFont typeface="Arial,Sans-Serif"/>
              <a:buChar char="•"/>
            </a:pPr>
            <a:endParaRPr lang="da-DK">
              <a:cs typeface="Calibri"/>
            </a:endParaRPr>
          </a:p>
        </p:txBody>
      </p:sp>
      <p:sp>
        <p:nvSpPr>
          <p:cNvPr id="4" name="Slide Number Placeholder 3"/>
          <p:cNvSpPr>
            <a:spLocks noGrp="1"/>
          </p:cNvSpPr>
          <p:nvPr>
            <p:ph type="sldNum" sz="quarter" idx="5"/>
          </p:nvPr>
        </p:nvSpPr>
        <p:spPr/>
        <p:txBody>
          <a:bodyPr/>
          <a:lstStyle/>
          <a:p>
            <a:fld id="{7F3F87D9-0523-4108-9570-532903B2FB1D}" type="slidenum">
              <a:rPr lang="en-GB"/>
              <a:t>28</a:t>
            </a:fld>
            <a:endParaRPr lang="en-GB"/>
          </a:p>
        </p:txBody>
      </p:sp>
    </p:spTree>
    <p:extLst>
      <p:ext uri="{BB962C8B-B14F-4D97-AF65-F5344CB8AC3E}">
        <p14:creationId xmlns:p14="http://schemas.microsoft.com/office/powerpoint/2010/main" val="416558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influential examples for a theoretical approach to understand collaborative interaction mediated by technology is activity theory. According to the activity theory, humans learn and develop when, in collaboration with others, people act on their immediate surroundings. </a:t>
            </a:r>
          </a:p>
          <a:p>
            <a:endParaRPr lang="en-GB">
              <a:cs typeface="Calibri"/>
            </a:endParaRPr>
          </a:p>
          <a:p>
            <a:r>
              <a:rPr lang="en-GB" dirty="0"/>
              <a:t>Activity Theory is a framework that provides a theoretical lens to analyse human activity and it can be used to inform the design of technology that supports collaborative interaction, but it's not a design method that guarantees a specific outcome.</a:t>
            </a:r>
            <a:endParaRPr lang="en-US" dirty="0">
              <a:cs typeface="Calibri"/>
            </a:endParaRPr>
          </a:p>
        </p:txBody>
      </p:sp>
      <p:sp>
        <p:nvSpPr>
          <p:cNvPr id="4" name="Slide Number Placeholder 3"/>
          <p:cNvSpPr>
            <a:spLocks noGrp="1"/>
          </p:cNvSpPr>
          <p:nvPr>
            <p:ph type="sldNum" sz="quarter" idx="5"/>
          </p:nvPr>
        </p:nvSpPr>
        <p:spPr/>
        <p:txBody>
          <a:bodyPr/>
          <a:lstStyle/>
          <a:p>
            <a:fld id="{7F3F87D9-0523-4108-9570-532903B2FB1D}" type="slidenum">
              <a:rPr lang="en-GB"/>
              <a:t>6</a:t>
            </a:fld>
            <a:endParaRPr lang="en-GB"/>
          </a:p>
        </p:txBody>
      </p:sp>
    </p:spTree>
    <p:extLst>
      <p:ext uri="{BB962C8B-B14F-4D97-AF65-F5344CB8AC3E}">
        <p14:creationId xmlns:p14="http://schemas.microsoft.com/office/powerpoint/2010/main" val="193842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Theory is a psychological and sociological framework that originated in the Soviet Union in the 1920s influenced by Marxist philosophy. It was developed by a group of Soviet psychologists, including Lev Vygotsky, Alexei </a:t>
            </a:r>
            <a:r>
              <a:rPr lang="en-US" err="1"/>
              <a:t>Leontiev</a:t>
            </a:r>
            <a:r>
              <a:rPr lang="en-US"/>
              <a:t>, and Yrjö </a:t>
            </a:r>
            <a:r>
              <a:rPr lang="en-US" err="1"/>
              <a:t>Engeström</a:t>
            </a:r>
            <a:r>
              <a:rPr lang="en-US"/>
              <a:t> as a way to understand how work activities were influenced by the tools and resources that were used and the social and cultural context in which they took place.</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7</a:t>
            </a:fld>
            <a:endParaRPr lang="en-GB"/>
          </a:p>
        </p:txBody>
      </p:sp>
    </p:spTree>
    <p:extLst>
      <p:ext uri="{BB962C8B-B14F-4D97-AF65-F5344CB8AC3E}">
        <p14:creationId xmlns:p14="http://schemas.microsoft.com/office/powerpoint/2010/main" val="339404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Rubinstein is the founder pf principle of unity emphasizing that human cognition and activity are interconnected and influenced by each other.</a:t>
            </a:r>
          </a:p>
          <a:p>
            <a:r>
              <a:rPr lang="en-US"/>
              <a:t>-In 1960s </a:t>
            </a:r>
            <a:r>
              <a:rPr lang="en-US" err="1"/>
              <a:t>Gagnepain</a:t>
            </a:r>
            <a:r>
              <a:rPr lang="en-US"/>
              <a:t> (a semioticist in linguistics) introduced the theory of mediation based on the object-subject-sign relationship.</a:t>
            </a:r>
            <a:endParaRPr lang="en-US">
              <a:cs typeface="Calibri"/>
            </a:endParaRPr>
          </a:p>
          <a:p>
            <a:r>
              <a:rPr lang="en-US"/>
              <a:t>-Vygotsky paved the way for understanding human activity through the mediational aspect of socio-cultural environment for learning. </a:t>
            </a:r>
            <a:endParaRPr lang="en-US">
              <a:cs typeface="Calibri"/>
            </a:endParaRPr>
          </a:p>
          <a:p>
            <a:r>
              <a:rPr lang="en-US"/>
              <a:t>Then Leont’ev, a student and co-worker of Vygotsky, emphasized the object-</a:t>
            </a:r>
            <a:r>
              <a:rPr lang="en-US" err="1"/>
              <a:t>orientedness</a:t>
            </a:r>
            <a:r>
              <a:rPr lang="en-US"/>
              <a:t> of human activity which he analyzed in three levels; activity-action and operation.</a:t>
            </a:r>
            <a:endParaRPr lang="en-US">
              <a:cs typeface="Calibri"/>
            </a:endParaRPr>
          </a:p>
          <a:p>
            <a:pPr marL="171450" indent="-171450">
              <a:buFont typeface="Calibri"/>
              <a:buChar char="-"/>
            </a:pPr>
            <a:r>
              <a:rPr lang="en-US" err="1"/>
              <a:t>Engeström</a:t>
            </a:r>
            <a:r>
              <a:rPr lang="en-US"/>
              <a:t> </a:t>
            </a:r>
            <a:r>
              <a:rPr lang="en-US" err="1"/>
              <a:t>fuRther</a:t>
            </a:r>
            <a:r>
              <a:rPr lang="en-US"/>
              <a:t> extended the theory with the importance of community in the form of division of labor.</a:t>
            </a:r>
            <a:endParaRPr lang="en-US">
              <a:cs typeface="Calibri" panose="020F0502020204030204"/>
            </a:endParaRPr>
          </a:p>
          <a:p>
            <a:pPr marL="171450" indent="-171450">
              <a:buFont typeface="Calibri"/>
              <a:buChar char="-"/>
            </a:pPr>
            <a:r>
              <a:rPr lang="en-US">
                <a:cs typeface="Calibri" panose="020F0502020204030204"/>
              </a:rPr>
              <a:t>Bernd Fitchner, a Scandinavian psychologist (Denmark) in learning emphasized the methodological and epistemological aspects of activity theory by describing coordination, cooperation and communication as different levels of social learning. He suggested </a:t>
            </a:r>
            <a:r>
              <a:rPr lang="en-US"/>
              <a:t>three level notion of developmental forms of epistemological subject-object-subject relations.</a:t>
            </a:r>
          </a:p>
          <a:p>
            <a:pPr marL="171450" indent="-171450">
              <a:buFont typeface="Calibri"/>
              <a:buChar char="-"/>
            </a:pPr>
            <a:endParaRPr lang="en-US">
              <a:cs typeface="Calibri"/>
            </a:endParaRPr>
          </a:p>
          <a:p>
            <a:r>
              <a:rPr lang="en-US">
                <a:cs typeface="Calibri"/>
              </a:rPr>
              <a:t>REFERENCES:</a:t>
            </a:r>
          </a:p>
          <a:p>
            <a:pPr marL="171450" indent="-171450">
              <a:buFont typeface="Arial,Sans-Serif"/>
              <a:buChar char="•"/>
            </a:pPr>
            <a:r>
              <a:rPr lang="da-DK" err="1"/>
              <a:t>Engeström</a:t>
            </a:r>
            <a:r>
              <a:rPr lang="da-DK"/>
              <a:t>, Y. (1987) Learning by </a:t>
            </a:r>
            <a:r>
              <a:rPr lang="da-DK" err="1"/>
              <a:t>Expanding</a:t>
            </a:r>
            <a:r>
              <a:rPr lang="da-DK"/>
              <a:t>: An </a:t>
            </a:r>
            <a:r>
              <a:rPr lang="da-DK" err="1"/>
              <a:t>activity-theoretical</a:t>
            </a:r>
            <a:r>
              <a:rPr lang="da-DK"/>
              <a:t> approach to </a:t>
            </a:r>
            <a:r>
              <a:rPr lang="da-DK" err="1"/>
              <a:t>developmental</a:t>
            </a:r>
            <a:r>
              <a:rPr lang="da-DK"/>
              <a:t> research. Helsinki: </a:t>
            </a:r>
            <a:r>
              <a:rPr lang="da-DK" err="1"/>
              <a:t>Orienta</a:t>
            </a:r>
            <a:r>
              <a:rPr lang="da-DK"/>
              <a:t>-Konsultit.</a:t>
            </a:r>
            <a:endParaRPr lang="en-US"/>
          </a:p>
          <a:p>
            <a:pPr marL="171450" indent="-171450">
              <a:buFont typeface="Arial,Sans-Serif"/>
              <a:buChar char="•"/>
            </a:pPr>
            <a:r>
              <a:rPr lang="da-DK" err="1"/>
              <a:t>Engeström</a:t>
            </a:r>
            <a:r>
              <a:rPr lang="da-DK"/>
              <a:t>, </a:t>
            </a:r>
            <a:r>
              <a:rPr lang="da-DK" err="1"/>
              <a:t>Yrjö</a:t>
            </a:r>
            <a:r>
              <a:rPr lang="da-DK"/>
              <a:t>, et al. (1997) "</a:t>
            </a:r>
            <a:r>
              <a:rPr lang="da-DK" err="1"/>
              <a:t>Coordination</a:t>
            </a:r>
            <a:r>
              <a:rPr lang="da-DK"/>
              <a:t>, </a:t>
            </a:r>
            <a:r>
              <a:rPr lang="da-DK" err="1"/>
              <a:t>cooperation</a:t>
            </a:r>
            <a:r>
              <a:rPr lang="da-DK"/>
              <a:t>, and </a:t>
            </a:r>
            <a:r>
              <a:rPr lang="da-DK" err="1"/>
              <a:t>communication</a:t>
            </a:r>
            <a:r>
              <a:rPr lang="da-DK"/>
              <a:t> in the </a:t>
            </a:r>
            <a:r>
              <a:rPr lang="da-DK" err="1"/>
              <a:t>courts</a:t>
            </a:r>
            <a:r>
              <a:rPr lang="da-DK"/>
              <a:t>: </a:t>
            </a:r>
            <a:r>
              <a:rPr lang="da-DK" err="1"/>
              <a:t>Expansive</a:t>
            </a:r>
            <a:r>
              <a:rPr lang="da-DK"/>
              <a:t> transitions in legal </a:t>
            </a:r>
            <a:r>
              <a:rPr lang="da-DK" err="1"/>
              <a:t>work</a:t>
            </a:r>
            <a:r>
              <a:rPr lang="da-DK"/>
              <a:t>." Mind, </a:t>
            </a:r>
            <a:r>
              <a:rPr lang="da-DK" err="1"/>
              <a:t>culture</a:t>
            </a:r>
            <a:r>
              <a:rPr lang="da-DK"/>
              <a:t>, and </a:t>
            </a:r>
            <a:r>
              <a:rPr lang="da-DK" err="1"/>
              <a:t>activity</a:t>
            </a:r>
            <a:r>
              <a:rPr lang="da-DK"/>
              <a:t>: </a:t>
            </a:r>
            <a:r>
              <a:rPr lang="da-DK" err="1"/>
              <a:t>Seminal</a:t>
            </a:r>
            <a:r>
              <a:rPr lang="da-DK"/>
              <a:t> </a:t>
            </a:r>
            <a:r>
              <a:rPr lang="da-DK" err="1"/>
              <a:t>papers</a:t>
            </a:r>
            <a:r>
              <a:rPr lang="da-DK"/>
              <a:t> from the Laboratory of </a:t>
            </a:r>
            <a:r>
              <a:rPr lang="da-DK" err="1"/>
              <a:t>Comparative</a:t>
            </a:r>
            <a:r>
              <a:rPr lang="da-DK"/>
              <a:t> Human </a:t>
            </a:r>
            <a:r>
              <a:rPr lang="da-DK" err="1"/>
              <a:t>Cognition</a:t>
            </a:r>
            <a:r>
              <a:rPr lang="da-DK"/>
              <a:t> (1997): 369. </a:t>
            </a:r>
          </a:p>
          <a:p>
            <a:pPr marL="171450" indent="-171450">
              <a:buFont typeface="Arial,Sans-Serif"/>
              <a:buChar char="•"/>
            </a:pPr>
            <a:r>
              <a:rPr lang="da-DK" err="1"/>
              <a:t>Fichtner</a:t>
            </a:r>
            <a:r>
              <a:rPr lang="da-DK"/>
              <a:t>, B. (1984). Co-ordination, </a:t>
            </a:r>
            <a:r>
              <a:rPr lang="da-DK" err="1"/>
              <a:t>co</a:t>
            </a:r>
            <a:r>
              <a:rPr lang="da-DK"/>
              <a:t>-operation and </a:t>
            </a:r>
            <a:r>
              <a:rPr lang="da-DK" err="1"/>
              <a:t>communication</a:t>
            </a:r>
            <a:r>
              <a:rPr lang="da-DK"/>
              <a:t> in the formation of </a:t>
            </a:r>
            <a:r>
              <a:rPr lang="da-DK" err="1"/>
              <a:t>theoretical</a:t>
            </a:r>
            <a:r>
              <a:rPr lang="da-DK"/>
              <a:t> </a:t>
            </a:r>
            <a:r>
              <a:rPr lang="da-DK" err="1"/>
              <a:t>concepts</a:t>
            </a:r>
            <a:r>
              <a:rPr lang="da-DK"/>
              <a:t> in </a:t>
            </a:r>
            <a:r>
              <a:rPr lang="da-DK" err="1"/>
              <a:t>instruction</a:t>
            </a:r>
            <a:r>
              <a:rPr lang="da-DK"/>
              <a:t>. </a:t>
            </a:r>
            <a:r>
              <a:rPr lang="da-DK" i="1"/>
              <a:t>Learning and </a:t>
            </a:r>
            <a:r>
              <a:rPr lang="da-DK" i="1" err="1"/>
              <a:t>teaching</a:t>
            </a:r>
            <a:r>
              <a:rPr lang="da-DK" i="1"/>
              <a:t> on a </a:t>
            </a:r>
            <a:r>
              <a:rPr lang="da-DK" i="1" err="1"/>
              <a:t>scientific</a:t>
            </a:r>
            <a:r>
              <a:rPr lang="da-DK" i="1"/>
              <a:t> basis: </a:t>
            </a:r>
            <a:r>
              <a:rPr lang="da-DK" i="1" err="1"/>
              <a:t>Methodological</a:t>
            </a:r>
            <a:r>
              <a:rPr lang="da-DK" i="1"/>
              <a:t> and </a:t>
            </a:r>
            <a:r>
              <a:rPr lang="da-DK" i="1" err="1"/>
              <a:t>epistemological</a:t>
            </a:r>
            <a:r>
              <a:rPr lang="da-DK" i="1"/>
              <a:t> </a:t>
            </a:r>
            <a:r>
              <a:rPr lang="da-DK" i="1" err="1"/>
              <a:t>aspects</a:t>
            </a:r>
            <a:r>
              <a:rPr lang="da-DK" i="1"/>
              <a:t> of the </a:t>
            </a:r>
            <a:r>
              <a:rPr lang="da-DK" i="1" err="1"/>
              <a:t>activity</a:t>
            </a:r>
            <a:r>
              <a:rPr lang="da-DK" i="1"/>
              <a:t> </a:t>
            </a:r>
            <a:r>
              <a:rPr lang="da-DK" i="1" err="1"/>
              <a:t>theory</a:t>
            </a:r>
            <a:r>
              <a:rPr lang="da-DK" i="1"/>
              <a:t> of learning and </a:t>
            </a:r>
            <a:r>
              <a:rPr lang="da-DK" i="1" err="1"/>
              <a:t>teaching</a:t>
            </a:r>
            <a:r>
              <a:rPr lang="da-DK" i="1"/>
              <a:t>. Aarhus: Aarhus Universitet, Psykologisk institut</a:t>
            </a:r>
            <a:r>
              <a:rPr lang="da-DK"/>
              <a:t>.</a:t>
            </a:r>
          </a:p>
          <a:p>
            <a:pPr marL="171450" indent="-171450">
              <a:buFont typeface="Arial,Sans-Serif"/>
              <a:buChar char="•"/>
            </a:pPr>
            <a:r>
              <a:rPr lang="da-DK" err="1"/>
              <a:t>Leont’ev</a:t>
            </a:r>
            <a:r>
              <a:rPr lang="da-DK"/>
              <a:t>, A.N. (1978): Activity, </a:t>
            </a:r>
            <a:r>
              <a:rPr lang="da-DK" err="1"/>
              <a:t>Consciousness</a:t>
            </a:r>
            <a:r>
              <a:rPr lang="da-DK"/>
              <a:t>, and Personality. NJ: </a:t>
            </a:r>
            <a:r>
              <a:rPr lang="da-DK" err="1"/>
              <a:t>Englewood</a:t>
            </a:r>
            <a:r>
              <a:rPr lang="da-DK"/>
              <a:t> Cliffs, </a:t>
            </a:r>
            <a:r>
              <a:rPr lang="da-DK" err="1"/>
              <a:t>Prentice</a:t>
            </a:r>
            <a:r>
              <a:rPr lang="da-DK"/>
              <a:t>-Hall. </a:t>
            </a:r>
          </a:p>
          <a:p>
            <a:pPr marL="171450" indent="-171450">
              <a:buFont typeface="Arial,Sans-Serif"/>
              <a:buChar char="•"/>
            </a:pPr>
            <a:r>
              <a:rPr lang="da-DK"/>
              <a:t>Vygotsky, L. S. 1978, Mind in Society: The Development of </a:t>
            </a:r>
            <a:r>
              <a:rPr lang="da-DK" err="1"/>
              <a:t>Higher</a:t>
            </a:r>
            <a:r>
              <a:rPr lang="da-DK"/>
              <a:t> </a:t>
            </a:r>
            <a:r>
              <a:rPr lang="da-DK" err="1"/>
              <a:t>Psychological</a:t>
            </a:r>
            <a:r>
              <a:rPr lang="da-DK"/>
              <a:t> </a:t>
            </a:r>
            <a:r>
              <a:rPr lang="da-DK" err="1"/>
              <a:t>Processes</a:t>
            </a:r>
            <a:r>
              <a:rPr lang="da-DK"/>
              <a:t> (Cambridge: Harvard University Press).</a:t>
            </a:r>
            <a:endParaRPr lang="da-DK">
              <a:cs typeface="Calibri"/>
            </a:endParaRPr>
          </a:p>
        </p:txBody>
      </p:sp>
      <p:sp>
        <p:nvSpPr>
          <p:cNvPr id="4" name="Slide Number Placeholder 3"/>
          <p:cNvSpPr>
            <a:spLocks noGrp="1"/>
          </p:cNvSpPr>
          <p:nvPr>
            <p:ph type="sldNum" sz="quarter" idx="5"/>
          </p:nvPr>
        </p:nvSpPr>
        <p:spPr/>
        <p:txBody>
          <a:bodyPr/>
          <a:lstStyle/>
          <a:p>
            <a:fld id="{7F3F87D9-0523-4108-9570-532903B2FB1D}" type="slidenum">
              <a:t>8</a:t>
            </a:fld>
            <a:endParaRPr lang="en-GB"/>
          </a:p>
        </p:txBody>
      </p:sp>
    </p:spTree>
    <p:extLst>
      <p:ext uri="{BB962C8B-B14F-4D97-AF65-F5344CB8AC3E}">
        <p14:creationId xmlns:p14="http://schemas.microsoft.com/office/powerpoint/2010/main" val="318808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Cultural-Historical approach is an offshoot of Activity Theory in the sense that it builds upon the basic principles of Activity Theory, but places a greater emphasis on the role of culture and history in shaping human activity. While Activity Theory focuses on how tools and resources, as well as the social and cultural context, shape human activity.</a:t>
            </a:r>
          </a:p>
        </p:txBody>
      </p:sp>
      <p:sp>
        <p:nvSpPr>
          <p:cNvPr id="4" name="Slide Number Placeholder 3"/>
          <p:cNvSpPr>
            <a:spLocks noGrp="1"/>
          </p:cNvSpPr>
          <p:nvPr>
            <p:ph type="sldNum" sz="quarter" idx="5"/>
          </p:nvPr>
        </p:nvSpPr>
        <p:spPr/>
        <p:txBody>
          <a:bodyPr/>
          <a:lstStyle/>
          <a:p>
            <a:fld id="{7F3F87D9-0523-4108-9570-532903B2FB1D}" type="slidenum">
              <a:t>9</a:t>
            </a:fld>
            <a:endParaRPr lang="en-GB"/>
          </a:p>
        </p:txBody>
      </p:sp>
    </p:spTree>
    <p:extLst>
      <p:ext uri="{BB962C8B-B14F-4D97-AF65-F5344CB8AC3E}">
        <p14:creationId xmlns:p14="http://schemas.microsoft.com/office/powerpoint/2010/main" val="47513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three concepts and principles also lies in the basis of Vygotsky's famous triadic model of mediated action (</a:t>
            </a:r>
            <a:r>
              <a:rPr lang="en-US" dirty="0" err="1">
                <a:cs typeface="Calibri"/>
              </a:rPr>
              <a:t>stimulusi</a:t>
            </a:r>
            <a:r>
              <a:rPr lang="en-US" dirty="0">
                <a:cs typeface="Calibri"/>
              </a:rPr>
              <a:t>, response, and intermediate link as mediation), and its common reformulation as a triad of subject, object and mediated artifact that was further adapted and expended by other Activity Theorists, esp. </a:t>
            </a:r>
            <a:r>
              <a:rPr lang="en-US" dirty="0" err="1">
                <a:cs typeface="Calibri"/>
              </a:rPr>
              <a:t>Engeström</a:t>
            </a:r>
            <a:r>
              <a:rPr lang="en-US" dirty="0">
                <a:cs typeface="Calibri"/>
              </a:rPr>
              <a:t>.</a:t>
            </a:r>
          </a:p>
        </p:txBody>
      </p:sp>
      <p:sp>
        <p:nvSpPr>
          <p:cNvPr id="4" name="Slide Number Placeholder 3"/>
          <p:cNvSpPr>
            <a:spLocks noGrp="1"/>
          </p:cNvSpPr>
          <p:nvPr>
            <p:ph type="sldNum" sz="quarter" idx="5"/>
          </p:nvPr>
        </p:nvSpPr>
        <p:spPr/>
        <p:txBody>
          <a:bodyPr/>
          <a:lstStyle/>
          <a:p>
            <a:fld id="{7F3F87D9-0523-4108-9570-532903B2FB1D}" type="slidenum">
              <a:t>10</a:t>
            </a:fld>
            <a:endParaRPr lang="en-GB"/>
          </a:p>
        </p:txBody>
      </p:sp>
    </p:spTree>
    <p:extLst>
      <p:ext uri="{BB962C8B-B14F-4D97-AF65-F5344CB8AC3E}">
        <p14:creationId xmlns:p14="http://schemas.microsoft.com/office/powerpoint/2010/main" val="316847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nodes of </a:t>
            </a:r>
            <a:r>
              <a:rPr lang="en-US" dirty="0" err="1"/>
              <a:t>of</a:t>
            </a:r>
            <a:r>
              <a:rPr lang="en-US" dirty="0"/>
              <a:t> activity system triangle; subject – object – community – instruments – rules – division of labor which was modeled by Yrjö </a:t>
            </a:r>
            <a:r>
              <a:rPr lang="en-US" dirty="0" err="1"/>
              <a:t>Engeström</a:t>
            </a:r>
            <a:r>
              <a:rPr lang="en-US" dirty="0"/>
              <a:t> in late 90s. This diagram shows the generic structure of an activity system;</a:t>
            </a:r>
          </a:p>
          <a:p>
            <a:pPr marL="171450" indent="-171450">
              <a:buFont typeface="Arial"/>
              <a:buChar char="•"/>
            </a:pPr>
            <a:r>
              <a:rPr lang="en-US" dirty="0"/>
              <a:t>Subject refers to the individual or subgroup whose position and point of view are chosen as the perspective of the analysis. </a:t>
            </a:r>
          </a:p>
          <a:p>
            <a:pPr marL="171450" indent="-171450">
              <a:buFont typeface="Arial"/>
              <a:buChar char="•"/>
            </a:pPr>
            <a:r>
              <a:rPr lang="en-US" dirty="0"/>
              <a:t>Object is what the activity oriented towards. It refers to the raw material or problem space at which the activity is directed. The object is turned into outcomes with the help of instruments, that is, tools and signs. </a:t>
            </a:r>
            <a:endParaRPr lang="en-US" dirty="0">
              <a:cs typeface="Calibri" panose="020F0502020204030204"/>
            </a:endParaRPr>
          </a:p>
          <a:p>
            <a:pPr marL="171450" indent="-171450">
              <a:buFont typeface="Arial"/>
              <a:buChar char="•"/>
            </a:pPr>
            <a:r>
              <a:rPr lang="en-US" dirty="0"/>
              <a:t>Community comprises the individuals and subgroups who share the same general object. Division of labor refers to horizontal division of tasks and vertical division of power and status. Finally rules refer to the explicit and implicit regulations, norms, conventions and standards that constrain actions within the activity system.</a:t>
            </a:r>
          </a:p>
          <a:p>
            <a:endParaRPr lang="en-US"/>
          </a:p>
          <a:p>
            <a:r>
              <a:rPr lang="en-US" dirty="0"/>
              <a:t>The circle around the object in the diagram indicates at the same time the focal role and inherent ambiguity of the object of activity. The object is an invitation to interpretation, personal sense making and societal transformation. One needs to distinguish between the generalized object of the historically evolving activity system and the specific object as it appears to a particular subject, at a given moment, in a given action. The generalized object is connected to societal meaning, the specific object is connected to personal sense. For example, in medical work, the generalized object may be health and illness as societal challenges, whereas the specific object may be a particular condition or complaint of a particular patient.</a:t>
            </a:r>
          </a:p>
          <a:p>
            <a:r>
              <a:rPr lang="en-US" dirty="0" err="1">
                <a:cs typeface="Calibri"/>
              </a:rPr>
              <a:t>Sanino</a:t>
            </a:r>
            <a:r>
              <a:rPr lang="en-US" dirty="0">
                <a:cs typeface="Calibri"/>
              </a:rPr>
              <a:t> &amp; </a:t>
            </a:r>
            <a:r>
              <a:rPr lang="en-US" dirty="0" err="1">
                <a:cs typeface="Calibri"/>
              </a:rPr>
              <a:t>Engeström</a:t>
            </a:r>
            <a:r>
              <a:rPr lang="en-US" dirty="0">
                <a:cs typeface="Calibri"/>
              </a:rPr>
              <a:t>, Pp. 45-46</a:t>
            </a:r>
          </a:p>
        </p:txBody>
      </p:sp>
      <p:sp>
        <p:nvSpPr>
          <p:cNvPr id="4" name="Slide Number Placeholder 3"/>
          <p:cNvSpPr>
            <a:spLocks noGrp="1"/>
          </p:cNvSpPr>
          <p:nvPr>
            <p:ph type="sldNum" sz="quarter" idx="5"/>
          </p:nvPr>
        </p:nvSpPr>
        <p:spPr/>
        <p:txBody>
          <a:bodyPr/>
          <a:lstStyle/>
          <a:p>
            <a:fld id="{7F3F87D9-0523-4108-9570-532903B2FB1D}" type="slidenum">
              <a:t>11</a:t>
            </a:fld>
            <a:endParaRPr lang="en-GB"/>
          </a:p>
        </p:txBody>
      </p:sp>
    </p:spTree>
    <p:extLst>
      <p:ext uri="{BB962C8B-B14F-4D97-AF65-F5344CB8AC3E}">
        <p14:creationId xmlns:p14="http://schemas.microsoft.com/office/powerpoint/2010/main" val="118887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Theory suggests that the development of human cognition and </a:t>
            </a:r>
            <a:r>
              <a:rPr lang="en-US" dirty="0" err="1"/>
              <a:t>behaviour</a:t>
            </a:r>
            <a:r>
              <a:rPr lang="en-US" dirty="0"/>
              <a:t> is a dialectical process, meaning that it is shaped by the interaction between an individual and their social and cultural environment.</a:t>
            </a:r>
          </a:p>
          <a:p>
            <a:endParaRPr lang="en-US">
              <a:cs typeface="Calibri"/>
            </a:endParaRPr>
          </a:p>
          <a:p>
            <a:r>
              <a:rPr lang="en-US" dirty="0"/>
              <a:t>"Activity theory and cognitive science are not incompatible, but they embrace different underlying values and they prioritize conceptual and methodological issues differently. For example, in activity theory, understanding mental representations per se is a secondary issue." (Caroll, 2003, p. 5)</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F3F87D9-0523-4108-9570-532903B2FB1D}" type="slidenum">
              <a:t>12</a:t>
            </a:fld>
            <a:endParaRPr lang="en-GB"/>
          </a:p>
        </p:txBody>
      </p:sp>
    </p:spTree>
    <p:extLst>
      <p:ext uri="{BB962C8B-B14F-4D97-AF65-F5344CB8AC3E}">
        <p14:creationId xmlns:p14="http://schemas.microsoft.com/office/powerpoint/2010/main" val="308764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edco.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dl.acm.org/doi/10.1145/3419249.342011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eb.archive.org/web/20180417035741id_/http:/biblio.uabcs.mx:80/html/libros/pdf/11/2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207/s15327051hci0403_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23/A:100864853219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07/s10606-017-9298-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007/s10606-017-9298-5" TargetMode="External"/><Relationship Id="rId3" Type="http://schemas.openxmlformats.org/officeDocument/2006/relationships/hyperlink" Target="https://dl.acm.org/doi/pdf/10.1145/143457.150955" TargetMode="External"/><Relationship Id="rId7" Type="http://schemas.openxmlformats.org/officeDocument/2006/relationships/hyperlink" Target="https://doi.org/10.1145/3419249.3420118&#16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1023/A:1015288305397" TargetMode="External"/><Relationship Id="rId5" Type="http://schemas.openxmlformats.org/officeDocument/2006/relationships/hyperlink" Target="https://doi.org/10.1007/978-94-6091-725-7_10" TargetMode="External"/><Relationship Id="rId4" Type="http://schemas.openxmlformats.org/officeDocument/2006/relationships/hyperlink" Target="https://doi.org/10.1007/s11412-013-9178-z" TargetMode="External"/><Relationship Id="rId9" Type="http://schemas.openxmlformats.org/officeDocument/2006/relationships/hyperlink" Target="https://doi.org/10.1080/00131911.2011.55394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80/10911359.2013.83101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7759/chp.201814030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edco.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1wqtxts1xzle7.cloudfront.net/36965097/A_Cultural-Historical_Approach_to_Distributed_Cognition-libre.pdf?1426273114=&amp;response-content-disposition=inline%3B+filename%3DA_Cultural_Historical_Approach_to_Distri.pdf&amp;Expires=1675261302&amp;Signature=A4Vrit3Qd-g7Tur1hVLMtRNzKmHOfBEvMU4wjdpEp9465SWHYRSKG2OYSrqqvicbw1v4gB0SUpJ8jZm8pMgMoEd3Gz6pgoV45w6a9hzs7QabC5rUMAy-0ANxnhbx8pnVo4nb4OIRW4O41soIhhsNrtAkXzBewYz76YD3McIJ5C6Frtj2tEWW~CqTcGvK7UwxeH9chwpEtifz3BkgEJ29b9YJASD~QPuVcUhS6mf-~EEW4PYV8fBmhxpJx~Jzuuom28JFRXJgYhug4EYK05Ox0uEDWpPUMQAEpSIYmfCX~2toeratklsA2Qzqxx~5vxZkJEuJomFiHvLz64IAwiuHRA__&amp;Key-Pair-Id=APKAJLOHF5GGSLRBV4Z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helda.helsinki.fi/bitstream/handle/10138/299511/chp_2018_n3_Sannino_Engestrom.pdf?sequenc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8901"/>
          </a:solidFill>
        </p:spPr>
        <p:txBody>
          <a:bodyPr anchor="ctr">
            <a:normAutofit fontScale="90000"/>
          </a:bodyPr>
          <a:lstStyle/>
          <a:p>
            <a:r>
              <a:rPr lang="da-DK" b="1">
                <a:solidFill>
                  <a:schemeClr val="bg1"/>
                </a:solidFill>
                <a:ea typeface="+mj-lt"/>
                <a:cs typeface="+mj-lt"/>
              </a:rPr>
              <a:t>COLLABORATIVE INTERACTION THROUGH THE LENS OF ACTIVITY THEORY </a:t>
            </a:r>
            <a:endParaRPr lang="da-DK" b="1">
              <a:solidFill>
                <a:schemeClr val="bg1"/>
              </a:solidFill>
              <a:cs typeface="Calibri Light"/>
            </a:endParaRPr>
          </a:p>
        </p:txBody>
      </p:sp>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4724400" y="3978215"/>
            <a:ext cx="2743200" cy="9144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B8D20CA-0470-C75A-5208-951F2FF876D2}"/>
              </a:ext>
            </a:extLst>
          </p:cNvPr>
          <p:cNvPicPr>
            <a:picLocks noChangeAspect="1"/>
          </p:cNvPicPr>
          <p:nvPr/>
        </p:nvPicPr>
        <p:blipFill>
          <a:blip r:embed="rId3"/>
          <a:stretch>
            <a:fillRect/>
          </a:stretch>
        </p:blipFill>
        <p:spPr>
          <a:xfrm>
            <a:off x="7923427" y="5711090"/>
            <a:ext cx="2743200" cy="790414"/>
          </a:xfrm>
          <a:prstGeom prst="rect">
            <a:avLst/>
          </a:prstGeom>
        </p:spPr>
      </p:pic>
      <p:sp>
        <p:nvSpPr>
          <p:cNvPr id="6" name="TextBox 2">
            <a:extLst>
              <a:ext uri="{FF2B5EF4-FFF2-40B4-BE49-F238E27FC236}">
                <a16:creationId xmlns:a16="http://schemas.microsoft.com/office/drawing/2014/main" id="{37E61BFD-E18B-E2A7-ED9A-E782B484F0AA}"/>
              </a:ext>
            </a:extLst>
          </p:cNvPr>
          <p:cNvSpPr txBox="1"/>
          <p:nvPr/>
        </p:nvSpPr>
        <p:spPr>
          <a:xfrm>
            <a:off x="1525373" y="5918886"/>
            <a:ext cx="3155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4"/>
              </a:rPr>
              <a:t>https://tedco.se/</a:t>
            </a:r>
            <a:r>
              <a:rPr lang="en-GB"/>
              <a:t> </a:t>
            </a:r>
          </a:p>
        </p:txBody>
      </p:sp>
    </p:spTree>
    <p:extLst>
      <p:ext uri="{BB962C8B-B14F-4D97-AF65-F5344CB8AC3E}">
        <p14:creationId xmlns:p14="http://schemas.microsoft.com/office/powerpoint/2010/main" val="152166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a:solidFill>
                  <a:schemeClr val="bg1"/>
                </a:solidFill>
                <a:cs typeface="Calibri Light"/>
              </a:rPr>
              <a:t>ACTIVITY THEORY: OVERVIEW</a:t>
            </a: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a:buNone/>
            </a:pPr>
            <a:r>
              <a:rPr lang="en-GB" sz="2400" b="1">
                <a:ea typeface="+mn-lt"/>
                <a:cs typeface="+mn-lt"/>
              </a:rPr>
              <a:t>KEY PRINCIPLES OF ACTIVITY THEORY</a:t>
            </a:r>
          </a:p>
          <a:p>
            <a:pPr>
              <a:buNone/>
            </a:pPr>
            <a:endParaRPr lang="en-GB" sz="2000">
              <a:cs typeface="Calibri"/>
            </a:endParaRPr>
          </a:p>
          <a:p>
            <a:pPr>
              <a:buNone/>
            </a:pPr>
            <a:r>
              <a:rPr lang="en-GB" sz="2000">
                <a:ea typeface="+mn-lt"/>
                <a:cs typeface="+mn-lt"/>
              </a:rPr>
              <a:t>Activity theory </a:t>
            </a:r>
            <a:r>
              <a:rPr lang="en-GB" sz="2000" err="1">
                <a:ea typeface="+mn-lt"/>
                <a:cs typeface="+mn-lt"/>
              </a:rPr>
              <a:t>centered</a:t>
            </a:r>
            <a:r>
              <a:rPr lang="en-GB" sz="2000">
                <a:ea typeface="+mn-lt"/>
                <a:cs typeface="+mn-lt"/>
              </a:rPr>
              <a:t> on three core concepts and principles;</a:t>
            </a:r>
          </a:p>
          <a:p>
            <a:pPr>
              <a:buNone/>
            </a:pPr>
            <a:r>
              <a:rPr lang="en-GB" sz="2000">
                <a:ea typeface="+mn-lt"/>
                <a:cs typeface="+mn-lt"/>
              </a:rPr>
              <a:t>➔ </a:t>
            </a:r>
            <a:r>
              <a:rPr lang="en-GB" sz="2000" b="1" i="1">
                <a:ea typeface="+mn-lt"/>
                <a:cs typeface="+mn-lt"/>
              </a:rPr>
              <a:t>Subject (actor): </a:t>
            </a:r>
            <a:r>
              <a:rPr lang="en-GB" sz="2000">
                <a:ea typeface="+mn-lt"/>
                <a:cs typeface="+mn-lt"/>
              </a:rPr>
              <a:t>Refers to a person engaged in an activity; humans act collectively, learn by doing, and communicate in and via their actions, and develop with their operations. </a:t>
            </a:r>
          </a:p>
          <a:p>
            <a:pPr>
              <a:buNone/>
            </a:pPr>
            <a:r>
              <a:rPr lang="en-GB" sz="2000">
                <a:ea typeface="+mn-lt"/>
                <a:cs typeface="+mn-lt"/>
              </a:rPr>
              <a:t>➔ </a:t>
            </a:r>
            <a:r>
              <a:rPr lang="en-GB" sz="2000" b="1" i="1">
                <a:ea typeface="+mn-lt"/>
                <a:cs typeface="+mn-lt"/>
              </a:rPr>
              <a:t>Mediating artifacts, signs, and tools:</a:t>
            </a:r>
            <a:r>
              <a:rPr lang="en-GB" sz="2000" i="1">
                <a:ea typeface="+mn-lt"/>
                <a:cs typeface="+mn-lt"/>
              </a:rPr>
              <a:t> </a:t>
            </a:r>
            <a:r>
              <a:rPr lang="en-GB" sz="2000">
                <a:ea typeface="+mn-lt"/>
                <a:cs typeface="+mn-lt"/>
              </a:rPr>
              <a:t>Humans make, employ, and adapt tools of all kinds to learn and communicate</a:t>
            </a:r>
            <a:endParaRPr lang="en-GB">
              <a:ea typeface="+mn-lt"/>
              <a:cs typeface="+mn-lt"/>
            </a:endParaRPr>
          </a:p>
          <a:p>
            <a:pPr>
              <a:buNone/>
            </a:pPr>
            <a:r>
              <a:rPr lang="en-GB" sz="2000">
                <a:ea typeface="+mn-lt"/>
                <a:cs typeface="+mn-lt"/>
              </a:rPr>
              <a:t>➔ </a:t>
            </a:r>
            <a:r>
              <a:rPr lang="en-GB" sz="2000" b="1" i="1">
                <a:ea typeface="+mn-lt"/>
                <a:cs typeface="+mn-lt"/>
              </a:rPr>
              <a:t>Object (objectives, aims, goals):  </a:t>
            </a:r>
            <a:r>
              <a:rPr lang="en-GB" sz="2000">
                <a:ea typeface="+mn-lt"/>
                <a:cs typeface="+mn-lt"/>
              </a:rPr>
              <a:t>Refers to a motive or motivation towards a future-oriented objective. </a:t>
            </a:r>
            <a:endParaRPr lang="en-GB">
              <a:cs typeface="Calibri"/>
            </a:endParaRPr>
          </a:p>
          <a:p>
            <a:pPr>
              <a:buNone/>
            </a:pPr>
            <a:endParaRPr lang="en-GB" sz="2000">
              <a:ea typeface="+mn-lt"/>
              <a:cs typeface="+mn-lt"/>
            </a:endParaRPr>
          </a:p>
          <a:p>
            <a:pPr marL="0" indent="0">
              <a:buNone/>
            </a:pPr>
            <a:endParaRPr lang="en-GB">
              <a:ea typeface="+mn-lt"/>
              <a:cs typeface="+mn-lt"/>
            </a:endParaRPr>
          </a:p>
          <a:p>
            <a:pPr marL="0" indent="0">
              <a:buNone/>
            </a:pPr>
            <a:endParaRPr lang="en-GB">
              <a:cs typeface="Calibri"/>
            </a:endParaRPr>
          </a:p>
          <a:p>
            <a:pPr marL="0" indent="0">
              <a:buNone/>
            </a:pPr>
            <a:endParaRPr lang="en-GB"/>
          </a:p>
          <a:p>
            <a:pPr marL="0" indent="0">
              <a:buNone/>
            </a:pPr>
            <a:endParaRPr lang="en-GB" sz="1200">
              <a:cs typeface="Calibri"/>
            </a:endParaRPr>
          </a:p>
        </p:txBody>
      </p:sp>
    </p:spTree>
    <p:extLst>
      <p:ext uri="{BB962C8B-B14F-4D97-AF65-F5344CB8AC3E}">
        <p14:creationId xmlns:p14="http://schemas.microsoft.com/office/powerpoint/2010/main" val="123979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ACTIVITY THEORY: OVERVIEW</a:t>
            </a:r>
          </a:p>
        </p:txBody>
      </p:sp>
      <p:pic>
        <p:nvPicPr>
          <p:cNvPr id="15" name="Picture 15" descr="Shape, polygon&#10;&#10;Description automatically generated">
            <a:extLst>
              <a:ext uri="{FF2B5EF4-FFF2-40B4-BE49-F238E27FC236}">
                <a16:creationId xmlns:a16="http://schemas.microsoft.com/office/drawing/2014/main" id="{48EC3AA6-0380-4D11-6370-A0E5DF639BCE}"/>
              </a:ext>
            </a:extLst>
          </p:cNvPr>
          <p:cNvPicPr>
            <a:picLocks noChangeAspect="1"/>
          </p:cNvPicPr>
          <p:nvPr/>
        </p:nvPicPr>
        <p:blipFill>
          <a:blip r:embed="rId3"/>
          <a:stretch>
            <a:fillRect/>
          </a:stretch>
        </p:blipFill>
        <p:spPr>
          <a:xfrm>
            <a:off x="4638134" y="2627445"/>
            <a:ext cx="4022786" cy="3371525"/>
          </a:xfrm>
          <a:prstGeom prst="rect">
            <a:avLst/>
          </a:prstGeom>
        </p:spPr>
      </p:pic>
      <p:sp>
        <p:nvSpPr>
          <p:cNvPr id="16" name="TextBox 15">
            <a:extLst>
              <a:ext uri="{FF2B5EF4-FFF2-40B4-BE49-F238E27FC236}">
                <a16:creationId xmlns:a16="http://schemas.microsoft.com/office/drawing/2014/main" id="{ECFC9E92-8494-424E-07C3-C7D924D9E76E}"/>
              </a:ext>
            </a:extLst>
          </p:cNvPr>
          <p:cNvSpPr txBox="1"/>
          <p:nvPr/>
        </p:nvSpPr>
        <p:spPr>
          <a:xfrm>
            <a:off x="4091798" y="5932098"/>
            <a:ext cx="9460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Rules</a:t>
            </a:r>
          </a:p>
        </p:txBody>
      </p:sp>
      <p:sp>
        <p:nvSpPr>
          <p:cNvPr id="17" name="TextBox 16">
            <a:extLst>
              <a:ext uri="{FF2B5EF4-FFF2-40B4-BE49-F238E27FC236}">
                <a16:creationId xmlns:a16="http://schemas.microsoft.com/office/drawing/2014/main" id="{FE444BD2-74C8-D3AD-9F41-B2814D73090E}"/>
              </a:ext>
            </a:extLst>
          </p:cNvPr>
          <p:cNvSpPr txBox="1"/>
          <p:nvPr/>
        </p:nvSpPr>
        <p:spPr>
          <a:xfrm>
            <a:off x="6119004" y="5932097"/>
            <a:ext cx="139172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Community</a:t>
            </a:r>
          </a:p>
        </p:txBody>
      </p:sp>
      <p:sp>
        <p:nvSpPr>
          <p:cNvPr id="18" name="TextBox 17">
            <a:extLst>
              <a:ext uri="{FF2B5EF4-FFF2-40B4-BE49-F238E27FC236}">
                <a16:creationId xmlns:a16="http://schemas.microsoft.com/office/drawing/2014/main" id="{672C77BE-5295-C8A0-3F65-015E4D6D1145}"/>
              </a:ext>
            </a:extLst>
          </p:cNvPr>
          <p:cNvSpPr txBox="1"/>
          <p:nvPr/>
        </p:nvSpPr>
        <p:spPr>
          <a:xfrm>
            <a:off x="8505645" y="5932096"/>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Division of Labour</a:t>
            </a:r>
            <a:endParaRPr lang="en-US" dirty="0">
              <a:cs typeface="Calibri"/>
            </a:endParaRPr>
          </a:p>
        </p:txBody>
      </p:sp>
      <p:sp>
        <p:nvSpPr>
          <p:cNvPr id="19" name="TextBox 18">
            <a:extLst>
              <a:ext uri="{FF2B5EF4-FFF2-40B4-BE49-F238E27FC236}">
                <a16:creationId xmlns:a16="http://schemas.microsoft.com/office/drawing/2014/main" id="{561A7723-2023-12FB-7103-1F0463EAD414}"/>
              </a:ext>
            </a:extLst>
          </p:cNvPr>
          <p:cNvSpPr txBox="1"/>
          <p:nvPr/>
        </p:nvSpPr>
        <p:spPr>
          <a:xfrm>
            <a:off x="7571117" y="4077416"/>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Object</a:t>
            </a:r>
            <a:endParaRPr lang="en-US" dirty="0">
              <a:cs typeface="Calibri"/>
            </a:endParaRPr>
          </a:p>
        </p:txBody>
      </p:sp>
      <p:sp>
        <p:nvSpPr>
          <p:cNvPr id="20" name="TextBox 19">
            <a:extLst>
              <a:ext uri="{FF2B5EF4-FFF2-40B4-BE49-F238E27FC236}">
                <a16:creationId xmlns:a16="http://schemas.microsoft.com/office/drawing/2014/main" id="{A2EAEC0A-AF7B-BE8C-920A-1C6D74301610}"/>
              </a:ext>
            </a:extLst>
          </p:cNvPr>
          <p:cNvSpPr txBox="1"/>
          <p:nvPr/>
        </p:nvSpPr>
        <p:spPr>
          <a:xfrm>
            <a:off x="4896927" y="4077415"/>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Subject</a:t>
            </a:r>
            <a:endParaRPr lang="en-US" dirty="0">
              <a:cs typeface="Calibri"/>
            </a:endParaRPr>
          </a:p>
        </p:txBody>
      </p:sp>
      <p:sp>
        <p:nvSpPr>
          <p:cNvPr id="21" name="TextBox 20">
            <a:extLst>
              <a:ext uri="{FF2B5EF4-FFF2-40B4-BE49-F238E27FC236}">
                <a16:creationId xmlns:a16="http://schemas.microsoft.com/office/drawing/2014/main" id="{E441866C-ADD1-9EAE-DB36-20100B325887}"/>
              </a:ext>
            </a:extLst>
          </p:cNvPr>
          <p:cNvSpPr txBox="1"/>
          <p:nvPr/>
        </p:nvSpPr>
        <p:spPr>
          <a:xfrm>
            <a:off x="6320284" y="2366508"/>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Tools</a:t>
            </a:r>
          </a:p>
        </p:txBody>
      </p:sp>
      <p:sp>
        <p:nvSpPr>
          <p:cNvPr id="22" name="TextBox 21">
            <a:extLst>
              <a:ext uri="{FF2B5EF4-FFF2-40B4-BE49-F238E27FC236}">
                <a16:creationId xmlns:a16="http://schemas.microsoft.com/office/drawing/2014/main" id="{27E2E7E9-9DD7-D98F-BB13-CA774B055F8D}"/>
              </a:ext>
            </a:extLst>
          </p:cNvPr>
          <p:cNvSpPr txBox="1"/>
          <p:nvPr/>
        </p:nvSpPr>
        <p:spPr>
          <a:xfrm>
            <a:off x="5040699" y="5342621"/>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cs typeface="Calibri"/>
              </a:rPr>
              <a:t>Exchange</a:t>
            </a:r>
          </a:p>
        </p:txBody>
      </p:sp>
      <p:sp>
        <p:nvSpPr>
          <p:cNvPr id="23" name="TextBox 22">
            <a:extLst>
              <a:ext uri="{FF2B5EF4-FFF2-40B4-BE49-F238E27FC236}">
                <a16:creationId xmlns:a16="http://schemas.microsoft.com/office/drawing/2014/main" id="{C9AA868B-9BE3-A6AF-558D-F45AA2B690A1}"/>
              </a:ext>
            </a:extLst>
          </p:cNvPr>
          <p:cNvSpPr txBox="1"/>
          <p:nvPr/>
        </p:nvSpPr>
        <p:spPr>
          <a:xfrm>
            <a:off x="7125416" y="5342620"/>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cs typeface="Calibri"/>
              </a:rPr>
              <a:t>Distribution</a:t>
            </a:r>
          </a:p>
        </p:txBody>
      </p:sp>
      <p:sp>
        <p:nvSpPr>
          <p:cNvPr id="24" name="TextBox 23">
            <a:extLst>
              <a:ext uri="{FF2B5EF4-FFF2-40B4-BE49-F238E27FC236}">
                <a16:creationId xmlns:a16="http://schemas.microsoft.com/office/drawing/2014/main" id="{6B96D9E5-1089-EEDA-E88A-62EB63BA23FB}"/>
              </a:ext>
            </a:extLst>
          </p:cNvPr>
          <p:cNvSpPr txBox="1"/>
          <p:nvPr/>
        </p:nvSpPr>
        <p:spPr>
          <a:xfrm>
            <a:off x="6104623" y="3487940"/>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cs typeface="Calibri"/>
              </a:rPr>
              <a:t>Production</a:t>
            </a:r>
          </a:p>
        </p:txBody>
      </p:sp>
      <p:sp>
        <p:nvSpPr>
          <p:cNvPr id="25" name="TextBox 24">
            <a:extLst>
              <a:ext uri="{FF2B5EF4-FFF2-40B4-BE49-F238E27FC236}">
                <a16:creationId xmlns:a16="http://schemas.microsoft.com/office/drawing/2014/main" id="{0D33BAF1-60FB-0387-E20A-B5674ACBDE3F}"/>
              </a:ext>
            </a:extLst>
          </p:cNvPr>
          <p:cNvSpPr txBox="1"/>
          <p:nvPr/>
        </p:nvSpPr>
        <p:spPr>
          <a:xfrm>
            <a:off x="5960848" y="4307449"/>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cs typeface="Calibri"/>
              </a:rPr>
              <a:t>Consumption</a:t>
            </a:r>
          </a:p>
        </p:txBody>
      </p:sp>
      <p:sp>
        <p:nvSpPr>
          <p:cNvPr id="26" name="Oval 25">
            <a:extLst>
              <a:ext uri="{FF2B5EF4-FFF2-40B4-BE49-F238E27FC236}">
                <a16:creationId xmlns:a16="http://schemas.microsoft.com/office/drawing/2014/main" id="{48F7BCE7-3FDF-621D-10CC-4A2708B0A4F4}"/>
              </a:ext>
            </a:extLst>
          </p:cNvPr>
          <p:cNvSpPr/>
          <p:nvPr/>
        </p:nvSpPr>
        <p:spPr>
          <a:xfrm>
            <a:off x="7186838" y="3849077"/>
            <a:ext cx="920150" cy="920150"/>
          </a:xfrm>
          <a:prstGeom prst="ellipse">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9">
            <a:extLst>
              <a:ext uri="{FF2B5EF4-FFF2-40B4-BE49-F238E27FC236}">
                <a16:creationId xmlns:a16="http://schemas.microsoft.com/office/drawing/2014/main" id="{06A3443E-282A-AA1D-70CE-CC945D2AB798}"/>
              </a:ext>
            </a:extLst>
          </p:cNvPr>
          <p:cNvPicPr>
            <a:picLocks noChangeAspect="1"/>
          </p:cNvPicPr>
          <p:nvPr/>
        </p:nvPicPr>
        <p:blipFill>
          <a:blip r:embed="rId4"/>
          <a:stretch>
            <a:fillRect/>
          </a:stretch>
        </p:blipFill>
        <p:spPr>
          <a:xfrm>
            <a:off x="7714891" y="4378233"/>
            <a:ext cx="1396520" cy="32865"/>
          </a:xfrm>
          <a:prstGeom prst="rect">
            <a:avLst/>
          </a:prstGeom>
        </p:spPr>
      </p:pic>
      <p:sp>
        <p:nvSpPr>
          <p:cNvPr id="30" name="TextBox 29">
            <a:extLst>
              <a:ext uri="{FF2B5EF4-FFF2-40B4-BE49-F238E27FC236}">
                <a16:creationId xmlns:a16="http://schemas.microsoft.com/office/drawing/2014/main" id="{F894AE68-7CA2-6F89-2A17-73FFAFD728C2}"/>
              </a:ext>
            </a:extLst>
          </p:cNvPr>
          <p:cNvSpPr txBox="1"/>
          <p:nvPr/>
        </p:nvSpPr>
        <p:spPr>
          <a:xfrm>
            <a:off x="6909754" y="2280244"/>
            <a:ext cx="25419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By what means are the subjects performing this activity?</a:t>
            </a:r>
          </a:p>
        </p:txBody>
      </p:sp>
      <p:sp>
        <p:nvSpPr>
          <p:cNvPr id="31" name="TextBox 30">
            <a:extLst>
              <a:ext uri="{FF2B5EF4-FFF2-40B4-BE49-F238E27FC236}">
                <a16:creationId xmlns:a16="http://schemas.microsoft.com/office/drawing/2014/main" id="{2B25006C-7300-7604-36F3-899449B75319}"/>
              </a:ext>
            </a:extLst>
          </p:cNvPr>
          <p:cNvSpPr txBox="1"/>
          <p:nvPr/>
        </p:nvSpPr>
        <p:spPr>
          <a:xfrm>
            <a:off x="7714886" y="3832998"/>
            <a:ext cx="25419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Why is this activity taking place?</a:t>
            </a:r>
          </a:p>
        </p:txBody>
      </p:sp>
      <p:sp>
        <p:nvSpPr>
          <p:cNvPr id="32" name="TextBox 31">
            <a:extLst>
              <a:ext uri="{FF2B5EF4-FFF2-40B4-BE49-F238E27FC236}">
                <a16:creationId xmlns:a16="http://schemas.microsoft.com/office/drawing/2014/main" id="{24DE584E-AE66-2E94-58B7-D1AFE11FAD6E}"/>
              </a:ext>
            </a:extLst>
          </p:cNvPr>
          <p:cNvSpPr txBox="1"/>
          <p:nvPr/>
        </p:nvSpPr>
        <p:spPr>
          <a:xfrm>
            <a:off x="9138248" y="4206812"/>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Outcome</a:t>
            </a:r>
          </a:p>
        </p:txBody>
      </p:sp>
      <p:sp>
        <p:nvSpPr>
          <p:cNvPr id="33" name="TextBox 32">
            <a:extLst>
              <a:ext uri="{FF2B5EF4-FFF2-40B4-BE49-F238E27FC236}">
                <a16:creationId xmlns:a16="http://schemas.microsoft.com/office/drawing/2014/main" id="{41F7289D-C131-1B5B-D2BB-2710836C2791}"/>
              </a:ext>
            </a:extLst>
          </p:cNvPr>
          <p:cNvSpPr txBox="1"/>
          <p:nvPr/>
        </p:nvSpPr>
        <p:spPr>
          <a:xfrm>
            <a:off x="5702055" y="6147751"/>
            <a:ext cx="22543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What is the environment in which this activity is carried out?</a:t>
            </a:r>
          </a:p>
        </p:txBody>
      </p:sp>
      <p:sp>
        <p:nvSpPr>
          <p:cNvPr id="34" name="TextBox 33">
            <a:extLst>
              <a:ext uri="{FF2B5EF4-FFF2-40B4-BE49-F238E27FC236}">
                <a16:creationId xmlns:a16="http://schemas.microsoft.com/office/drawing/2014/main" id="{7DCA79FA-E5A5-A6CF-25F3-689A86AC2AD3}"/>
              </a:ext>
            </a:extLst>
          </p:cNvPr>
          <p:cNvSpPr txBox="1"/>
          <p:nvPr/>
        </p:nvSpPr>
        <p:spPr>
          <a:xfrm>
            <a:off x="8520016" y="6162128"/>
            <a:ext cx="31026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Who is responsible for what, when carrying out this activity and how they are organized?</a:t>
            </a:r>
          </a:p>
        </p:txBody>
      </p:sp>
      <p:sp>
        <p:nvSpPr>
          <p:cNvPr id="35" name="TextBox 34">
            <a:extLst>
              <a:ext uri="{FF2B5EF4-FFF2-40B4-BE49-F238E27FC236}">
                <a16:creationId xmlns:a16="http://schemas.microsoft.com/office/drawing/2014/main" id="{48D2F318-D760-8D66-72ED-3A82FE92E21E}"/>
              </a:ext>
            </a:extLst>
          </p:cNvPr>
          <p:cNvSpPr txBox="1"/>
          <p:nvPr/>
        </p:nvSpPr>
        <p:spPr>
          <a:xfrm>
            <a:off x="2050205" y="6133373"/>
            <a:ext cx="31026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Are there any individual or group norms, rules and roles governing the performance of this activity?</a:t>
            </a:r>
          </a:p>
        </p:txBody>
      </p:sp>
      <p:sp>
        <p:nvSpPr>
          <p:cNvPr id="36" name="TextBox 35">
            <a:extLst>
              <a:ext uri="{FF2B5EF4-FFF2-40B4-BE49-F238E27FC236}">
                <a16:creationId xmlns:a16="http://schemas.microsoft.com/office/drawing/2014/main" id="{7B9F3948-2DFB-7E5D-5073-DADEEC604159}"/>
              </a:ext>
            </a:extLst>
          </p:cNvPr>
          <p:cNvSpPr txBox="1"/>
          <p:nvPr/>
        </p:nvSpPr>
        <p:spPr>
          <a:xfrm>
            <a:off x="2970357" y="3832998"/>
            <a:ext cx="2628182"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Who are involved in a common goal and carrying out this activity?</a:t>
            </a:r>
          </a:p>
        </p:txBody>
      </p:sp>
      <p:sp>
        <p:nvSpPr>
          <p:cNvPr id="38" name="Content Placeholder 2">
            <a:extLst>
              <a:ext uri="{FF2B5EF4-FFF2-40B4-BE49-F238E27FC236}">
                <a16:creationId xmlns:a16="http://schemas.microsoft.com/office/drawing/2014/main" id="{B24FB68A-9DDB-CE8C-5E6D-40F345BF0B8C}"/>
              </a:ext>
            </a:extLst>
          </p:cNvPr>
          <p:cNvSpPr>
            <a:spLocks noGrp="1"/>
          </p:cNvSpPr>
          <p:nvPr>
            <p:ph idx="1"/>
          </p:nvPr>
        </p:nvSpPr>
        <p:spPr>
          <a:xfrm>
            <a:off x="780691" y="1825625"/>
            <a:ext cx="6188015" cy="470687"/>
          </a:xfrm>
        </p:spPr>
        <p:txBody>
          <a:bodyPr vert="horz" lIns="91440" tIns="45720" rIns="91440" bIns="45720" rtlCol="0" anchor="t">
            <a:normAutofit/>
          </a:bodyPr>
          <a:lstStyle/>
          <a:p>
            <a:pPr>
              <a:buNone/>
            </a:pPr>
            <a:r>
              <a:rPr lang="en-GB" sz="2400" b="1" dirty="0" err="1">
                <a:ea typeface="+mn-lt"/>
                <a:cs typeface="+mn-lt"/>
              </a:rPr>
              <a:t>Engeström's</a:t>
            </a:r>
            <a:r>
              <a:rPr lang="en-GB" sz="2400" b="1" dirty="0">
                <a:ea typeface="+mn-lt"/>
                <a:cs typeface="+mn-lt"/>
              </a:rPr>
              <a:t> expanded Activity Theory model</a:t>
            </a:r>
          </a:p>
        </p:txBody>
      </p:sp>
      <p:sp>
        <p:nvSpPr>
          <p:cNvPr id="43" name="TextBox 42">
            <a:extLst>
              <a:ext uri="{FF2B5EF4-FFF2-40B4-BE49-F238E27FC236}">
                <a16:creationId xmlns:a16="http://schemas.microsoft.com/office/drawing/2014/main" id="{1606BC7D-8103-0C8C-2708-5F738D5C02A7}"/>
              </a:ext>
            </a:extLst>
          </p:cNvPr>
          <p:cNvSpPr txBox="1"/>
          <p:nvPr/>
        </p:nvSpPr>
        <p:spPr>
          <a:xfrm>
            <a:off x="9138244" y="4436847"/>
            <a:ext cx="21249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What is the desired outcome from carrying out this activity?</a:t>
            </a:r>
          </a:p>
        </p:txBody>
      </p:sp>
    </p:spTree>
    <p:extLst>
      <p:ext uri="{BB962C8B-B14F-4D97-AF65-F5344CB8AC3E}">
        <p14:creationId xmlns:p14="http://schemas.microsoft.com/office/powerpoint/2010/main" val="383486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ACTIVITY THEORY: OVERVIEW</a:t>
            </a: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lnSpcReduction="10000"/>
          </a:bodyPr>
          <a:lstStyle/>
          <a:p>
            <a:pPr>
              <a:buNone/>
            </a:pPr>
            <a:r>
              <a:rPr lang="en-GB" sz="2400" b="1" dirty="0">
                <a:ea typeface="+mn-lt"/>
                <a:cs typeface="+mn-lt"/>
              </a:rPr>
              <a:t>KEY PRINCIPLES FOR COLLABORATIVE INTERACTION IN ACTIVITY THEORY</a:t>
            </a:r>
          </a:p>
          <a:p>
            <a:pPr>
              <a:buNone/>
            </a:pPr>
            <a:endParaRPr lang="en-GB" sz="2000">
              <a:cs typeface="Calibri"/>
            </a:endParaRPr>
          </a:p>
          <a:p>
            <a:pPr>
              <a:buNone/>
            </a:pPr>
            <a:r>
              <a:rPr lang="en-GB" sz="2000" dirty="0">
                <a:ea typeface="+mn-lt"/>
                <a:cs typeface="+mn-lt"/>
              </a:rPr>
              <a:t>➔ </a:t>
            </a:r>
            <a:r>
              <a:rPr lang="en-GB" sz="2000" b="1" i="1" dirty="0">
                <a:ea typeface="+mn-lt"/>
                <a:cs typeface="+mn-lt"/>
              </a:rPr>
              <a:t>Social-cultural context </a:t>
            </a:r>
            <a:r>
              <a:rPr lang="en-GB" sz="2000" b="1" i="1" dirty="0" err="1">
                <a:ea typeface="+mn-lt"/>
                <a:cs typeface="+mn-lt"/>
              </a:rPr>
              <a:t>specifity</a:t>
            </a:r>
            <a:r>
              <a:rPr lang="en-GB" sz="2000" b="1" i="1" dirty="0">
                <a:ea typeface="+mn-lt"/>
                <a:cs typeface="+mn-lt"/>
              </a:rPr>
              <a:t>: </a:t>
            </a:r>
            <a:r>
              <a:rPr lang="en-GB" sz="2000" dirty="0">
                <a:ea typeface="+mn-lt"/>
                <a:cs typeface="+mn-lt"/>
              </a:rPr>
              <a:t>Development of human cognition and behaviour is shaped by the interaction between an individual and their social and cultural environment (Vygotsky, 1978; </a:t>
            </a:r>
            <a:r>
              <a:rPr lang="en-GB" sz="2000" dirty="0" err="1">
                <a:ea typeface="+mn-lt"/>
                <a:cs typeface="+mn-lt"/>
              </a:rPr>
              <a:t>Leont’ev</a:t>
            </a:r>
            <a:r>
              <a:rPr lang="en-GB" sz="2000" dirty="0">
                <a:ea typeface="+mn-lt"/>
                <a:cs typeface="+mn-lt"/>
              </a:rPr>
              <a:t>, 1978), as well as being shaped by historical and cultural factors. </a:t>
            </a:r>
          </a:p>
          <a:p>
            <a:pPr>
              <a:buNone/>
            </a:pPr>
            <a:r>
              <a:rPr lang="en-GB" sz="2000" dirty="0">
                <a:ea typeface="+mn-lt"/>
                <a:cs typeface="+mn-lt"/>
              </a:rPr>
              <a:t>➔ </a:t>
            </a:r>
            <a:r>
              <a:rPr lang="en-GB" sz="2000" b="1" i="1" dirty="0">
                <a:ea typeface="+mn-lt"/>
                <a:cs typeface="+mn-lt"/>
              </a:rPr>
              <a:t>Object-</a:t>
            </a:r>
            <a:r>
              <a:rPr lang="en-GB" sz="2000" b="1" i="1" dirty="0" err="1">
                <a:ea typeface="+mn-lt"/>
                <a:cs typeface="+mn-lt"/>
              </a:rPr>
              <a:t>orientedness</a:t>
            </a:r>
            <a:r>
              <a:rPr lang="en-GB" sz="2000" b="1" i="1" dirty="0">
                <a:ea typeface="+mn-lt"/>
                <a:cs typeface="+mn-lt"/>
              </a:rPr>
              <a:t>:</a:t>
            </a:r>
            <a:r>
              <a:rPr lang="en-GB" sz="2000" i="1" dirty="0">
                <a:ea typeface="+mn-lt"/>
                <a:cs typeface="+mn-lt"/>
              </a:rPr>
              <a:t> </a:t>
            </a:r>
            <a:r>
              <a:rPr lang="en-GB" sz="2000" dirty="0">
                <a:ea typeface="+mn-lt"/>
                <a:cs typeface="+mn-lt"/>
              </a:rPr>
              <a:t>Human consciousness and activity as the internal and the external, are closely interconnected and mutually determine one another (Rubinstein, 1947)</a:t>
            </a:r>
            <a:endParaRPr lang="en-GB" dirty="0">
              <a:cs typeface="Calibri"/>
            </a:endParaRPr>
          </a:p>
          <a:p>
            <a:pPr>
              <a:buNone/>
            </a:pPr>
            <a:r>
              <a:rPr lang="en-GB" sz="2000" dirty="0">
                <a:ea typeface="+mn-lt"/>
                <a:cs typeface="+mn-lt"/>
              </a:rPr>
              <a:t>➔ </a:t>
            </a:r>
            <a:r>
              <a:rPr lang="en-GB" sz="2000" b="1" i="1" dirty="0">
                <a:ea typeface="+mn-lt"/>
                <a:cs typeface="+mn-lt"/>
              </a:rPr>
              <a:t>Unit of analysis: </a:t>
            </a:r>
            <a:r>
              <a:rPr lang="en-GB" sz="2000" dirty="0">
                <a:ea typeface="+mn-lt"/>
                <a:cs typeface="+mn-lt"/>
              </a:rPr>
              <a:t>Human activity is the fundamental unit of analysis, rather than the individual or group  (Vygotsky, 1978; </a:t>
            </a:r>
            <a:r>
              <a:rPr lang="en-GB" sz="2000" dirty="0" err="1">
                <a:ea typeface="+mn-lt"/>
                <a:cs typeface="+mn-lt"/>
              </a:rPr>
              <a:t>Leont’ev</a:t>
            </a:r>
            <a:r>
              <a:rPr lang="en-GB" sz="2000" dirty="0">
                <a:ea typeface="+mn-lt"/>
                <a:cs typeface="+mn-lt"/>
              </a:rPr>
              <a:t>, 1978)</a:t>
            </a:r>
          </a:p>
          <a:p>
            <a:pPr>
              <a:buNone/>
            </a:pPr>
            <a:r>
              <a:rPr lang="en-GB" sz="2000" dirty="0">
                <a:ea typeface="+mn-lt"/>
                <a:cs typeface="+mn-lt"/>
              </a:rPr>
              <a:t>➔</a:t>
            </a:r>
            <a:r>
              <a:rPr lang="en-GB" sz="2000" b="1" dirty="0">
                <a:ea typeface="+mn-lt"/>
                <a:cs typeface="+mn-lt"/>
              </a:rPr>
              <a:t> </a:t>
            </a:r>
            <a:r>
              <a:rPr lang="en-GB" sz="2000" b="1" i="1" dirty="0">
                <a:ea typeface="+mn-lt"/>
                <a:cs typeface="+mn-lt"/>
              </a:rPr>
              <a:t>Mediation:</a:t>
            </a:r>
            <a:r>
              <a:rPr lang="en-GB" sz="2000" i="1" dirty="0">
                <a:ea typeface="+mn-lt"/>
                <a:cs typeface="+mn-lt"/>
              </a:rPr>
              <a:t> </a:t>
            </a:r>
            <a:r>
              <a:rPr lang="en-GB" sz="2000" dirty="0">
                <a:ea typeface="+mn-lt"/>
                <a:cs typeface="+mn-lt"/>
              </a:rPr>
              <a:t>Human activity is a purposeful and goal-directed process that is mediated by socially produced artifacts, such as tools, language, and representations (</a:t>
            </a:r>
            <a:r>
              <a:rPr lang="en-GB" sz="2000" dirty="0" err="1">
                <a:ea typeface="+mn-lt"/>
                <a:cs typeface="+mn-lt"/>
              </a:rPr>
              <a:t>Engeström</a:t>
            </a:r>
            <a:r>
              <a:rPr lang="en-GB" sz="2000" dirty="0">
                <a:ea typeface="+mn-lt"/>
                <a:cs typeface="+mn-lt"/>
              </a:rPr>
              <a:t>, 2001, 2015). </a:t>
            </a:r>
            <a:endParaRPr lang="en-GB" sz="2000" dirty="0">
              <a:cs typeface="Calibri"/>
            </a:endParaRPr>
          </a:p>
          <a:p>
            <a:pPr>
              <a:buNone/>
            </a:pPr>
            <a:r>
              <a:rPr lang="en-GB" sz="2000" dirty="0">
                <a:ea typeface="+mn-lt"/>
                <a:cs typeface="+mn-lt"/>
              </a:rPr>
              <a:t>➔ </a:t>
            </a:r>
            <a:r>
              <a:rPr lang="en-GB" sz="2000" b="1" i="1" dirty="0">
                <a:ea typeface="+mn-lt"/>
                <a:cs typeface="+mn-lt"/>
              </a:rPr>
              <a:t>Division of </a:t>
            </a:r>
            <a:r>
              <a:rPr lang="en-GB" sz="2000" b="1" i="1" dirty="0" err="1">
                <a:ea typeface="+mn-lt"/>
                <a:cs typeface="+mn-lt"/>
              </a:rPr>
              <a:t>labor</a:t>
            </a:r>
            <a:r>
              <a:rPr lang="en-GB" sz="2000" b="1" i="1" dirty="0">
                <a:ea typeface="+mn-lt"/>
                <a:cs typeface="+mn-lt"/>
              </a:rPr>
              <a:t>: </a:t>
            </a:r>
            <a:r>
              <a:rPr lang="en-GB" sz="2000" dirty="0"/>
              <a:t>The </a:t>
            </a:r>
            <a:r>
              <a:rPr lang="en-GB" sz="2000" dirty="0">
                <a:ea typeface="+mn-lt"/>
                <a:cs typeface="+mn-lt"/>
              </a:rPr>
              <a:t>social organization of activity play a key role in shaping human </a:t>
            </a:r>
            <a:r>
              <a:rPr lang="en-GB" sz="2000" dirty="0" err="1">
                <a:ea typeface="+mn-lt"/>
                <a:cs typeface="+mn-lt"/>
              </a:rPr>
              <a:t>behavior</a:t>
            </a:r>
            <a:r>
              <a:rPr lang="en-GB" sz="2000" dirty="0">
                <a:ea typeface="+mn-lt"/>
                <a:cs typeface="+mn-lt"/>
              </a:rPr>
              <a:t> and cognition, and depend on the actors' roles and resources, as well as their organizations (</a:t>
            </a:r>
            <a:r>
              <a:rPr lang="en-GB" sz="2000" dirty="0" err="1">
                <a:ea typeface="+mn-lt"/>
                <a:cs typeface="+mn-lt"/>
              </a:rPr>
              <a:t>Engeström</a:t>
            </a:r>
            <a:r>
              <a:rPr lang="en-GB" sz="2000" dirty="0">
                <a:ea typeface="+mn-lt"/>
                <a:cs typeface="+mn-lt"/>
              </a:rPr>
              <a:t>, 1997, 1999)</a:t>
            </a:r>
            <a:endParaRPr lang="en-GB" sz="2000" dirty="0">
              <a:cs typeface="Calibri"/>
            </a:endParaRPr>
          </a:p>
          <a:p>
            <a:pPr>
              <a:buNone/>
            </a:pPr>
            <a:endParaRPr lang="en-GB" sz="2000">
              <a:ea typeface="+mn-lt"/>
              <a:cs typeface="+mn-lt"/>
            </a:endParaRPr>
          </a:p>
          <a:p>
            <a:pPr marL="0" indent="0">
              <a:buNone/>
            </a:pPr>
            <a:endParaRPr lang="en-GB">
              <a:ea typeface="+mn-lt"/>
              <a:cs typeface="+mn-lt"/>
            </a:endParaRPr>
          </a:p>
          <a:p>
            <a:pPr marL="0" indent="0">
              <a:buNone/>
            </a:pPr>
            <a:endParaRPr lang="en-GB">
              <a:cs typeface="Calibri"/>
            </a:endParaRPr>
          </a:p>
          <a:p>
            <a:pPr marL="0" indent="0">
              <a:buNone/>
            </a:pPr>
            <a:endParaRPr lang="en-GB"/>
          </a:p>
          <a:p>
            <a:pPr marL="0" indent="0">
              <a:buNone/>
            </a:pPr>
            <a:endParaRPr lang="en-GB" sz="1200">
              <a:cs typeface="Calibri"/>
            </a:endParaRPr>
          </a:p>
        </p:txBody>
      </p:sp>
    </p:spTree>
    <p:extLst>
      <p:ext uri="{BB962C8B-B14F-4D97-AF65-F5344CB8AC3E}">
        <p14:creationId xmlns:p14="http://schemas.microsoft.com/office/powerpoint/2010/main" val="199401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ACTIVITY THEORY: APPLYING THEORY INTO PRACTICE</a:t>
            </a: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a:buNone/>
            </a:pPr>
            <a:r>
              <a:rPr lang="en-GB" sz="2400" b="1" dirty="0">
                <a:ea typeface="+mn-lt"/>
                <a:cs typeface="+mn-lt"/>
              </a:rPr>
              <a:t>HOW DO WE APPLY ACTIVITY THEORY IN COLLABORATIVE INTERACTION AND TECHNOLOGY DESIGN?</a:t>
            </a:r>
          </a:p>
          <a:p>
            <a:pPr>
              <a:buNone/>
            </a:pPr>
            <a:endParaRPr lang="en-GB" sz="2400" b="1">
              <a:ea typeface="+mn-lt"/>
              <a:cs typeface="+mn-lt"/>
            </a:endParaRPr>
          </a:p>
          <a:p>
            <a:pPr>
              <a:buNone/>
            </a:pPr>
            <a:endParaRPr lang="en-GB" sz="2000">
              <a:cs typeface="Calibri"/>
            </a:endParaRPr>
          </a:p>
          <a:p>
            <a:pPr marL="0" indent="0">
              <a:buNone/>
            </a:pPr>
            <a:endParaRPr lang="en-GB"/>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Tree>
    <p:extLst>
      <p:ext uri="{BB962C8B-B14F-4D97-AF65-F5344CB8AC3E}">
        <p14:creationId xmlns:p14="http://schemas.microsoft.com/office/powerpoint/2010/main" val="352281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xfrm>
            <a:off x="838200" y="365125"/>
            <a:ext cx="10515600" cy="1339940"/>
          </a:xfrm>
          <a:solidFill>
            <a:srgbClr val="FF8901"/>
          </a:solidFill>
        </p:spPr>
        <p:txBody>
          <a:bodyPr>
            <a:normAutofit/>
          </a:bodyPr>
          <a:lstStyle/>
          <a:p>
            <a:r>
              <a:rPr lang="en-US" b="1" dirty="0">
                <a:solidFill>
                  <a:schemeClr val="bg1"/>
                </a:solidFill>
                <a:cs typeface="Calibri Light"/>
              </a:rPr>
              <a:t>ACTIVITY THEORY: APPLYING THEORY INTO </a:t>
            </a:r>
            <a:br>
              <a:rPr lang="en-US" b="1">
                <a:solidFill>
                  <a:schemeClr val="bg1"/>
                </a:solidFill>
                <a:cs typeface="Calibri Light"/>
              </a:rPr>
            </a:br>
            <a:r>
              <a:rPr lang="en-US" b="1" dirty="0">
                <a:solidFill>
                  <a:schemeClr val="bg1"/>
                </a:solidFill>
                <a:cs typeface="Calibri Light"/>
              </a:rPr>
              <a:t>PRACTICE</a:t>
            </a:r>
            <a:endParaRPr lang="en-US" dirty="0">
              <a:solidFill>
                <a:schemeClr val="bg1"/>
              </a:solidFill>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marL="0" indent="0">
              <a:buNone/>
            </a:pPr>
            <a:endParaRPr lang="en-GB" sz="2400">
              <a:ea typeface="+mn-lt"/>
              <a:cs typeface="+mn-lt"/>
            </a:endParaRPr>
          </a:p>
          <a:p>
            <a:pPr marL="0" indent="0">
              <a:buNone/>
            </a:pPr>
            <a:endParaRPr lang="en-GB" sz="2400">
              <a:cs typeface="Calibri"/>
            </a:endParaRPr>
          </a:p>
          <a:p>
            <a:pPr marL="0" indent="0">
              <a:buNone/>
            </a:pPr>
            <a:r>
              <a:rPr lang="en-GB" sz="2400" dirty="0">
                <a:cs typeface="Calibri"/>
              </a:rPr>
              <a:t>The iterative design cycle that use activity theory as a lens begins with identifying the </a:t>
            </a:r>
            <a:r>
              <a:rPr lang="en-GB" sz="2400" b="1" i="1" dirty="0">
                <a:cs typeface="Calibri"/>
              </a:rPr>
              <a:t>tensions</a:t>
            </a:r>
            <a:r>
              <a:rPr lang="en-GB" sz="2400" dirty="0">
                <a:cs typeface="Calibri"/>
              </a:rPr>
              <a:t>, </a:t>
            </a:r>
            <a:r>
              <a:rPr lang="en-GB" sz="2400" b="1" i="1" dirty="0">
                <a:cs typeface="Calibri"/>
              </a:rPr>
              <a:t>conflicts</a:t>
            </a:r>
            <a:r>
              <a:rPr lang="en-GB" sz="2400" dirty="0">
                <a:cs typeface="Calibri"/>
              </a:rPr>
              <a:t>, </a:t>
            </a:r>
            <a:r>
              <a:rPr lang="en-GB" sz="2400" b="1" i="1" dirty="0">
                <a:cs typeface="Calibri"/>
              </a:rPr>
              <a:t>contradictions</a:t>
            </a:r>
            <a:r>
              <a:rPr lang="en-GB" sz="2400" dirty="0">
                <a:cs typeface="Calibri"/>
              </a:rPr>
              <a:t>, </a:t>
            </a:r>
            <a:r>
              <a:rPr lang="en-GB" sz="2400" b="1" i="1" dirty="0">
                <a:cs typeface="Calibri"/>
              </a:rPr>
              <a:t>controversies,</a:t>
            </a:r>
            <a:r>
              <a:rPr lang="en-GB" sz="2400" dirty="0">
                <a:cs typeface="Calibri"/>
              </a:rPr>
              <a:t> and/or </a:t>
            </a:r>
            <a:r>
              <a:rPr lang="en-GB" sz="2400" b="1" i="1" dirty="0">
                <a:cs typeface="Calibri"/>
              </a:rPr>
              <a:t>breakdown situations</a:t>
            </a:r>
            <a:r>
              <a:rPr lang="en-GB" sz="2400" dirty="0">
                <a:cs typeface="Calibri"/>
              </a:rPr>
              <a:t> that exit among components in the activity system(s) to create a collective force for development, change and innovation.</a:t>
            </a:r>
            <a:endParaRPr lang="en-GB" dirty="0">
              <a:cs typeface="Calibri"/>
            </a:endParaRPr>
          </a:p>
          <a:p>
            <a:pPr marL="0" indent="0">
              <a:buNone/>
            </a:pPr>
            <a:endParaRPr lang="en-GB" sz="2400">
              <a:cs typeface="Calibri"/>
            </a:endParaRPr>
          </a:p>
          <a:p>
            <a:pPr marL="0" indent="0">
              <a:buNone/>
            </a:pPr>
            <a:endParaRPr lang="en-GB" sz="2400">
              <a:cs typeface="Calibri"/>
            </a:endParaRPr>
          </a:p>
          <a:p>
            <a:pPr marL="0" indent="0">
              <a:buNone/>
            </a:pPr>
            <a:endParaRPr lang="en-GB" sz="2400">
              <a:cs typeface="Calibri"/>
            </a:endParaRPr>
          </a:p>
          <a:p>
            <a:pPr marL="0" indent="0">
              <a:buNone/>
            </a:pPr>
            <a:endParaRPr lang="en-GB">
              <a:cs typeface="Calibri"/>
            </a:endParaRPr>
          </a:p>
          <a:p>
            <a:pPr marL="0" indent="0">
              <a:buNone/>
            </a:pPr>
            <a:endParaRPr lang="en-GB" sz="1200">
              <a:cs typeface="Calibri"/>
            </a:endParaRPr>
          </a:p>
        </p:txBody>
      </p:sp>
      <p:sp>
        <p:nvSpPr>
          <p:cNvPr id="6" name="TextBox 5">
            <a:extLst>
              <a:ext uri="{FF2B5EF4-FFF2-40B4-BE49-F238E27FC236}">
                <a16:creationId xmlns:a16="http://schemas.microsoft.com/office/drawing/2014/main" id="{C10D09C6-2BD1-C9E0-F8F6-2EC9A71F5BA9}"/>
              </a:ext>
            </a:extLst>
          </p:cNvPr>
          <p:cNvSpPr txBox="1"/>
          <p:nvPr/>
        </p:nvSpPr>
        <p:spPr>
          <a:xfrm>
            <a:off x="599267" y="6111101"/>
            <a:ext cx="114341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Gay, G. &amp; </a:t>
            </a:r>
            <a:r>
              <a:rPr lang="en-US" sz="1200" dirty="0" err="1"/>
              <a:t>Hembrooke</a:t>
            </a:r>
            <a:r>
              <a:rPr lang="en-US" sz="1200" dirty="0"/>
              <a:t>, H. (2004) Activity-Centered Design: An Ecological Approach to Designing Smart Tools and Usable Systems. Massachusetts Institute of Technology, MIT Press.</a:t>
            </a:r>
            <a:endParaRPr lang="en-US" dirty="0"/>
          </a:p>
        </p:txBody>
      </p:sp>
    </p:spTree>
    <p:extLst>
      <p:ext uri="{BB962C8B-B14F-4D97-AF65-F5344CB8AC3E}">
        <p14:creationId xmlns:p14="http://schemas.microsoft.com/office/powerpoint/2010/main" val="426103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xfrm>
            <a:off x="852577" y="365125"/>
            <a:ext cx="10688128" cy="1339940"/>
          </a:xfrm>
          <a:solidFill>
            <a:srgbClr val="FF8901"/>
          </a:solidFill>
        </p:spPr>
        <p:txBody>
          <a:bodyPr>
            <a:normAutofit/>
          </a:bodyPr>
          <a:lstStyle/>
          <a:p>
            <a:r>
              <a:rPr lang="en-US" b="1" dirty="0">
                <a:solidFill>
                  <a:schemeClr val="bg1"/>
                </a:solidFill>
                <a:ea typeface="+mj-lt"/>
                <a:cs typeface="+mj-lt"/>
              </a:rPr>
              <a:t>ACTIVITY  THEORY: APPLYING THEORY INTO PRACTICE</a:t>
            </a:r>
            <a:endParaRPr lang="en-US" dirty="0">
              <a:solidFill>
                <a:schemeClr val="bg1"/>
              </a:solidFill>
            </a:endParaRPr>
          </a:p>
        </p:txBody>
      </p:sp>
      <p:sp>
        <p:nvSpPr>
          <p:cNvPr id="4" name="TextBox 3">
            <a:extLst>
              <a:ext uri="{FF2B5EF4-FFF2-40B4-BE49-F238E27FC236}">
                <a16:creationId xmlns:a16="http://schemas.microsoft.com/office/drawing/2014/main" id="{36C57CAB-D1AF-1B4D-3609-A18D8517CE33}"/>
              </a:ext>
            </a:extLst>
          </p:cNvPr>
          <p:cNvSpPr txBox="1"/>
          <p:nvPr/>
        </p:nvSpPr>
        <p:spPr>
          <a:xfrm>
            <a:off x="850900" y="6513183"/>
            <a:ext cx="109934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Adapted from; Sannino, A., &amp; </a:t>
            </a:r>
            <a:r>
              <a:rPr lang="en-US" sz="1200" dirty="0" err="1">
                <a:ea typeface="+mn-lt"/>
                <a:cs typeface="+mn-lt"/>
              </a:rPr>
              <a:t>Engeström</a:t>
            </a:r>
            <a:r>
              <a:rPr lang="en-US" sz="1200" dirty="0">
                <a:ea typeface="+mn-lt"/>
                <a:cs typeface="+mn-lt"/>
              </a:rPr>
              <a:t>, Y. (2018). Cultural-historical activity theory: Founding insights and new challenges. Cultural-historical psychology. P. 49 </a:t>
            </a:r>
            <a:endParaRPr lang="en-US" sz="1200" dirty="0"/>
          </a:p>
        </p:txBody>
      </p:sp>
      <p:cxnSp>
        <p:nvCxnSpPr>
          <p:cNvPr id="7" name="Connector: Curved 6">
            <a:extLst>
              <a:ext uri="{FF2B5EF4-FFF2-40B4-BE49-F238E27FC236}">
                <a16:creationId xmlns:a16="http://schemas.microsoft.com/office/drawing/2014/main" id="{C76E6A23-BFF7-EAAC-9928-B45B48990FDD}"/>
              </a:ext>
            </a:extLst>
          </p:cNvPr>
          <p:cNvCxnSpPr/>
          <p:nvPr/>
        </p:nvCxnSpPr>
        <p:spPr>
          <a:xfrm>
            <a:off x="6168966" y="2869361"/>
            <a:ext cx="1877682" cy="785004"/>
          </a:xfrm>
          <a:prstGeom prst="curvedConnector3">
            <a:avLst/>
          </a:prstGeom>
          <a:ln>
            <a:solidFill>
              <a:srgbClr val="ED7D3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15" descr="Shape, polygon&#10;&#10;Description automatically generated">
            <a:extLst>
              <a:ext uri="{FF2B5EF4-FFF2-40B4-BE49-F238E27FC236}">
                <a16:creationId xmlns:a16="http://schemas.microsoft.com/office/drawing/2014/main" id="{B783F2FA-553D-9CF8-EDB8-090D356C26CF}"/>
              </a:ext>
            </a:extLst>
          </p:cNvPr>
          <p:cNvPicPr>
            <a:picLocks noChangeAspect="1"/>
          </p:cNvPicPr>
          <p:nvPr/>
        </p:nvPicPr>
        <p:blipFill>
          <a:blip r:embed="rId3"/>
          <a:stretch>
            <a:fillRect/>
          </a:stretch>
        </p:blipFill>
        <p:spPr>
          <a:xfrm>
            <a:off x="3574209" y="2325520"/>
            <a:ext cx="4022786" cy="3371525"/>
          </a:xfrm>
          <a:prstGeom prst="rect">
            <a:avLst/>
          </a:prstGeom>
        </p:spPr>
      </p:pic>
      <p:sp>
        <p:nvSpPr>
          <p:cNvPr id="11" name="TextBox 10">
            <a:extLst>
              <a:ext uri="{FF2B5EF4-FFF2-40B4-BE49-F238E27FC236}">
                <a16:creationId xmlns:a16="http://schemas.microsoft.com/office/drawing/2014/main" id="{C9415D3C-8FE9-6398-F2DB-DFCE7237ABA4}"/>
              </a:ext>
            </a:extLst>
          </p:cNvPr>
          <p:cNvSpPr txBox="1"/>
          <p:nvPr/>
        </p:nvSpPr>
        <p:spPr>
          <a:xfrm>
            <a:off x="3027873" y="5630173"/>
            <a:ext cx="9460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Rules</a:t>
            </a:r>
          </a:p>
        </p:txBody>
      </p:sp>
      <p:sp>
        <p:nvSpPr>
          <p:cNvPr id="13" name="TextBox 12">
            <a:extLst>
              <a:ext uri="{FF2B5EF4-FFF2-40B4-BE49-F238E27FC236}">
                <a16:creationId xmlns:a16="http://schemas.microsoft.com/office/drawing/2014/main" id="{21A78D97-A277-0469-A940-FB22ABD09EA2}"/>
              </a:ext>
            </a:extLst>
          </p:cNvPr>
          <p:cNvSpPr txBox="1"/>
          <p:nvPr/>
        </p:nvSpPr>
        <p:spPr>
          <a:xfrm>
            <a:off x="5055080" y="5630172"/>
            <a:ext cx="139172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Community</a:t>
            </a:r>
          </a:p>
        </p:txBody>
      </p:sp>
      <p:sp>
        <p:nvSpPr>
          <p:cNvPr id="15" name="TextBox 14">
            <a:extLst>
              <a:ext uri="{FF2B5EF4-FFF2-40B4-BE49-F238E27FC236}">
                <a16:creationId xmlns:a16="http://schemas.microsoft.com/office/drawing/2014/main" id="{87D77036-888E-1ED5-6C40-D451703CE0EB}"/>
              </a:ext>
            </a:extLst>
          </p:cNvPr>
          <p:cNvSpPr txBox="1"/>
          <p:nvPr/>
        </p:nvSpPr>
        <p:spPr>
          <a:xfrm>
            <a:off x="7441720" y="5630171"/>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Division of Labour</a:t>
            </a:r>
            <a:endParaRPr lang="en-US" dirty="0">
              <a:cs typeface="Calibri"/>
            </a:endParaRPr>
          </a:p>
        </p:txBody>
      </p:sp>
      <p:sp>
        <p:nvSpPr>
          <p:cNvPr id="17" name="TextBox 16">
            <a:extLst>
              <a:ext uri="{FF2B5EF4-FFF2-40B4-BE49-F238E27FC236}">
                <a16:creationId xmlns:a16="http://schemas.microsoft.com/office/drawing/2014/main" id="{53727DEA-7E56-E94C-8374-60AF739B3CA2}"/>
              </a:ext>
            </a:extLst>
          </p:cNvPr>
          <p:cNvSpPr txBox="1"/>
          <p:nvPr/>
        </p:nvSpPr>
        <p:spPr>
          <a:xfrm>
            <a:off x="6507192" y="3775491"/>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Object</a:t>
            </a:r>
            <a:endParaRPr lang="en-US" dirty="0">
              <a:cs typeface="Calibri"/>
            </a:endParaRPr>
          </a:p>
        </p:txBody>
      </p:sp>
      <p:sp>
        <p:nvSpPr>
          <p:cNvPr id="19" name="TextBox 18">
            <a:extLst>
              <a:ext uri="{FF2B5EF4-FFF2-40B4-BE49-F238E27FC236}">
                <a16:creationId xmlns:a16="http://schemas.microsoft.com/office/drawing/2014/main" id="{E2EFCDC5-C736-7E55-A3B2-14B508774314}"/>
              </a:ext>
            </a:extLst>
          </p:cNvPr>
          <p:cNvSpPr txBox="1"/>
          <p:nvPr/>
        </p:nvSpPr>
        <p:spPr>
          <a:xfrm>
            <a:off x="3833002" y="3775490"/>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Subject</a:t>
            </a:r>
            <a:endParaRPr lang="en-US" dirty="0">
              <a:cs typeface="Calibri"/>
            </a:endParaRPr>
          </a:p>
        </p:txBody>
      </p:sp>
      <p:sp>
        <p:nvSpPr>
          <p:cNvPr id="21" name="TextBox 20">
            <a:extLst>
              <a:ext uri="{FF2B5EF4-FFF2-40B4-BE49-F238E27FC236}">
                <a16:creationId xmlns:a16="http://schemas.microsoft.com/office/drawing/2014/main" id="{0F9B3180-AC91-8215-D9CA-59BF4C49AF3C}"/>
              </a:ext>
            </a:extLst>
          </p:cNvPr>
          <p:cNvSpPr txBox="1"/>
          <p:nvPr/>
        </p:nvSpPr>
        <p:spPr>
          <a:xfrm>
            <a:off x="5256360" y="2064584"/>
            <a:ext cx="1981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Tools</a:t>
            </a:r>
          </a:p>
        </p:txBody>
      </p:sp>
      <p:pic>
        <p:nvPicPr>
          <p:cNvPr id="33" name="Picture 29">
            <a:extLst>
              <a:ext uri="{FF2B5EF4-FFF2-40B4-BE49-F238E27FC236}">
                <a16:creationId xmlns:a16="http://schemas.microsoft.com/office/drawing/2014/main" id="{416B621F-F766-9BE4-A3E1-16A377AB7162}"/>
              </a:ext>
            </a:extLst>
          </p:cNvPr>
          <p:cNvPicPr>
            <a:picLocks noChangeAspect="1"/>
          </p:cNvPicPr>
          <p:nvPr/>
        </p:nvPicPr>
        <p:blipFill>
          <a:blip r:embed="rId4"/>
          <a:stretch>
            <a:fillRect/>
          </a:stretch>
        </p:blipFill>
        <p:spPr>
          <a:xfrm>
            <a:off x="7384211" y="3990045"/>
            <a:ext cx="922068" cy="22682"/>
          </a:xfrm>
          <a:prstGeom prst="rect">
            <a:avLst/>
          </a:prstGeom>
        </p:spPr>
      </p:pic>
      <p:cxnSp>
        <p:nvCxnSpPr>
          <p:cNvPr id="44" name="Connector: Curved 43">
            <a:extLst>
              <a:ext uri="{FF2B5EF4-FFF2-40B4-BE49-F238E27FC236}">
                <a16:creationId xmlns:a16="http://schemas.microsoft.com/office/drawing/2014/main" id="{B59CE5D0-D5D2-B3D8-7951-F9288C716F43}"/>
              </a:ext>
            </a:extLst>
          </p:cNvPr>
          <p:cNvCxnSpPr>
            <a:cxnSpLocks/>
          </p:cNvCxnSpPr>
          <p:nvPr/>
        </p:nvCxnSpPr>
        <p:spPr>
          <a:xfrm flipH="1">
            <a:off x="7514687" y="4263963"/>
            <a:ext cx="1155940" cy="741872"/>
          </a:xfrm>
          <a:prstGeom prst="curvedConnector3">
            <a:avLst/>
          </a:prstGeom>
          <a:ln>
            <a:solidFill>
              <a:srgbClr val="ED7D3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C2ACED3-294E-978D-6C83-A7AAD1992EFA}"/>
              </a:ext>
            </a:extLst>
          </p:cNvPr>
          <p:cNvSpPr txBox="1"/>
          <p:nvPr/>
        </p:nvSpPr>
        <p:spPr>
          <a:xfrm>
            <a:off x="8663795" y="3775491"/>
            <a:ext cx="22543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cs typeface="Calibri"/>
              </a:rPr>
              <a:t>Outcome:</a:t>
            </a:r>
            <a:r>
              <a:rPr lang="en-GB" sz="1600" dirty="0">
                <a:cs typeface="Calibri"/>
              </a:rPr>
              <a:t> </a:t>
            </a:r>
            <a:r>
              <a:rPr lang="en-GB" sz="1200" dirty="0">
                <a:cs typeface="Calibri"/>
              </a:rPr>
              <a:t>some of the actors do/cannot employ the action</a:t>
            </a:r>
            <a:r>
              <a:rPr lang="en-GB" sz="1600" b="1" dirty="0">
                <a:cs typeface="Calibri"/>
              </a:rPr>
              <a:t> </a:t>
            </a:r>
            <a:endParaRPr lang="en-US" dirty="0">
              <a:cs typeface="Calibri"/>
            </a:endParaRPr>
          </a:p>
        </p:txBody>
      </p:sp>
      <p:sp>
        <p:nvSpPr>
          <p:cNvPr id="46" name="Speech Bubble: Oval 45">
            <a:extLst>
              <a:ext uri="{FF2B5EF4-FFF2-40B4-BE49-F238E27FC236}">
                <a16:creationId xmlns:a16="http://schemas.microsoft.com/office/drawing/2014/main" id="{81D03E2E-BBDB-8A9B-C048-65E80CFA64B8}"/>
              </a:ext>
            </a:extLst>
          </p:cNvPr>
          <p:cNvSpPr/>
          <p:nvPr/>
        </p:nvSpPr>
        <p:spPr>
          <a:xfrm>
            <a:off x="6648239" y="1992552"/>
            <a:ext cx="1825923" cy="905774"/>
          </a:xfrm>
          <a:prstGeom prst="wedgeEllipseCallou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73BB62E3-6287-1E11-990D-548F009F76F7}"/>
              </a:ext>
            </a:extLst>
          </p:cNvPr>
          <p:cNvSpPr txBox="1"/>
          <p:nvPr/>
        </p:nvSpPr>
        <p:spPr>
          <a:xfrm>
            <a:off x="6809116" y="2237113"/>
            <a:ext cx="1981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What's wrong with the activity?</a:t>
            </a:r>
          </a:p>
        </p:txBody>
      </p:sp>
      <p:sp>
        <p:nvSpPr>
          <p:cNvPr id="49" name="Speech Bubble: Oval 48">
            <a:extLst>
              <a:ext uri="{FF2B5EF4-FFF2-40B4-BE49-F238E27FC236}">
                <a16:creationId xmlns:a16="http://schemas.microsoft.com/office/drawing/2014/main" id="{1C4709C6-5EB1-8ECC-1360-93EC26749570}"/>
              </a:ext>
            </a:extLst>
          </p:cNvPr>
          <p:cNvSpPr/>
          <p:nvPr/>
        </p:nvSpPr>
        <p:spPr>
          <a:xfrm rot="10920000" flipH="1">
            <a:off x="8198911" y="4699586"/>
            <a:ext cx="2027208" cy="934528"/>
          </a:xfrm>
          <a:prstGeom prst="wedgeEllipseCallou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9C8B8918-E4AD-509E-FE16-35A34957FC5E}"/>
              </a:ext>
            </a:extLst>
          </p:cNvPr>
          <p:cNvSpPr txBox="1"/>
          <p:nvPr/>
        </p:nvSpPr>
        <p:spPr>
          <a:xfrm>
            <a:off x="8376246" y="4868170"/>
            <a:ext cx="1981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Who got the expertise or tools to address/overcome the issue?</a:t>
            </a:r>
          </a:p>
        </p:txBody>
      </p:sp>
    </p:spTree>
    <p:extLst>
      <p:ext uri="{BB962C8B-B14F-4D97-AF65-F5344CB8AC3E}">
        <p14:creationId xmlns:p14="http://schemas.microsoft.com/office/powerpoint/2010/main" val="215252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COLLABORATIVE INTERACTION</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dirty="0"/>
              <a:t>LEVELS OF COLLABORATIVE INTERACTION  IN ACTIVITY THEORY (</a:t>
            </a:r>
            <a:r>
              <a:rPr lang="en-GB" sz="2000" b="1" dirty="0" err="1"/>
              <a:t>Engeström</a:t>
            </a:r>
            <a:r>
              <a:rPr lang="en-GB" sz="2000" b="1" dirty="0"/>
              <a:t>, 1997, 2015)</a:t>
            </a:r>
          </a:p>
          <a:p>
            <a:pPr marL="0" lvl="0" indent="0" algn="l" rtl="0">
              <a:spcBef>
                <a:spcPts val="0"/>
              </a:spcBef>
              <a:spcAft>
                <a:spcPts val="0"/>
              </a:spcAft>
              <a:buNone/>
            </a:pPr>
            <a:endParaRPr lang="en-GB" sz="2000" b="1"/>
          </a:p>
          <a:p>
            <a:pPr marL="0" lvl="0" indent="0" algn="l" rtl="0">
              <a:spcBef>
                <a:spcPts val="0"/>
              </a:spcBef>
              <a:spcAft>
                <a:spcPts val="0"/>
              </a:spcAft>
              <a:buNone/>
            </a:pPr>
            <a:r>
              <a:rPr lang="en-GB" sz="2000" dirty="0"/>
              <a:t>However, collaboration is a very complex skill/phenomenon which involves;</a:t>
            </a:r>
            <a:endParaRPr lang="en-GB" sz="2000" b="1" dirty="0">
              <a:solidFill>
                <a:srgbClr val="FFC000"/>
              </a:solidFill>
            </a:endParaRPr>
          </a:p>
          <a:p>
            <a:pPr marL="457200" lvl="0" indent="-317500" algn="l" rtl="0">
              <a:spcBef>
                <a:spcPts val="1000"/>
              </a:spcBef>
              <a:spcAft>
                <a:spcPts val="0"/>
              </a:spcAft>
              <a:buSzPts val="1400"/>
              <a:buChar char="➔"/>
            </a:pPr>
            <a:r>
              <a:rPr lang="en-GB" sz="2000" dirty="0"/>
              <a:t>Coordination</a:t>
            </a:r>
          </a:p>
          <a:p>
            <a:pPr marL="457200" lvl="0" indent="-317500" algn="l" rtl="0">
              <a:spcBef>
                <a:spcPts val="1000"/>
              </a:spcBef>
              <a:spcAft>
                <a:spcPts val="0"/>
              </a:spcAft>
              <a:buSzPts val="1400"/>
              <a:buChar char="➔"/>
            </a:pPr>
            <a:r>
              <a:rPr lang="en-US" sz="2000" dirty="0"/>
              <a:t>Cooperation</a:t>
            </a:r>
          </a:p>
          <a:p>
            <a:pPr marL="457200" lvl="0" indent="-317500" algn="l" rtl="0">
              <a:spcBef>
                <a:spcPts val="1000"/>
              </a:spcBef>
              <a:spcAft>
                <a:spcPts val="0"/>
              </a:spcAft>
              <a:buSzPts val="1400"/>
              <a:buChar char="➔"/>
            </a:pPr>
            <a:r>
              <a:rPr lang="en-GB" sz="2000" dirty="0"/>
              <a:t>Reflective Communication</a:t>
            </a:r>
          </a:p>
          <a:p>
            <a:pPr marL="0" indent="0">
              <a:buNone/>
            </a:pPr>
            <a:endParaRPr lang="da-DK">
              <a:cs typeface="Calibri" panose="020F0502020204030204"/>
            </a:endParaRPr>
          </a:p>
        </p:txBody>
      </p:sp>
    </p:spTree>
    <p:extLst>
      <p:ext uri="{BB962C8B-B14F-4D97-AF65-F5344CB8AC3E}">
        <p14:creationId xmlns:p14="http://schemas.microsoft.com/office/powerpoint/2010/main" val="425322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dirty="0">
                <a:solidFill>
                  <a:schemeClr val="bg1"/>
                </a:solidFill>
              </a:rPr>
              <a:t>COLLABORATIVE INTERACTION</a:t>
            </a:r>
            <a:endParaRPr lang="da-DK" b="1" dirty="0">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0"/>
              </a:spcBef>
              <a:buNone/>
            </a:pPr>
            <a:r>
              <a:rPr lang="en-GB" sz="2000" b="1" dirty="0"/>
              <a:t>LEVELS OF COLLABORATIVE INTERACTION  IN ACTIVITY THEORY (</a:t>
            </a:r>
            <a:r>
              <a:rPr lang="en-GB" sz="2000" b="1" dirty="0" err="1"/>
              <a:t>Engeström</a:t>
            </a:r>
            <a:r>
              <a:rPr lang="en-GB" sz="2000" b="1" dirty="0"/>
              <a:t>, 1997, 2015)</a:t>
            </a:r>
            <a:endParaRPr lang="en-US" dirty="0"/>
          </a:p>
          <a:p>
            <a:pPr marL="0" lvl="0" indent="0" algn="l" rtl="0">
              <a:spcBef>
                <a:spcPts val="0"/>
              </a:spcBef>
              <a:spcAft>
                <a:spcPts val="0"/>
              </a:spcAft>
              <a:buNone/>
            </a:pPr>
            <a:endParaRPr lang="en-GB" sz="2000" b="1"/>
          </a:p>
          <a:p>
            <a:pPr marL="0" indent="0">
              <a:buNone/>
            </a:pPr>
            <a:endParaRPr lang="da-DK">
              <a:cs typeface="Calibri" panose="020F0502020204030204"/>
            </a:endParaRPr>
          </a:p>
        </p:txBody>
      </p:sp>
      <p:pic>
        <p:nvPicPr>
          <p:cNvPr id="4" name="Picture 5" descr="Diagram&#10;&#10;Description automatically generated">
            <a:extLst>
              <a:ext uri="{FF2B5EF4-FFF2-40B4-BE49-F238E27FC236}">
                <a16:creationId xmlns:a16="http://schemas.microsoft.com/office/drawing/2014/main" id="{E9C18CE3-2F33-7B84-2777-E186E922E148}"/>
              </a:ext>
            </a:extLst>
          </p:cNvPr>
          <p:cNvPicPr>
            <a:picLocks noChangeAspect="1"/>
          </p:cNvPicPr>
          <p:nvPr/>
        </p:nvPicPr>
        <p:blipFill>
          <a:blip r:embed="rId3"/>
          <a:stretch>
            <a:fillRect/>
          </a:stretch>
        </p:blipFill>
        <p:spPr>
          <a:xfrm>
            <a:off x="2172503" y="2332179"/>
            <a:ext cx="1956614" cy="1306927"/>
          </a:xfrm>
          <a:prstGeom prst="rect">
            <a:avLst/>
          </a:prstGeom>
          <a:noFill/>
          <a:ln>
            <a:noFill/>
          </a:ln>
        </p:spPr>
      </p:pic>
      <p:pic>
        <p:nvPicPr>
          <p:cNvPr id="5" name="Picture 6" descr="Diagram&#10;&#10;Description automatically generated">
            <a:extLst>
              <a:ext uri="{FF2B5EF4-FFF2-40B4-BE49-F238E27FC236}">
                <a16:creationId xmlns:a16="http://schemas.microsoft.com/office/drawing/2014/main" id="{07C69CC2-DE50-787B-2C4F-C7F1C30893FA}"/>
              </a:ext>
            </a:extLst>
          </p:cNvPr>
          <p:cNvPicPr>
            <a:picLocks noChangeAspect="1"/>
          </p:cNvPicPr>
          <p:nvPr/>
        </p:nvPicPr>
        <p:blipFill>
          <a:blip r:embed="rId4"/>
          <a:stretch>
            <a:fillRect/>
          </a:stretch>
        </p:blipFill>
        <p:spPr>
          <a:xfrm>
            <a:off x="2089403" y="3609131"/>
            <a:ext cx="2039714" cy="1352255"/>
          </a:xfrm>
          <a:prstGeom prst="rect">
            <a:avLst/>
          </a:prstGeom>
        </p:spPr>
      </p:pic>
      <p:pic>
        <p:nvPicPr>
          <p:cNvPr id="6" name="Picture 7" descr="Diagram, schematic&#10;&#10;Description automatically generated">
            <a:extLst>
              <a:ext uri="{FF2B5EF4-FFF2-40B4-BE49-F238E27FC236}">
                <a16:creationId xmlns:a16="http://schemas.microsoft.com/office/drawing/2014/main" id="{2BE2ED54-F965-4C09-F5EB-D2077932F23C}"/>
              </a:ext>
            </a:extLst>
          </p:cNvPr>
          <p:cNvPicPr>
            <a:picLocks noChangeAspect="1"/>
          </p:cNvPicPr>
          <p:nvPr/>
        </p:nvPicPr>
        <p:blipFill>
          <a:blip r:embed="rId5"/>
          <a:stretch>
            <a:fillRect/>
          </a:stretch>
        </p:blipFill>
        <p:spPr>
          <a:xfrm>
            <a:off x="2054869" y="5002275"/>
            <a:ext cx="2175695" cy="1336060"/>
          </a:xfrm>
          <a:prstGeom prst="rect">
            <a:avLst/>
          </a:prstGeom>
        </p:spPr>
      </p:pic>
      <p:pic>
        <p:nvPicPr>
          <p:cNvPr id="7" name="Picture 8" descr="Graphical user interface, text, application, email&#10;&#10;Description automatically generated">
            <a:extLst>
              <a:ext uri="{FF2B5EF4-FFF2-40B4-BE49-F238E27FC236}">
                <a16:creationId xmlns:a16="http://schemas.microsoft.com/office/drawing/2014/main" id="{E869DA1E-CD65-0089-1705-0E0F9DB6B3BD}"/>
              </a:ext>
            </a:extLst>
          </p:cNvPr>
          <p:cNvPicPr>
            <a:picLocks noChangeAspect="1"/>
          </p:cNvPicPr>
          <p:nvPr/>
        </p:nvPicPr>
        <p:blipFill>
          <a:blip r:embed="rId6"/>
          <a:stretch>
            <a:fillRect/>
          </a:stretch>
        </p:blipFill>
        <p:spPr>
          <a:xfrm>
            <a:off x="4507932" y="2362503"/>
            <a:ext cx="4869714" cy="3830260"/>
          </a:xfrm>
          <a:prstGeom prst="rect">
            <a:avLst/>
          </a:prstGeom>
        </p:spPr>
      </p:pic>
      <p:sp>
        <p:nvSpPr>
          <p:cNvPr id="8" name="TextBox 7">
            <a:extLst>
              <a:ext uri="{FF2B5EF4-FFF2-40B4-BE49-F238E27FC236}">
                <a16:creationId xmlns:a16="http://schemas.microsoft.com/office/drawing/2014/main" id="{B66CB9B0-D2DD-7860-88F3-78F14634A8E7}"/>
              </a:ext>
            </a:extLst>
          </p:cNvPr>
          <p:cNvSpPr txBox="1"/>
          <p:nvPr/>
        </p:nvSpPr>
        <p:spPr>
          <a:xfrm>
            <a:off x="655608" y="6334664"/>
            <a:ext cx="112833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Baykal, G. E., Eriksson, E., Barendregt, W., Torgersson, O., &amp; Bjork, S. (2020, October). Evaluating Co-located Games as a Mediator for Children’s Collaborative Interaction. In </a:t>
            </a:r>
            <a:r>
              <a:rPr lang="en-US" sz="1200" i="1" dirty="0"/>
              <a:t>Proceedings of the 11th Nordic Conference on Human-Computer Interaction: Shaping Experiences, Shaping Society</a:t>
            </a:r>
            <a:r>
              <a:rPr lang="en-US" sz="1200" dirty="0"/>
              <a:t> (pp. 1-11).  </a:t>
            </a:r>
            <a:r>
              <a:rPr lang="en-US" sz="1200" dirty="0">
                <a:ea typeface="+mn-lt"/>
                <a:cs typeface="+mn-lt"/>
                <a:hlinkClick r:id="rId7"/>
              </a:rPr>
              <a:t>https://dl.acm.org/doi/10.1145/3419249.3420118</a:t>
            </a:r>
            <a:r>
              <a:rPr lang="en-US" sz="1200" dirty="0">
                <a:ea typeface="+mn-lt"/>
                <a:cs typeface="+mn-lt"/>
              </a:rPr>
              <a:t> </a:t>
            </a:r>
            <a:endParaRPr lang="en-GB" dirty="0"/>
          </a:p>
        </p:txBody>
      </p:sp>
    </p:spTree>
    <p:extLst>
      <p:ext uri="{BB962C8B-B14F-4D97-AF65-F5344CB8AC3E}">
        <p14:creationId xmlns:p14="http://schemas.microsoft.com/office/powerpoint/2010/main" val="150997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ea typeface="+mj-lt"/>
                <a:cs typeface="+mj-lt"/>
              </a:rPr>
              <a:t>ACTIVITY THEORY: APPLYING THEORY INTO DESIGN PRACTICE</a:t>
            </a:r>
            <a:endParaRPr lang="en-US" dirty="0">
              <a:solidFill>
                <a:schemeClr val="bg1"/>
              </a:solidFill>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a:buNone/>
            </a:pPr>
            <a:r>
              <a:rPr lang="en-GB" sz="2400" b="1" dirty="0">
                <a:ea typeface="+mn-lt"/>
                <a:cs typeface="+mn-lt"/>
              </a:rPr>
              <a:t>APPLICATION OF ACTIVITY THEORY IN COLLABORATIVE INTERACTION AND TECHNOLOGY DESIGN</a:t>
            </a:r>
          </a:p>
          <a:p>
            <a:pPr>
              <a:buNone/>
            </a:pPr>
            <a:endParaRPr lang="en-GB" sz="2400" b="1">
              <a:ea typeface="+mn-lt"/>
              <a:cs typeface="+mn-lt"/>
            </a:endParaRPr>
          </a:p>
          <a:p>
            <a:pPr>
              <a:buNone/>
            </a:pPr>
            <a:r>
              <a:rPr lang="en-GB" sz="2000" dirty="0">
                <a:ea typeface="+mn-lt"/>
                <a:cs typeface="+mn-lt"/>
              </a:rPr>
              <a:t>➔ Blended with Scandinavian approach to design; cooperation between technology design researchers and those being researched of an organization to help improve their situation, skills or activity (e.g., Ehn &amp; Kyng, 1984; Bødker, 1987)</a:t>
            </a:r>
          </a:p>
          <a:p>
            <a:pPr>
              <a:buNone/>
            </a:pPr>
            <a:r>
              <a:rPr lang="en-GB" sz="2000" dirty="0">
                <a:ea typeface="+mn-lt"/>
                <a:cs typeface="+mn-lt"/>
              </a:rPr>
              <a:t>➔ Mediating role of physical artifacts (e.g., user interface) as well as social and cultural context in shaping human behaviour and cognition in terms of Human-Computer Interaction (Bødker, 1991), and artifact ecologies (Bødker &amp; Klokmose, 2011)</a:t>
            </a:r>
            <a:endParaRPr lang="en-GB" dirty="0">
              <a:cs typeface="Calibri"/>
            </a:endParaRPr>
          </a:p>
          <a:p>
            <a:pPr>
              <a:buNone/>
            </a:pPr>
            <a:r>
              <a:rPr lang="en-GB" sz="2000" dirty="0">
                <a:cs typeface="Calibri"/>
              </a:rPr>
              <a:t>➔ Ubiquitous activity-based computing (Bardram, 2007, 2009)</a:t>
            </a:r>
            <a:endParaRPr lang="en-GB" dirty="0">
              <a:cs typeface="Calibri" panose="020F0502020204030204"/>
            </a:endParaRPr>
          </a:p>
          <a:p>
            <a:pPr>
              <a:buNone/>
            </a:pPr>
            <a:r>
              <a:rPr lang="en-GB" sz="2000" dirty="0">
                <a:cs typeface="Calibri"/>
              </a:rPr>
              <a:t>➔ Complex mediation of technical artifacts (</a:t>
            </a:r>
            <a:r>
              <a:rPr lang="da-DK" sz="2000" dirty="0" err="1">
                <a:cs typeface="Calibri"/>
              </a:rPr>
              <a:t>Bødker,S</a:t>
            </a:r>
            <a:r>
              <a:rPr lang="da-DK" sz="2000" dirty="0">
                <a:cs typeface="Calibri"/>
              </a:rPr>
              <a:t>. and </a:t>
            </a:r>
            <a:r>
              <a:rPr lang="da-DK" sz="2000" dirty="0" err="1">
                <a:cs typeface="Calibri"/>
              </a:rPr>
              <a:t>Andersen,P.B</a:t>
            </a:r>
            <a:r>
              <a:rPr lang="da-DK" sz="2000" dirty="0">
                <a:cs typeface="Calibri"/>
              </a:rPr>
              <a:t>., 2005)</a:t>
            </a:r>
            <a:endParaRPr lang="en-GB" dirty="0"/>
          </a:p>
          <a:p>
            <a:pPr marL="0" indent="0">
              <a:buNone/>
            </a:pPr>
            <a:endParaRPr lang="en-GB"/>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Tree>
    <p:extLst>
      <p:ext uri="{BB962C8B-B14F-4D97-AF65-F5344CB8AC3E}">
        <p14:creationId xmlns:p14="http://schemas.microsoft.com/office/powerpoint/2010/main" val="2480605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ea typeface="+mj-lt"/>
                <a:cs typeface="+mj-lt"/>
              </a:rPr>
              <a:t>ACTIVITY THEORY: APPLYING THEORY IN DESIGN PRACTICE</a:t>
            </a:r>
            <a:endParaRPr lang="en-US" dirty="0">
              <a:solidFill>
                <a:schemeClr val="bg1"/>
              </a:solidFill>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a:buNone/>
            </a:pPr>
            <a:r>
              <a:rPr lang="en-GB" sz="2400" b="1" dirty="0">
                <a:ea typeface="+mn-lt"/>
                <a:cs typeface="+mn-lt"/>
              </a:rPr>
              <a:t>A CHECKLIST FOR DESIGN CONSIDERATIONS BASED ON ACTIVITY THEORY </a:t>
            </a:r>
          </a:p>
          <a:p>
            <a:pPr>
              <a:buNone/>
            </a:pPr>
            <a:r>
              <a:rPr lang="en-GB" sz="2400" b="1" dirty="0">
                <a:ea typeface="+mn-lt"/>
                <a:cs typeface="+mn-lt"/>
              </a:rPr>
              <a:t>(by </a:t>
            </a:r>
            <a:r>
              <a:rPr lang="en-GB" sz="2400" b="1" dirty="0" err="1">
                <a:ea typeface="+mn-lt"/>
                <a:cs typeface="+mn-lt"/>
              </a:rPr>
              <a:t>Kaptelinin</a:t>
            </a:r>
            <a:r>
              <a:rPr lang="en-GB" sz="2400" b="1" dirty="0">
                <a:ea typeface="+mn-lt"/>
                <a:cs typeface="+mn-lt"/>
              </a:rPr>
              <a:t>, Nardi, &amp; Macaulay, 1999</a:t>
            </a:r>
            <a:r>
              <a:rPr lang="da-DK" sz="2400" b="1" dirty="0">
                <a:ea typeface="+mn-lt"/>
                <a:cs typeface="+mn-lt"/>
              </a:rPr>
              <a:t>)</a:t>
            </a:r>
            <a:endParaRPr lang="en-GB" sz="2400" b="1" dirty="0">
              <a:ea typeface="+mn-lt"/>
              <a:cs typeface="+mn-lt"/>
            </a:endParaRPr>
          </a:p>
          <a:p>
            <a:pPr>
              <a:buNone/>
            </a:pPr>
            <a:endParaRPr lang="en-GB" sz="2400" b="1">
              <a:ea typeface="+mn-lt"/>
              <a:cs typeface="+mn-lt"/>
            </a:endParaRPr>
          </a:p>
          <a:p>
            <a:pPr marL="0" indent="0">
              <a:buNone/>
            </a:pPr>
            <a:endParaRPr lang="en-GB" sz="2000">
              <a:cs typeface="Calibri"/>
            </a:endParaRP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
        <p:nvSpPr>
          <p:cNvPr id="5" name="Content Placeholder 2">
            <a:extLst>
              <a:ext uri="{FF2B5EF4-FFF2-40B4-BE49-F238E27FC236}">
                <a16:creationId xmlns:a16="http://schemas.microsoft.com/office/drawing/2014/main" id="{1DD3B06F-2E14-9136-FCEC-FB22A4D2C55C}"/>
              </a:ext>
            </a:extLst>
          </p:cNvPr>
          <p:cNvSpPr>
            <a:spLocks noGrp="1"/>
          </p:cNvSpPr>
          <p:nvPr/>
        </p:nvSpPr>
        <p:spPr>
          <a:xfrm>
            <a:off x="783833" y="2991033"/>
            <a:ext cx="5164108" cy="3509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dirty="0">
                <a:ea typeface="+mn-lt"/>
                <a:cs typeface="+mn-lt"/>
              </a:rPr>
              <a:t>Queries to identify the main constituents of activity:</a:t>
            </a:r>
            <a:endParaRPr lang="en-US" sz="1800">
              <a:ea typeface="+mn-lt"/>
              <a:cs typeface="+mn-lt"/>
            </a:endParaRPr>
          </a:p>
          <a:p>
            <a:pPr>
              <a:buNone/>
            </a:pPr>
            <a:r>
              <a:rPr lang="en-GB" sz="1600" b="1" dirty="0">
                <a:ea typeface="+mn-lt"/>
                <a:cs typeface="+mn-lt"/>
              </a:rPr>
              <a:t>1a. Outcome:</a:t>
            </a:r>
            <a:r>
              <a:rPr lang="en-GB" sz="1600" dirty="0">
                <a:ea typeface="+mn-lt"/>
                <a:cs typeface="+mn-lt"/>
              </a:rPr>
              <a:t> What services or products do we produce?</a:t>
            </a:r>
            <a:endParaRPr lang="en-US" sz="1600">
              <a:cs typeface="Calibri"/>
            </a:endParaRPr>
          </a:p>
          <a:p>
            <a:pPr>
              <a:buNone/>
            </a:pPr>
            <a:r>
              <a:rPr lang="en-GB" sz="1600" b="1" dirty="0">
                <a:ea typeface="+mn-lt"/>
                <a:cs typeface="+mn-lt"/>
              </a:rPr>
              <a:t>2a. Object and process: </a:t>
            </a:r>
            <a:r>
              <a:rPr lang="en-GB" sz="1600" dirty="0">
                <a:ea typeface="+mn-lt"/>
                <a:cs typeface="+mn-lt"/>
              </a:rPr>
              <a:t>What raw materials or prerequisites do we start from? How do we produce the services or products from the inputs we have?</a:t>
            </a:r>
          </a:p>
          <a:p>
            <a:pPr>
              <a:buNone/>
            </a:pPr>
            <a:r>
              <a:rPr lang="en-GB" sz="1600" b="1" dirty="0">
                <a:ea typeface="+mn-lt"/>
                <a:cs typeface="+mn-lt"/>
              </a:rPr>
              <a:t>3a. Instruments</a:t>
            </a:r>
            <a:r>
              <a:rPr lang="en-GB" sz="1600" dirty="0">
                <a:ea typeface="+mn-lt"/>
                <a:cs typeface="+mn-lt"/>
              </a:rPr>
              <a:t>: What kinds of physical tools and knowledge, skills, and so forth, do we need for this work?</a:t>
            </a:r>
            <a:endParaRPr lang="en-GB" sz="1600" dirty="0">
              <a:cs typeface="Calibri"/>
            </a:endParaRPr>
          </a:p>
          <a:p>
            <a:pPr>
              <a:buNone/>
            </a:pPr>
            <a:r>
              <a:rPr lang="en-GB" sz="1600" b="1" dirty="0">
                <a:ea typeface="+mn-lt"/>
                <a:cs typeface="+mn-lt"/>
              </a:rPr>
              <a:t>4a. Subjects:</a:t>
            </a:r>
            <a:r>
              <a:rPr lang="en-GB" sz="1600" dirty="0">
                <a:ea typeface="+mn-lt"/>
                <a:cs typeface="+mn-lt"/>
              </a:rPr>
              <a:t> Who are we—what different kinds of people are needed to produce these services or products?</a:t>
            </a:r>
            <a:endParaRPr lang="en-GB" sz="1600" dirty="0">
              <a:cs typeface="Calibri"/>
            </a:endParaRPr>
          </a:p>
          <a:p>
            <a:pPr>
              <a:buNone/>
            </a:pPr>
            <a:r>
              <a:rPr lang="en-GB" sz="1600" b="1" dirty="0">
                <a:ea typeface="+mn-lt"/>
                <a:cs typeface="+mn-lt"/>
              </a:rPr>
              <a:t>5a. Social relations and means:</a:t>
            </a:r>
            <a:r>
              <a:rPr lang="en-GB" sz="1600" dirty="0">
                <a:ea typeface="+mn-lt"/>
                <a:cs typeface="+mn-lt"/>
              </a:rPr>
              <a:t> When we work to produce the services of products, what kinds of rules, division of </a:t>
            </a:r>
            <a:r>
              <a:rPr lang="en-GB" sz="1600" dirty="0" err="1">
                <a:ea typeface="+mn-lt"/>
                <a:cs typeface="+mn-lt"/>
              </a:rPr>
              <a:t>labor</a:t>
            </a:r>
            <a:r>
              <a:rPr lang="en-GB" sz="1600" dirty="0">
                <a:ea typeface="+mn-lt"/>
                <a:cs typeface="+mn-lt"/>
              </a:rPr>
              <a:t>, communication, and so forth, apply between us?</a:t>
            </a:r>
            <a:endParaRPr lang="en-GB" sz="1600" dirty="0">
              <a:cs typeface="Calibri" panose="020F0502020204030204"/>
            </a:endParaRPr>
          </a:p>
        </p:txBody>
      </p:sp>
      <p:sp>
        <p:nvSpPr>
          <p:cNvPr id="6" name="Content Placeholder 2">
            <a:extLst>
              <a:ext uri="{FF2B5EF4-FFF2-40B4-BE49-F238E27FC236}">
                <a16:creationId xmlns:a16="http://schemas.microsoft.com/office/drawing/2014/main" id="{3ED139ED-76E3-EA17-3552-64AE81E7B961}"/>
              </a:ext>
            </a:extLst>
          </p:cNvPr>
          <p:cNvSpPr txBox="1">
            <a:spLocks/>
          </p:cNvSpPr>
          <p:nvPr/>
        </p:nvSpPr>
        <p:spPr>
          <a:xfrm>
            <a:off x="6324179" y="2941828"/>
            <a:ext cx="5031834" cy="348229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GB" b="1" dirty="0">
                <a:ea typeface="+mn-lt"/>
                <a:cs typeface="+mn-lt"/>
              </a:rPr>
              <a:t>Queries to identify the network of activities:</a:t>
            </a:r>
            <a:endParaRPr lang="en-US" dirty="0">
              <a:ea typeface="+mn-lt"/>
              <a:cs typeface="+mn-lt"/>
            </a:endParaRPr>
          </a:p>
          <a:p>
            <a:pPr>
              <a:spcBef>
                <a:spcPts val="300"/>
              </a:spcBef>
            </a:pPr>
            <a:r>
              <a:rPr lang="en-GB" sz="1600" b="1" dirty="0">
                <a:ea typeface="+mn-lt"/>
                <a:cs typeface="+mn-lt"/>
              </a:rPr>
              <a:t>1b. Outcome:</a:t>
            </a:r>
            <a:r>
              <a:rPr lang="en-GB" sz="1600" dirty="0">
                <a:ea typeface="+mn-lt"/>
                <a:cs typeface="+mn-lt"/>
              </a:rPr>
              <a:t> Who needs our services or products? Why do they need them—to produce some services or products for some others?</a:t>
            </a:r>
            <a:endParaRPr lang="en-US" sz="1600" dirty="0">
              <a:ea typeface="+mn-lt"/>
              <a:cs typeface="+mn-lt"/>
            </a:endParaRPr>
          </a:p>
          <a:p>
            <a:pPr>
              <a:spcBef>
                <a:spcPts val="300"/>
              </a:spcBef>
              <a:buNone/>
            </a:pPr>
            <a:r>
              <a:rPr lang="en-GB" sz="1600" b="1" dirty="0">
                <a:ea typeface="+mn-lt"/>
                <a:cs typeface="+mn-lt"/>
              </a:rPr>
              <a:t>2b. Object: </a:t>
            </a:r>
            <a:r>
              <a:rPr lang="en-GB" sz="1600" dirty="0">
                <a:ea typeface="+mn-lt"/>
                <a:cs typeface="+mn-lt"/>
              </a:rPr>
              <a:t>From whom do we get our “raw materials”? How do they produce what we need?</a:t>
            </a:r>
          </a:p>
          <a:p>
            <a:pPr>
              <a:spcBef>
                <a:spcPts val="300"/>
              </a:spcBef>
              <a:buNone/>
            </a:pPr>
            <a:r>
              <a:rPr lang="en-GB" sz="1600" b="1" dirty="0">
                <a:ea typeface="+mn-lt"/>
                <a:cs typeface="+mn-lt"/>
              </a:rPr>
              <a:t>3b. Instruments:</a:t>
            </a:r>
            <a:r>
              <a:rPr lang="en-GB" sz="1600" dirty="0">
                <a:ea typeface="+mn-lt"/>
                <a:cs typeface="+mn-lt"/>
              </a:rPr>
              <a:t> From whom do we get the tools and knowledge we need? How do they produce them?</a:t>
            </a:r>
            <a:endParaRPr lang="en-GB" sz="1600" dirty="0">
              <a:cs typeface="Calibri"/>
            </a:endParaRPr>
          </a:p>
          <a:p>
            <a:pPr>
              <a:spcBef>
                <a:spcPts val="300"/>
              </a:spcBef>
              <a:buNone/>
            </a:pPr>
            <a:r>
              <a:rPr lang="en-GB" sz="1600" b="1" dirty="0">
                <a:ea typeface="+mn-lt"/>
                <a:cs typeface="+mn-lt"/>
              </a:rPr>
              <a:t>4b. Subjects:</a:t>
            </a:r>
            <a:r>
              <a:rPr lang="en-GB" sz="1600" dirty="0">
                <a:ea typeface="+mn-lt"/>
                <a:cs typeface="+mn-lt"/>
              </a:rPr>
              <a:t> Where do we come from—who educates and raises the kinds of people needed here? How does that happen?</a:t>
            </a:r>
          </a:p>
          <a:p>
            <a:pPr>
              <a:spcBef>
                <a:spcPts val="300"/>
              </a:spcBef>
              <a:buNone/>
            </a:pPr>
            <a:r>
              <a:rPr lang="en-GB" sz="1600" b="1" dirty="0">
                <a:ea typeface="+mn-lt"/>
                <a:cs typeface="+mn-lt"/>
              </a:rPr>
              <a:t>5b. Social relations and means:</a:t>
            </a:r>
            <a:r>
              <a:rPr lang="en-GB" sz="1600" dirty="0">
                <a:ea typeface="+mn-lt"/>
                <a:cs typeface="+mn-lt"/>
              </a:rPr>
              <a:t> Who sets the rules for us? How are the rules generated?</a:t>
            </a:r>
            <a:endParaRPr lang="en-GB" sz="1600" dirty="0">
              <a:cs typeface="Calibri" panose="020F0502020204030204"/>
            </a:endParaRPr>
          </a:p>
          <a:p>
            <a:pPr>
              <a:spcBef>
                <a:spcPts val="300"/>
              </a:spcBef>
              <a:buFont typeface="Arial" panose="020B0604020202020204" pitchFamily="34" charset="0"/>
              <a:buNone/>
            </a:pPr>
            <a:endParaRPr lang="en-GB" sz="1600" b="1">
              <a:cs typeface="Calibri" panose="020F0502020204030204"/>
            </a:endParaRPr>
          </a:p>
        </p:txBody>
      </p:sp>
    </p:spTree>
    <p:extLst>
      <p:ext uri="{BB962C8B-B14F-4D97-AF65-F5344CB8AC3E}">
        <p14:creationId xmlns:p14="http://schemas.microsoft.com/office/powerpoint/2010/main" val="127161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1B91-A9EC-43FB-A580-2C34DC6B98B0}"/>
              </a:ext>
            </a:extLst>
          </p:cNvPr>
          <p:cNvSpPr>
            <a:spLocks noGrp="1"/>
          </p:cNvSpPr>
          <p:nvPr>
            <p:ph type="title"/>
          </p:nvPr>
        </p:nvSpPr>
        <p:spPr>
          <a:solidFill>
            <a:srgbClr val="FF8901"/>
          </a:solidFill>
        </p:spPr>
        <p:txBody>
          <a:bodyPr/>
          <a:lstStyle/>
          <a:p>
            <a:r>
              <a:rPr lang="sv-SE" b="1" err="1">
                <a:solidFill>
                  <a:schemeClr val="bg1"/>
                </a:solidFill>
              </a:rPr>
              <a:t>Summary</a:t>
            </a:r>
            <a:r>
              <a:rPr lang="sv-SE" b="1">
                <a:solidFill>
                  <a:schemeClr val="bg1"/>
                </a:solidFill>
              </a:rPr>
              <a:t> &amp; Learning </a:t>
            </a:r>
            <a:r>
              <a:rPr lang="sv-SE" b="1" err="1">
                <a:solidFill>
                  <a:schemeClr val="bg1"/>
                </a:solidFill>
              </a:rPr>
              <a:t>goals</a:t>
            </a:r>
            <a:endParaRPr lang="da-DK" b="1">
              <a:solidFill>
                <a:schemeClr val="bg1"/>
              </a:solidFill>
            </a:endParaRPr>
          </a:p>
        </p:txBody>
      </p:sp>
      <p:sp>
        <p:nvSpPr>
          <p:cNvPr id="7" name="Google Shape;110;p21">
            <a:extLst>
              <a:ext uri="{FF2B5EF4-FFF2-40B4-BE49-F238E27FC236}">
                <a16:creationId xmlns:a16="http://schemas.microsoft.com/office/drawing/2014/main" id="{3C6D44DF-C734-B558-7ED7-C0CDD043C833}"/>
              </a:ext>
            </a:extLst>
          </p:cNvPr>
          <p:cNvSpPr txBox="1">
            <a:spLocks noGrp="1"/>
          </p:cNvSpPr>
          <p:nvPr/>
        </p:nvSpPr>
        <p:spPr>
          <a:xfrm>
            <a:off x="868913" y="1806080"/>
            <a:ext cx="5374368" cy="38095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lnSpc>
                <a:spcPct val="114999"/>
              </a:lnSpc>
              <a:buNone/>
            </a:pPr>
            <a:r>
              <a:rPr lang="en-GB" sz="1600">
                <a:latin typeface="Calibri"/>
              </a:rPr>
              <a:t>SUMMARY:</a:t>
            </a:r>
          </a:p>
          <a:p>
            <a:pPr marL="0" indent="0">
              <a:lnSpc>
                <a:spcPct val="114999"/>
              </a:lnSpc>
              <a:buNone/>
            </a:pPr>
            <a:endParaRPr lang="en-GB" sz="1600">
              <a:latin typeface="Calibri"/>
            </a:endParaRPr>
          </a:p>
          <a:p>
            <a:pPr marL="0" indent="0">
              <a:lnSpc>
                <a:spcPct val="114999"/>
              </a:lnSpc>
              <a:buNone/>
            </a:pPr>
            <a:r>
              <a:rPr lang="en-GB" sz="1600">
                <a:latin typeface="Calibri"/>
              </a:rPr>
              <a:t>The students are introduced to activity theory as a lens to understand </a:t>
            </a:r>
            <a:r>
              <a:rPr lang="en-GB" sz="1600">
                <a:latin typeface="Calibri"/>
                <a:cs typeface="Calibri"/>
              </a:rPr>
              <a:t>collaborative interaction mediated by technology</a:t>
            </a:r>
            <a:r>
              <a:rPr lang="en-GB" sz="1600">
                <a:latin typeface="Calibri"/>
              </a:rPr>
              <a:t>. Students describe the key concepts and principles accounted in </a:t>
            </a:r>
            <a:r>
              <a:rPr lang="en-GB" sz="1600" i="1">
                <a:latin typeface="Calibri"/>
              </a:rPr>
              <a:t>activity theory</a:t>
            </a:r>
            <a:r>
              <a:rPr lang="en-GB" sz="1600">
                <a:latin typeface="Calibri"/>
              </a:rPr>
              <a:t> and discuss its use in different cases in related fields that study information systems and technology design. Topics for the final discussions is on analysing the breakdown situations or contradictories in current collaborative activity systems and bring ideas to modify the system to enhance the collaborative interaction</a:t>
            </a:r>
            <a:r>
              <a:rPr lang="en-GB" sz="1600">
                <a:solidFill>
                  <a:schemeClr val="tx1"/>
                </a:solidFill>
                <a:latin typeface="Calibri"/>
              </a:rPr>
              <a:t>.</a:t>
            </a:r>
            <a:endParaRPr lang="en-US" sz="1600">
              <a:solidFill>
                <a:schemeClr val="tx1"/>
              </a:solidFill>
              <a:highlight>
                <a:srgbClr val="FFF2CC"/>
              </a:highlight>
              <a:latin typeface="Calibri"/>
            </a:endParaRPr>
          </a:p>
        </p:txBody>
      </p:sp>
      <p:sp>
        <p:nvSpPr>
          <p:cNvPr id="8" name="TextBox 2">
            <a:extLst>
              <a:ext uri="{FF2B5EF4-FFF2-40B4-BE49-F238E27FC236}">
                <a16:creationId xmlns:a16="http://schemas.microsoft.com/office/drawing/2014/main" id="{2264F49D-6686-F449-57F3-5832D839B63A}"/>
              </a:ext>
            </a:extLst>
          </p:cNvPr>
          <p:cNvSpPr txBox="1"/>
          <p:nvPr/>
        </p:nvSpPr>
        <p:spPr>
          <a:xfrm>
            <a:off x="6301001" y="1863230"/>
            <a:ext cx="5000483" cy="329320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a:latin typeface="Calibri"/>
                <a:ea typeface="Source Code Pro"/>
              </a:rPr>
              <a:t>LEARNING GOALS:</a:t>
            </a:r>
          </a:p>
          <a:p>
            <a:r>
              <a:rPr lang="en-GB" sz="1600">
                <a:latin typeface="Calibri"/>
                <a:ea typeface="Source Code Pro"/>
              </a:rPr>
              <a:t>With this lecture students will be able to;</a:t>
            </a:r>
          </a:p>
          <a:p>
            <a:endParaRPr lang="en-GB" sz="1600">
              <a:latin typeface="Calibri"/>
              <a:ea typeface="Source Code Pro"/>
            </a:endParaRPr>
          </a:p>
          <a:p>
            <a:r>
              <a:rPr lang="en-GB" sz="1600">
                <a:latin typeface="Calibri"/>
                <a:ea typeface="Source Code Pro"/>
              </a:rPr>
              <a:t>• identify the underlying concepts and principles of </a:t>
            </a:r>
            <a:r>
              <a:rPr lang="en-GB" sz="1600" i="1">
                <a:latin typeface="Calibri"/>
                <a:ea typeface="Source Code Pro"/>
              </a:rPr>
              <a:t>activity theory</a:t>
            </a:r>
            <a:r>
              <a:rPr lang="en-GB" sz="1600">
                <a:latin typeface="Calibri"/>
                <a:ea typeface="Source Code Pro"/>
              </a:rPr>
              <a:t> </a:t>
            </a:r>
            <a:endParaRPr lang="en-GB" sz="1600">
              <a:latin typeface="Calibri"/>
              <a:ea typeface="Source Code Pro" panose="020B0509030403020204" pitchFamily="49" charset="0"/>
            </a:endParaRPr>
          </a:p>
          <a:p>
            <a:r>
              <a:rPr lang="en-GB" sz="1600">
                <a:latin typeface="Calibri"/>
                <a:ea typeface="Source Code Pro"/>
              </a:rPr>
              <a:t>• explain different components or aspects of a system that mediate the collaborative interaction </a:t>
            </a:r>
            <a:endParaRPr lang="en-GB" sz="1600">
              <a:latin typeface="Calibri"/>
            </a:endParaRPr>
          </a:p>
          <a:p>
            <a:r>
              <a:rPr lang="en-GB" sz="1600">
                <a:latin typeface="Calibri"/>
                <a:ea typeface="Source Code Pro"/>
              </a:rPr>
              <a:t>• outline how to utilize </a:t>
            </a:r>
            <a:r>
              <a:rPr lang="en-GB" sz="1600" i="1">
                <a:latin typeface="Calibri"/>
                <a:ea typeface="Source Code Pro"/>
              </a:rPr>
              <a:t>activity theory</a:t>
            </a:r>
            <a:r>
              <a:rPr lang="en-GB" sz="1600">
                <a:latin typeface="Calibri"/>
                <a:ea typeface="Source Code Pro"/>
              </a:rPr>
              <a:t> as a framework for analysis of an existing collaborative activity system. </a:t>
            </a:r>
            <a:endParaRPr lang="en-GB" sz="1600">
              <a:latin typeface="Calibri"/>
            </a:endParaRPr>
          </a:p>
          <a:p>
            <a:r>
              <a:rPr lang="en-GB" sz="1600">
                <a:latin typeface="Calibri"/>
                <a:ea typeface="Source Code Pro"/>
              </a:rPr>
              <a:t>• discuss the breakdown situations or contradicting actions within or between collaborative activity system(s) to translate theoretical knowledge into interaction design practices.</a:t>
            </a:r>
            <a:endParaRPr lang="en-GB" sz="1600">
              <a:latin typeface="Calibri"/>
            </a:endParaRPr>
          </a:p>
        </p:txBody>
      </p:sp>
    </p:spTree>
    <p:extLst>
      <p:ext uri="{BB962C8B-B14F-4D97-AF65-F5344CB8AC3E}">
        <p14:creationId xmlns:p14="http://schemas.microsoft.com/office/powerpoint/2010/main" val="326360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ea typeface="+mj-lt"/>
                <a:cs typeface="+mj-lt"/>
              </a:rPr>
              <a:t>ACTIVITY THEORY: APPLYING THEORY IN DESIGN PRACTICE</a:t>
            </a:r>
            <a:endParaRPr lang="en-US" dirty="0">
              <a:solidFill>
                <a:schemeClr val="bg1"/>
              </a:solidFill>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marL="0" indent="0">
              <a:buNone/>
            </a:pPr>
            <a:endParaRPr lang="en-GB" sz="2400">
              <a:ea typeface="+mn-lt"/>
              <a:cs typeface="+mn-lt"/>
            </a:endParaRPr>
          </a:p>
          <a:p>
            <a:pPr marL="0" indent="0">
              <a:buNone/>
            </a:pPr>
            <a:r>
              <a:rPr lang="en-GB" sz="2400" dirty="0">
                <a:cs typeface="Calibri"/>
              </a:rPr>
              <a:t>Examples for studies that used Activity Checklist in design, evaluation and analysis:</a:t>
            </a:r>
            <a:endParaRPr lang="en-GB" dirty="0"/>
          </a:p>
          <a:p>
            <a:pPr marL="0" indent="0">
              <a:buNone/>
            </a:pPr>
            <a:endParaRPr lang="en-GB" sz="2400">
              <a:cs typeface="Calibri"/>
            </a:endParaRPr>
          </a:p>
          <a:p>
            <a:r>
              <a:rPr lang="en-GB" sz="2000" dirty="0">
                <a:cs typeface="Calibri"/>
              </a:rPr>
              <a:t>Design of a web-based information systems (e.g. Gould &amp; </a:t>
            </a:r>
            <a:r>
              <a:rPr lang="en-GB" sz="2000" dirty="0" err="1">
                <a:cs typeface="Calibri"/>
              </a:rPr>
              <a:t>Verenikina</a:t>
            </a:r>
            <a:r>
              <a:rPr lang="en-GB" sz="2000" dirty="0">
                <a:cs typeface="Calibri"/>
              </a:rPr>
              <a:t>, 2003)</a:t>
            </a:r>
          </a:p>
          <a:p>
            <a:r>
              <a:rPr lang="en-GB" sz="2000" dirty="0">
                <a:cs typeface="Calibri"/>
              </a:rPr>
              <a:t>Evaluation of the use of tangible user interface (TUI) developed to facilitate collaboration between a group of designers and planners (e.g. Fjeld, Morf, &amp; Krueger, 2004)</a:t>
            </a:r>
          </a:p>
          <a:p>
            <a:r>
              <a:rPr lang="en-GB" sz="2000" dirty="0">
                <a:cs typeface="Calibri"/>
              </a:rPr>
              <a:t>Analysis of empirical data gathered by means of ethnographic research (e.g. Maier, 2005)</a:t>
            </a:r>
          </a:p>
          <a:p>
            <a:pPr marL="0" indent="0">
              <a:buNone/>
            </a:pPr>
            <a:endParaRPr lang="en-GB" sz="2400">
              <a:cs typeface="Calibri"/>
            </a:endParaRPr>
          </a:p>
          <a:p>
            <a:pPr marL="0" indent="0">
              <a:buNone/>
            </a:pPr>
            <a:endParaRPr lang="en-GB" sz="2400">
              <a:cs typeface="Calibri"/>
            </a:endParaRPr>
          </a:p>
          <a:p>
            <a:pPr marL="0" indent="0">
              <a:buNone/>
            </a:pPr>
            <a:endParaRPr lang="en-GB" sz="2400">
              <a:cs typeface="Calibri"/>
            </a:endParaRPr>
          </a:p>
          <a:p>
            <a:pPr marL="0" indent="0">
              <a:buNone/>
            </a:pPr>
            <a:endParaRPr lang="en-GB">
              <a:cs typeface="Calibri"/>
            </a:endParaRPr>
          </a:p>
          <a:p>
            <a:pPr marL="0" indent="0">
              <a:buNone/>
            </a:pPr>
            <a:endParaRPr lang="en-GB" sz="1200">
              <a:cs typeface="Calibri"/>
            </a:endParaRPr>
          </a:p>
        </p:txBody>
      </p:sp>
      <p:sp>
        <p:nvSpPr>
          <p:cNvPr id="4" name="TextBox 3">
            <a:extLst>
              <a:ext uri="{FF2B5EF4-FFF2-40B4-BE49-F238E27FC236}">
                <a16:creationId xmlns:a16="http://schemas.microsoft.com/office/drawing/2014/main" id="{141C6E94-04FF-8372-4B0D-ED40A83AA88B}"/>
              </a:ext>
            </a:extLst>
          </p:cNvPr>
          <p:cNvSpPr txBox="1"/>
          <p:nvPr/>
        </p:nvSpPr>
        <p:spPr>
          <a:xfrm>
            <a:off x="835025" y="6272213"/>
            <a:ext cx="10617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3"/>
              </a:rPr>
              <a:t>Igira, F. T., &amp; Gregory, J. (2009). Cultural historical activity theory. Handbook of research on contemporary theoretical models in information systems, p. 445.</a:t>
            </a:r>
            <a:endParaRPr lang="en-US" sz="1200"/>
          </a:p>
        </p:txBody>
      </p:sp>
    </p:spTree>
    <p:extLst>
      <p:ext uri="{BB962C8B-B14F-4D97-AF65-F5344CB8AC3E}">
        <p14:creationId xmlns:p14="http://schemas.microsoft.com/office/powerpoint/2010/main" val="428907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ACTIVITY THEORY IN DESIGN</a:t>
            </a: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10515600" cy="4726384"/>
          </a:xfrm>
        </p:spPr>
        <p:txBody>
          <a:bodyPr vert="horz" lIns="91440" tIns="45720" rIns="91440" bIns="45720" rtlCol="0" anchor="t">
            <a:normAutofit/>
          </a:bodyPr>
          <a:lstStyle/>
          <a:p>
            <a:pPr>
              <a:buNone/>
            </a:pPr>
            <a:r>
              <a:rPr lang="en-GB" sz="2400" b="1" dirty="0">
                <a:ea typeface="+mn-lt"/>
                <a:cs typeface="+mn-lt"/>
              </a:rPr>
              <a:t>A CHECKLIST FOR SITUATING COMPUTER APPLICATIONS IN USE </a:t>
            </a:r>
          </a:p>
          <a:p>
            <a:pPr>
              <a:buNone/>
            </a:pPr>
            <a:r>
              <a:rPr lang="en-GB" sz="2400" b="1" dirty="0">
                <a:ea typeface="+mn-lt"/>
                <a:cs typeface="+mn-lt"/>
              </a:rPr>
              <a:t>(by Bertelsen &amp; B</a:t>
            </a:r>
            <a:r>
              <a:rPr lang="da-DK" sz="2400" b="1" dirty="0" err="1">
                <a:ea typeface="+mn-lt"/>
                <a:cs typeface="+mn-lt"/>
              </a:rPr>
              <a:t>ødker</a:t>
            </a:r>
            <a:r>
              <a:rPr lang="da-DK" sz="2400" b="1" dirty="0">
                <a:ea typeface="+mn-lt"/>
                <a:cs typeface="+mn-lt"/>
              </a:rPr>
              <a:t>, 2003)</a:t>
            </a:r>
            <a:endParaRPr lang="en-GB" sz="2400" b="1" dirty="0">
              <a:ea typeface="+mn-lt"/>
              <a:cs typeface="+mn-lt"/>
            </a:endParaRPr>
          </a:p>
          <a:p>
            <a:pPr>
              <a:buNone/>
            </a:pPr>
            <a:endParaRPr lang="en-GB" sz="2400" b="1">
              <a:ea typeface="+mn-lt"/>
              <a:cs typeface="+mn-lt"/>
            </a:endParaRPr>
          </a:p>
          <a:p>
            <a:pPr>
              <a:buFont typeface="Wingdings" panose="020B0604020202020204" pitchFamily="34" charset="0"/>
              <a:buChar char="ü"/>
            </a:pPr>
            <a:r>
              <a:rPr lang="en-GB" sz="2000" dirty="0">
                <a:ea typeface="+mn-lt"/>
                <a:cs typeface="+mn-lt"/>
              </a:rPr>
              <a:t>situate work and computer application historically,</a:t>
            </a:r>
          </a:p>
          <a:p>
            <a:pPr>
              <a:buFont typeface="Wingdings" panose="020B0604020202020204" pitchFamily="34" charset="0"/>
              <a:buChar char="ü"/>
            </a:pPr>
            <a:r>
              <a:rPr lang="en-GB" sz="2000" dirty="0">
                <a:ea typeface="+mn-lt"/>
                <a:cs typeface="+mn-lt"/>
              </a:rPr>
              <a:t>situate the computer application in a web of activities where it is used,</a:t>
            </a:r>
          </a:p>
          <a:p>
            <a:pPr>
              <a:buFont typeface="Wingdings" panose="020B0604020202020204" pitchFamily="34" charset="0"/>
              <a:buChar char="ü"/>
            </a:pPr>
            <a:r>
              <a:rPr lang="en-GB" sz="2000" dirty="0">
                <a:ea typeface="+mn-lt"/>
                <a:cs typeface="+mn-lt"/>
              </a:rPr>
              <a:t>characterize the use according to the stereotypes of systems, tools and media,</a:t>
            </a:r>
          </a:p>
          <a:p>
            <a:pPr>
              <a:buFont typeface="Wingdings" panose="020B0604020202020204" pitchFamily="34" charset="0"/>
              <a:buChar char="ü"/>
            </a:pPr>
            <a:r>
              <a:rPr lang="en-GB" sz="2000" dirty="0">
                <a:ea typeface="+mn-lt"/>
                <a:cs typeface="+mn-lt"/>
              </a:rPr>
              <a:t>consider the support needed for the various activities going on around the computer application, and the historical circumstances of the computer application,</a:t>
            </a:r>
          </a:p>
          <a:p>
            <a:pPr>
              <a:buFont typeface="Wingdings" panose="020B0604020202020204" pitchFamily="34" charset="0"/>
              <a:buChar char="ü"/>
            </a:pPr>
            <a:r>
              <a:rPr lang="en-GB" sz="2000" dirty="0">
                <a:ea typeface="+mn-lt"/>
                <a:cs typeface="+mn-lt"/>
              </a:rPr>
              <a:t>identify the objects worked on, in, or through the computer application,</a:t>
            </a:r>
          </a:p>
          <a:p>
            <a:pPr>
              <a:buFont typeface="Wingdings" panose="020B0604020202020204" pitchFamily="34" charset="0"/>
              <a:buChar char="ü"/>
            </a:pPr>
            <a:r>
              <a:rPr lang="en-GB" sz="2000" dirty="0">
                <a:ea typeface="+mn-lt"/>
                <a:cs typeface="+mn-lt"/>
              </a:rPr>
              <a:t>consider the web of activities and the contradictions in and between activities.</a:t>
            </a: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
        <p:nvSpPr>
          <p:cNvPr id="4" name="TextBox 3">
            <a:extLst>
              <a:ext uri="{FF2B5EF4-FFF2-40B4-BE49-F238E27FC236}">
                <a16:creationId xmlns:a16="http://schemas.microsoft.com/office/drawing/2014/main" id="{F133C233-CA3E-C16F-9909-CE7FA118B9EE}"/>
              </a:ext>
            </a:extLst>
          </p:cNvPr>
          <p:cNvSpPr txBox="1"/>
          <p:nvPr/>
        </p:nvSpPr>
        <p:spPr>
          <a:xfrm>
            <a:off x="624436" y="5830310"/>
            <a:ext cx="115702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a-DK" sz="1600"/>
          </a:p>
          <a:p>
            <a:r>
              <a:rPr lang="da-DK" sz="1600" dirty="0" err="1"/>
              <a:t>Bertelsen,O</a:t>
            </a:r>
            <a:r>
              <a:rPr lang="da-DK" sz="1600" dirty="0"/>
              <a:t>. and Bødker, S. (2003) Activity </a:t>
            </a:r>
            <a:r>
              <a:rPr lang="da-DK" sz="1600" dirty="0" err="1"/>
              <a:t>theory</a:t>
            </a:r>
            <a:r>
              <a:rPr lang="da-DK" sz="1600" dirty="0"/>
              <a:t>. In </a:t>
            </a:r>
            <a:r>
              <a:rPr lang="da-DK" sz="1600" dirty="0" err="1"/>
              <a:t>J.Carroll</a:t>
            </a:r>
            <a:r>
              <a:rPr lang="da-DK" sz="1600" dirty="0"/>
              <a:t> (ed.), HCI Models, </a:t>
            </a:r>
            <a:r>
              <a:rPr lang="da-DK" sz="1600" dirty="0" err="1"/>
              <a:t>Theories</a:t>
            </a:r>
            <a:r>
              <a:rPr lang="da-DK" sz="1600" dirty="0"/>
              <a:t>, and Frameworks: </a:t>
            </a:r>
            <a:r>
              <a:rPr lang="da-DK" sz="1600" dirty="0" err="1"/>
              <a:t>Toward</a:t>
            </a:r>
            <a:r>
              <a:rPr lang="da-DK" sz="1600" dirty="0"/>
              <a:t> a </a:t>
            </a:r>
            <a:r>
              <a:rPr lang="da-DK" sz="1600" dirty="0" err="1"/>
              <a:t>Multidisciplinar</a:t>
            </a:r>
            <a:r>
              <a:rPr lang="da-DK" sz="1600" dirty="0"/>
              <a:t> </a:t>
            </a:r>
            <a:endParaRPr lang="en-GB" sz="1600"/>
          </a:p>
          <a:p>
            <a:r>
              <a:rPr lang="da-DK" sz="1600" dirty="0"/>
              <a:t>Science. Amsterdam: Morgan Kaufmann. p. 315.</a:t>
            </a:r>
            <a:endParaRPr lang="en-GB" sz="1600" dirty="0">
              <a:cs typeface="Calibri"/>
            </a:endParaRPr>
          </a:p>
        </p:txBody>
      </p:sp>
    </p:spTree>
    <p:extLst>
      <p:ext uri="{BB962C8B-B14F-4D97-AF65-F5344CB8AC3E}">
        <p14:creationId xmlns:p14="http://schemas.microsoft.com/office/powerpoint/2010/main" val="103539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CASES: ACTIVITY THEORY IN TECHNOLOGY DESIGN</a:t>
            </a:r>
          </a:p>
        </p:txBody>
      </p:sp>
      <p:sp>
        <p:nvSpPr>
          <p:cNvPr id="7" name="Content Placeholder 2">
            <a:extLst>
              <a:ext uri="{FF2B5EF4-FFF2-40B4-BE49-F238E27FC236}">
                <a16:creationId xmlns:a16="http://schemas.microsoft.com/office/drawing/2014/main" id="{2C2E0DD5-8CA0-BA66-B1F3-73B962C331AB}"/>
              </a:ext>
            </a:extLst>
          </p:cNvPr>
          <p:cNvSpPr>
            <a:spLocks noGrp="1"/>
          </p:cNvSpPr>
          <p:nvPr>
            <p:ph idx="1"/>
          </p:nvPr>
        </p:nvSpPr>
        <p:spPr>
          <a:xfrm>
            <a:off x="838200" y="1825625"/>
            <a:ext cx="10744200" cy="4932124"/>
          </a:xfrm>
        </p:spPr>
        <p:txBody>
          <a:bodyPr vert="horz" lIns="91440" tIns="45720" rIns="91440" bIns="45720" rtlCol="0" anchor="t">
            <a:normAutofit/>
          </a:bodyPr>
          <a:lstStyle/>
          <a:p>
            <a:pPr>
              <a:buNone/>
            </a:pPr>
            <a:r>
              <a:rPr lang="en-GB" sz="2400" b="1" dirty="0">
                <a:ea typeface="+mn-lt"/>
                <a:cs typeface="+mn-lt"/>
              </a:rPr>
              <a:t>CASE: IDENTIFYING COMMUNITY OF PRACTICE  (Bødker, 1989)</a:t>
            </a:r>
            <a:endParaRPr lang="en-US" b="1" dirty="0">
              <a:cs typeface="Calibri"/>
            </a:endParaRPr>
          </a:p>
          <a:p>
            <a:pPr marL="0" indent="0">
              <a:buNone/>
            </a:pPr>
            <a:endParaRPr lang="en-GB" sz="2400">
              <a:ea typeface="+mn-lt"/>
              <a:cs typeface="+mn-lt"/>
            </a:endParaRPr>
          </a:p>
          <a:p>
            <a:pPr marL="0" indent="0">
              <a:buNone/>
            </a:pPr>
            <a:r>
              <a:rPr lang="en-GB" sz="2000" dirty="0">
                <a:ea typeface="+mn-lt"/>
                <a:cs typeface="+mn-lt"/>
              </a:rPr>
              <a:t>A ground-breaking HCI work of Susanne Bødker which argued that the user interface cannot be seen independently of the use activity (i.e., the professional, socially organized practice of the users and the material conditions for the activity, including the object of the activity), and  the user interface fully reveals itself only when in use.</a:t>
            </a:r>
          </a:p>
          <a:p>
            <a:pPr marL="0" indent="0">
              <a:buNone/>
            </a:pPr>
            <a:r>
              <a:rPr lang="en-GB" sz="2000" dirty="0">
                <a:ea typeface="+mn-lt"/>
                <a:cs typeface="+mn-lt"/>
              </a:rPr>
              <a:t>Used human activity theory to analyse human experience and competence as being rooted in the practice of the group that conducts the specific work activity. </a:t>
            </a:r>
            <a:endParaRPr lang="en-US" sz="2000" dirty="0">
              <a:ea typeface="+mn-lt"/>
              <a:cs typeface="+mn-lt"/>
            </a:endParaRPr>
          </a:p>
          <a:p>
            <a:pPr marL="0" indent="0">
              <a:buNone/>
            </a:pPr>
            <a:r>
              <a:rPr lang="en-GB" sz="2000" dirty="0">
                <a:ea typeface="+mn-lt"/>
                <a:cs typeface="+mn-lt"/>
              </a:rPr>
              <a:t>Presented a framework for the design of user interfaces that originates from the work situations in which computer-based artifacts are used. The framework deals with the role of the user interface in purposeful human work.</a:t>
            </a:r>
            <a:endParaRPr lang="en-GB" sz="2000" dirty="0">
              <a:cs typeface="Calibri"/>
            </a:endParaRPr>
          </a:p>
          <a:p>
            <a:pPr marL="0" indent="0">
              <a:buNone/>
            </a:pPr>
            <a:endParaRPr lang="en-GB" sz="2000">
              <a:ea typeface="+mn-lt"/>
              <a:cs typeface="+mn-lt"/>
            </a:endParaRPr>
          </a:p>
          <a:p>
            <a:pPr>
              <a:buNone/>
            </a:pPr>
            <a:r>
              <a:rPr lang="en-GB" sz="1200" dirty="0">
                <a:ea typeface="+mn-lt"/>
                <a:cs typeface="+mn-lt"/>
              </a:rPr>
              <a:t>Bødker, S. (1989). A human activity approach to user interfaces. Human Computer Interaction, 4(3), 171-195. </a:t>
            </a:r>
            <a:r>
              <a:rPr lang="en-GB" sz="1200" dirty="0">
                <a:ea typeface="+mn-lt"/>
                <a:cs typeface="+mn-lt"/>
                <a:hlinkClick r:id="rId3"/>
              </a:rPr>
              <a:t>https://doi.org/10.1207/s15327051hci0403_1</a:t>
            </a:r>
            <a:endParaRPr lang="en-GB" sz="1200" dirty="0"/>
          </a:p>
        </p:txBody>
      </p:sp>
    </p:spTree>
    <p:extLst>
      <p:ext uri="{BB962C8B-B14F-4D97-AF65-F5344CB8AC3E}">
        <p14:creationId xmlns:p14="http://schemas.microsoft.com/office/powerpoint/2010/main" val="368563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CASES: ACTIVITY THEORY IN TECHNOLOGY DESIGN</a:t>
            </a:r>
          </a:p>
        </p:txBody>
      </p:sp>
      <p:sp>
        <p:nvSpPr>
          <p:cNvPr id="7" name="Content Placeholder 2">
            <a:extLst>
              <a:ext uri="{FF2B5EF4-FFF2-40B4-BE49-F238E27FC236}">
                <a16:creationId xmlns:a16="http://schemas.microsoft.com/office/drawing/2014/main" id="{2C2E0DD5-8CA0-BA66-B1F3-73B962C331AB}"/>
              </a:ext>
            </a:extLst>
          </p:cNvPr>
          <p:cNvSpPr>
            <a:spLocks noGrp="1"/>
          </p:cNvSpPr>
          <p:nvPr>
            <p:ph idx="1"/>
          </p:nvPr>
        </p:nvSpPr>
        <p:spPr>
          <a:xfrm>
            <a:off x="838200" y="1825625"/>
            <a:ext cx="10515600" cy="4909264"/>
          </a:xfrm>
        </p:spPr>
        <p:txBody>
          <a:bodyPr vert="horz" lIns="91440" tIns="45720" rIns="91440" bIns="45720" rtlCol="0" anchor="t">
            <a:normAutofit/>
          </a:bodyPr>
          <a:lstStyle/>
          <a:p>
            <a:pPr>
              <a:buNone/>
            </a:pPr>
            <a:r>
              <a:rPr lang="en-GB" sz="2400" b="1" dirty="0">
                <a:ea typeface="+mn-lt"/>
                <a:cs typeface="+mn-lt"/>
              </a:rPr>
              <a:t>CASE: UNDERSTANDING THE ACTIVITY SYSTEM (</a:t>
            </a:r>
            <a:r>
              <a:rPr lang="en-GB" sz="2400" b="1" dirty="0" err="1">
                <a:ea typeface="+mn-lt"/>
                <a:cs typeface="+mn-lt"/>
              </a:rPr>
              <a:t>Engeström</a:t>
            </a:r>
            <a:r>
              <a:rPr lang="en-GB" sz="2400" b="1" dirty="0">
                <a:ea typeface="+mn-lt"/>
                <a:cs typeface="+mn-lt"/>
              </a:rPr>
              <a:t>, 1999):</a:t>
            </a:r>
            <a:endParaRPr lang="en-GB" b="1">
              <a:cs typeface="Calibri"/>
            </a:endParaRPr>
          </a:p>
          <a:p>
            <a:pPr>
              <a:buNone/>
            </a:pPr>
            <a:endParaRPr lang="en-GB" sz="2400">
              <a:cs typeface="Calibri"/>
            </a:endParaRPr>
          </a:p>
          <a:p>
            <a:pPr>
              <a:buNone/>
            </a:pPr>
            <a:r>
              <a:rPr lang="en-GB" sz="2000" dirty="0">
                <a:cs typeface="Calibri"/>
              </a:rPr>
              <a:t>One of </a:t>
            </a:r>
            <a:r>
              <a:rPr lang="en-GB" sz="2000" dirty="0" err="1">
                <a:cs typeface="Calibri"/>
              </a:rPr>
              <a:t>Engeström's</a:t>
            </a:r>
            <a:r>
              <a:rPr lang="en-GB" sz="2000" dirty="0">
                <a:cs typeface="Calibri"/>
              </a:rPr>
              <a:t> pioneering studies in CSCW which was</a:t>
            </a:r>
            <a:r>
              <a:rPr lang="en-GB" sz="2000" dirty="0">
                <a:ea typeface="+mn-lt"/>
                <a:cs typeface="+mn-lt"/>
              </a:rPr>
              <a:t> about transformation of work in the children’s hospital</a:t>
            </a:r>
            <a:r>
              <a:rPr lang="en-GB" sz="2000" dirty="0">
                <a:cs typeface="Calibri"/>
              </a:rPr>
              <a:t>. He combined activity theory with expansive </a:t>
            </a:r>
            <a:r>
              <a:rPr lang="en-GB" sz="2000" dirty="0" err="1">
                <a:cs typeface="Calibri"/>
              </a:rPr>
              <a:t>visibilization</a:t>
            </a:r>
            <a:r>
              <a:rPr lang="en-GB" sz="2000" dirty="0">
                <a:cs typeface="Calibri"/>
              </a:rPr>
              <a:t> of</a:t>
            </a:r>
            <a:r>
              <a:rPr lang="en-GB" sz="2000" dirty="0">
                <a:ea typeface="+mn-lt"/>
                <a:cs typeface="+mn-lt"/>
              </a:rPr>
              <a:t> work from individual actions to collective activity system </a:t>
            </a:r>
            <a:r>
              <a:rPr lang="en-GB" sz="2000" dirty="0">
                <a:cs typeface="Calibri"/>
              </a:rPr>
              <a:t>to examine and understand the contradictions.</a:t>
            </a:r>
          </a:p>
          <a:p>
            <a:pPr>
              <a:buNone/>
            </a:pPr>
            <a:r>
              <a:rPr lang="en-GB" sz="2000" dirty="0">
                <a:cs typeface="Calibri"/>
              </a:rPr>
              <a:t>By doing so, he identified a set of developmental tensions and troubles in the activity system of the outpatient clinic, presented key points of the vision for the clinic's activity system, and iterative steps in redesigning the system.</a:t>
            </a:r>
          </a:p>
          <a:p>
            <a:pPr>
              <a:buNone/>
            </a:pPr>
            <a:r>
              <a:rPr lang="en-GB" sz="2000" dirty="0">
                <a:cs typeface="Calibri"/>
              </a:rPr>
              <a:t>The study concludes with reconceptualization of object and transformation of the motive of work and reorganization of the activity system which he argues that is not a straightforward process, but rather a cycle of work </a:t>
            </a:r>
            <a:r>
              <a:rPr lang="en-GB" sz="2000" dirty="0" err="1">
                <a:cs typeface="Calibri"/>
              </a:rPr>
              <a:t>activites</a:t>
            </a:r>
            <a:r>
              <a:rPr lang="en-GB" sz="2000" dirty="0">
                <a:cs typeface="Calibri"/>
              </a:rPr>
              <a:t>.  </a:t>
            </a:r>
            <a:endParaRPr lang="en-GB" dirty="0"/>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
        <p:nvSpPr>
          <p:cNvPr id="3" name="TextBox 2">
            <a:extLst>
              <a:ext uri="{FF2B5EF4-FFF2-40B4-BE49-F238E27FC236}">
                <a16:creationId xmlns:a16="http://schemas.microsoft.com/office/drawing/2014/main" id="{B3E89CE0-1EED-22E9-8E82-18853EFEBAC9}"/>
              </a:ext>
            </a:extLst>
          </p:cNvPr>
          <p:cNvSpPr txBox="1"/>
          <p:nvPr/>
        </p:nvSpPr>
        <p:spPr>
          <a:xfrm>
            <a:off x="838200" y="5989320"/>
            <a:ext cx="10744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ea typeface="+mn-lt"/>
                <a:cs typeface="+mn-lt"/>
              </a:rPr>
              <a:t>Engeström</a:t>
            </a:r>
            <a:r>
              <a:rPr lang="en-US" sz="1200" dirty="0">
                <a:ea typeface="+mn-lt"/>
                <a:cs typeface="+mn-lt"/>
              </a:rPr>
              <a:t>, Y. Expansive </a:t>
            </a:r>
            <a:r>
              <a:rPr lang="en-US" sz="1200" dirty="0" err="1">
                <a:ea typeface="+mn-lt"/>
                <a:cs typeface="+mn-lt"/>
              </a:rPr>
              <a:t>Visibilization</a:t>
            </a:r>
            <a:r>
              <a:rPr lang="en-US" sz="1200" dirty="0">
                <a:ea typeface="+mn-lt"/>
                <a:cs typeface="+mn-lt"/>
              </a:rPr>
              <a:t> of Work: An Activity-Theoretical Perspective. </a:t>
            </a:r>
            <a:r>
              <a:rPr lang="en-US" sz="1200" i="1" dirty="0">
                <a:ea typeface="+mn-lt"/>
                <a:cs typeface="+mn-lt"/>
              </a:rPr>
              <a:t>Computer Supported Cooperative Work (CSCW)</a:t>
            </a:r>
            <a:r>
              <a:rPr lang="en-US" sz="1200" dirty="0">
                <a:ea typeface="+mn-lt"/>
                <a:cs typeface="+mn-lt"/>
              </a:rPr>
              <a:t> </a:t>
            </a:r>
            <a:r>
              <a:rPr lang="en-US" sz="1200" b="1" dirty="0">
                <a:ea typeface="+mn-lt"/>
                <a:cs typeface="+mn-lt"/>
              </a:rPr>
              <a:t>8</a:t>
            </a:r>
            <a:r>
              <a:rPr lang="en-US" sz="1200" dirty="0">
                <a:ea typeface="+mn-lt"/>
                <a:cs typeface="+mn-lt"/>
              </a:rPr>
              <a:t>, 63–93 (1999). </a:t>
            </a:r>
            <a:r>
              <a:rPr lang="en-US" sz="1200" dirty="0">
                <a:ea typeface="+mn-lt"/>
                <a:cs typeface="+mn-lt"/>
                <a:hlinkClick r:id="rId3"/>
              </a:rPr>
              <a:t>https://doi.org/10.1023/A:1008648532192</a:t>
            </a:r>
            <a:r>
              <a:rPr lang="en-US" sz="1200" dirty="0">
                <a:ea typeface="+mn-lt"/>
                <a:cs typeface="+mn-lt"/>
              </a:rPr>
              <a:t> </a:t>
            </a:r>
            <a:endParaRPr lang="en-US" dirty="0"/>
          </a:p>
        </p:txBody>
      </p:sp>
    </p:spTree>
    <p:extLst>
      <p:ext uri="{BB962C8B-B14F-4D97-AF65-F5344CB8AC3E}">
        <p14:creationId xmlns:p14="http://schemas.microsoft.com/office/powerpoint/2010/main" val="64473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CASES: ACTIVITY THEORY IN TECHNOLOGY DESIGN</a:t>
            </a:r>
          </a:p>
        </p:txBody>
      </p:sp>
      <p:sp>
        <p:nvSpPr>
          <p:cNvPr id="7" name="Content Placeholder 2">
            <a:extLst>
              <a:ext uri="{FF2B5EF4-FFF2-40B4-BE49-F238E27FC236}">
                <a16:creationId xmlns:a16="http://schemas.microsoft.com/office/drawing/2014/main" id="{2C2E0DD5-8CA0-BA66-B1F3-73B962C331AB}"/>
              </a:ext>
            </a:extLst>
          </p:cNvPr>
          <p:cNvSpPr>
            <a:spLocks noGrp="1"/>
          </p:cNvSpPr>
          <p:nvPr>
            <p:ph idx="1"/>
          </p:nvPr>
        </p:nvSpPr>
        <p:spPr>
          <a:xfrm>
            <a:off x="838200" y="1825625"/>
            <a:ext cx="10515600" cy="4909264"/>
          </a:xfrm>
        </p:spPr>
        <p:txBody>
          <a:bodyPr vert="horz" lIns="91440" tIns="45720" rIns="91440" bIns="45720" rtlCol="0" anchor="t">
            <a:normAutofit fontScale="92500"/>
          </a:bodyPr>
          <a:lstStyle/>
          <a:p>
            <a:pPr>
              <a:buNone/>
            </a:pPr>
            <a:r>
              <a:rPr lang="en-GB" sz="2400" b="1" dirty="0">
                <a:ea typeface="+mn-lt"/>
                <a:cs typeface="+mn-lt"/>
              </a:rPr>
              <a:t>CASE: IDENTIFYING THE ACTIVITY'S GOAL AND MEDIATING ARTIFATCS (Bardram &amp; Houben, 2017):</a:t>
            </a:r>
            <a:endParaRPr lang="en-GB" b="1" dirty="0">
              <a:cs typeface="Calibri"/>
            </a:endParaRPr>
          </a:p>
          <a:p>
            <a:pPr>
              <a:buNone/>
            </a:pPr>
            <a:endParaRPr lang="en-GB" sz="2400">
              <a:cs typeface="Calibri"/>
            </a:endParaRPr>
          </a:p>
          <a:p>
            <a:pPr>
              <a:buNone/>
            </a:pPr>
            <a:r>
              <a:rPr lang="en-GB" sz="2400" dirty="0">
                <a:ea typeface="+mn-lt"/>
                <a:cs typeface="+mn-lt"/>
              </a:rPr>
              <a:t>Bardram &amp; Houben inspired by </a:t>
            </a:r>
            <a:r>
              <a:rPr lang="en-GB" sz="2400" dirty="0" err="1">
                <a:ea typeface="+mn-lt"/>
                <a:cs typeface="+mn-lt"/>
              </a:rPr>
              <a:t>Engeström</a:t>
            </a:r>
            <a:r>
              <a:rPr lang="en-GB" sz="2400" dirty="0">
                <a:ea typeface="+mn-lt"/>
                <a:cs typeface="+mn-lt"/>
              </a:rPr>
              <a:t> and utilized activity theory to identify how collaborative actions can be afforded by physical and digital artifacts in a specific socio-cultural context of a hospital setting. </a:t>
            </a:r>
            <a:endParaRPr lang="en-GB" dirty="0">
              <a:ea typeface="+mn-lt"/>
              <a:cs typeface="+mn-lt"/>
            </a:endParaRPr>
          </a:p>
          <a:p>
            <a:pPr>
              <a:buNone/>
            </a:pPr>
            <a:r>
              <a:rPr lang="en-GB" sz="2400" dirty="0">
                <a:ea typeface="+mn-lt"/>
                <a:cs typeface="+mn-lt"/>
              </a:rPr>
              <a:t>Introduced the concept of "collaborative affordances" and identified core types of affordances (i.e., portability, collocated access, shared overview, and mutual awareness) and analysed paper-based, electronic and hybrid medical records accordingly.</a:t>
            </a:r>
            <a:endParaRPr lang="en-GB" dirty="0">
              <a:cs typeface="Calibri"/>
            </a:endParaRPr>
          </a:p>
          <a:p>
            <a:pPr>
              <a:buNone/>
            </a:pPr>
            <a:r>
              <a:rPr lang="en-GB" sz="2400" dirty="0">
                <a:ea typeface="+mn-lt"/>
                <a:cs typeface="+mn-lt"/>
              </a:rPr>
              <a:t> Argued that the concept of Collaborative Affordances may be used to design collaborative digital and hybrid technologies both in the medical domain but also in others. </a:t>
            </a:r>
            <a:endParaRPr lang="en-GB" dirty="0"/>
          </a:p>
          <a:p>
            <a:pPr>
              <a:buNone/>
            </a:pPr>
            <a:endParaRPr lang="en-GB" sz="2400">
              <a:cs typeface="Calibri"/>
            </a:endParaRPr>
          </a:p>
          <a:p>
            <a:pPr>
              <a:buNone/>
            </a:pPr>
            <a:r>
              <a:rPr lang="en-GB" sz="1200" dirty="0">
                <a:ea typeface="+mn-lt"/>
                <a:cs typeface="+mn-lt"/>
              </a:rPr>
              <a:t>Bardram, J.E., Houben, S. Collaborative Affordances of Medical Records. </a:t>
            </a:r>
            <a:r>
              <a:rPr lang="en-GB" sz="1200" i="1" dirty="0" err="1">
                <a:ea typeface="+mn-lt"/>
                <a:cs typeface="+mn-lt"/>
              </a:rPr>
              <a:t>Comput</a:t>
            </a:r>
            <a:r>
              <a:rPr lang="en-GB" sz="1200" i="1" dirty="0">
                <a:ea typeface="+mn-lt"/>
                <a:cs typeface="+mn-lt"/>
              </a:rPr>
              <a:t> Supported Coop Work</a:t>
            </a:r>
            <a:r>
              <a:rPr lang="en-GB" sz="1200" dirty="0">
                <a:ea typeface="+mn-lt"/>
                <a:cs typeface="+mn-lt"/>
              </a:rPr>
              <a:t> </a:t>
            </a:r>
            <a:r>
              <a:rPr lang="en-GB" sz="1200" b="1" dirty="0">
                <a:ea typeface="+mn-lt"/>
                <a:cs typeface="+mn-lt"/>
              </a:rPr>
              <a:t>27</a:t>
            </a:r>
            <a:r>
              <a:rPr lang="en-GB" sz="1200" dirty="0">
                <a:ea typeface="+mn-lt"/>
                <a:cs typeface="+mn-lt"/>
              </a:rPr>
              <a:t>, 1–36 (2018). </a:t>
            </a:r>
            <a:r>
              <a:rPr lang="en-GB" sz="1200" dirty="0">
                <a:ea typeface="+mn-lt"/>
                <a:cs typeface="+mn-lt"/>
                <a:hlinkClick r:id="rId3"/>
              </a:rPr>
              <a:t>https://doi.org/10.1007/s10606-017-9298-5</a:t>
            </a:r>
            <a:r>
              <a:rPr lang="en-GB" sz="1200" dirty="0">
                <a:ea typeface="+mn-lt"/>
                <a:cs typeface="+mn-lt"/>
              </a:rPr>
              <a:t> </a:t>
            </a:r>
            <a:endParaRPr lang="en-GB" sz="1200" dirty="0"/>
          </a:p>
          <a:p>
            <a:pPr>
              <a:buNone/>
            </a:pPr>
            <a:endParaRPr lang="en-GB" sz="2000">
              <a:cs typeface="Calibri"/>
            </a:endParaRP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Tree>
    <p:extLst>
      <p:ext uri="{BB962C8B-B14F-4D97-AF65-F5344CB8AC3E}">
        <p14:creationId xmlns:p14="http://schemas.microsoft.com/office/powerpoint/2010/main" val="132824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dirty="0">
                <a:solidFill>
                  <a:schemeClr val="bg1"/>
                </a:solidFill>
                <a:cs typeface="Calibri Light"/>
              </a:rPr>
              <a:t>ACTIVITY THEORY IN TECHNOLOGY DESIGN: FURTHER INSTANCES</a:t>
            </a:r>
          </a:p>
        </p:txBody>
      </p:sp>
      <p:sp>
        <p:nvSpPr>
          <p:cNvPr id="7" name="Content Placeholder 2">
            <a:extLst>
              <a:ext uri="{FF2B5EF4-FFF2-40B4-BE49-F238E27FC236}">
                <a16:creationId xmlns:a16="http://schemas.microsoft.com/office/drawing/2014/main" id="{2C2E0DD5-8CA0-BA66-B1F3-73B962C331AB}"/>
              </a:ext>
            </a:extLst>
          </p:cNvPr>
          <p:cNvSpPr>
            <a:spLocks noGrp="1"/>
          </p:cNvSpPr>
          <p:nvPr>
            <p:ph idx="1"/>
          </p:nvPr>
        </p:nvSpPr>
        <p:spPr>
          <a:xfrm>
            <a:off x="838200" y="1825625"/>
            <a:ext cx="10515600" cy="4954984"/>
          </a:xfrm>
        </p:spPr>
        <p:txBody>
          <a:bodyPr vert="horz" lIns="91440" tIns="45720" rIns="91440" bIns="45720" rtlCol="0" anchor="t">
            <a:normAutofit fontScale="85000" lnSpcReduction="20000"/>
          </a:bodyPr>
          <a:lstStyle/>
          <a:p>
            <a:pPr>
              <a:buNone/>
            </a:pPr>
            <a:r>
              <a:rPr lang="en-GB" sz="2400" dirty="0">
                <a:cs typeface="Calibri"/>
              </a:rPr>
              <a:t>➔ </a:t>
            </a:r>
            <a:r>
              <a:rPr lang="en-GB" sz="2400" dirty="0">
                <a:ea typeface="+mn-lt"/>
                <a:cs typeface="+mn-lt"/>
              </a:rPr>
              <a:t>Work (e.g., </a:t>
            </a:r>
            <a:r>
              <a:rPr lang="en-US" sz="2000" dirty="0">
                <a:ea typeface="+mn-lt"/>
                <a:cs typeface="+mn-lt"/>
              </a:rPr>
              <a:t>Kuutti, K., &amp; </a:t>
            </a:r>
            <a:r>
              <a:rPr lang="en-US" sz="2000" dirty="0" err="1">
                <a:ea typeface="+mn-lt"/>
                <a:cs typeface="+mn-lt"/>
              </a:rPr>
              <a:t>Arvonen</a:t>
            </a:r>
            <a:r>
              <a:rPr lang="en-US" sz="2000" dirty="0">
                <a:ea typeface="+mn-lt"/>
                <a:cs typeface="+mn-lt"/>
              </a:rPr>
              <a:t>, T. Identifying potential CSCW applications by means of activity theory concepts: A case example. In </a:t>
            </a:r>
            <a:r>
              <a:rPr lang="en-US" sz="2000" i="1" dirty="0">
                <a:ea typeface="+mn-lt"/>
                <a:cs typeface="+mn-lt"/>
              </a:rPr>
              <a:t>Proceedings of the 1992 ACM conference on Computer-supported cooperative work</a:t>
            </a:r>
            <a:r>
              <a:rPr lang="en-US" sz="2000" dirty="0">
                <a:ea typeface="+mn-lt"/>
                <a:cs typeface="+mn-lt"/>
              </a:rPr>
              <a:t> (pp. 233-240). </a:t>
            </a:r>
            <a:r>
              <a:rPr lang="en-US" sz="2000" dirty="0">
                <a:ea typeface="+mn-lt"/>
                <a:cs typeface="+mn-lt"/>
                <a:hlinkClick r:id="rId3"/>
              </a:rPr>
              <a:t>https://dl.acm.org/doi/pdf/10.1145/143457.150955</a:t>
            </a:r>
            <a:r>
              <a:rPr lang="en-US" sz="2000" dirty="0">
                <a:ea typeface="+mn-lt"/>
                <a:cs typeface="+mn-lt"/>
              </a:rPr>
              <a:t>) </a:t>
            </a:r>
            <a:endParaRPr lang="en-US"/>
          </a:p>
          <a:p>
            <a:pPr>
              <a:buNone/>
            </a:pPr>
            <a:r>
              <a:rPr lang="en-GB" sz="2400" dirty="0">
                <a:ea typeface="+mn-lt"/>
                <a:cs typeface="+mn-lt"/>
              </a:rPr>
              <a:t>➔ Learning </a:t>
            </a:r>
            <a:r>
              <a:rPr lang="en-GB" sz="2000" dirty="0">
                <a:ea typeface="+mn-lt"/>
                <a:cs typeface="+mn-lt"/>
              </a:rPr>
              <a:t>(e.g. Timmis, S. The dialectical potential of Cultural Historical Activity Theory for researching sustainable CSCL practices. </a:t>
            </a:r>
            <a:r>
              <a:rPr lang="en-GB" sz="2000" i="1" dirty="0">
                <a:ea typeface="+mn-lt"/>
                <a:cs typeface="+mn-lt"/>
              </a:rPr>
              <a:t>Intern. J. </a:t>
            </a:r>
            <a:r>
              <a:rPr lang="en-GB" sz="2000" i="1" dirty="0" err="1">
                <a:ea typeface="+mn-lt"/>
                <a:cs typeface="+mn-lt"/>
              </a:rPr>
              <a:t>Comput</a:t>
            </a:r>
            <a:r>
              <a:rPr lang="en-GB" sz="2000" i="1" dirty="0">
                <a:ea typeface="+mn-lt"/>
                <a:cs typeface="+mn-lt"/>
              </a:rPr>
              <a:t>.-Support. Collab. Learn.</a:t>
            </a:r>
            <a:r>
              <a:rPr lang="en-GB" sz="2000" dirty="0">
                <a:ea typeface="+mn-lt"/>
                <a:cs typeface="+mn-lt"/>
              </a:rPr>
              <a:t> </a:t>
            </a:r>
            <a:r>
              <a:rPr lang="en-GB" sz="2000" b="1" dirty="0">
                <a:ea typeface="+mn-lt"/>
                <a:cs typeface="+mn-lt"/>
              </a:rPr>
              <a:t>9</a:t>
            </a:r>
            <a:r>
              <a:rPr lang="en-GB" sz="2000" dirty="0">
                <a:ea typeface="+mn-lt"/>
                <a:cs typeface="+mn-lt"/>
              </a:rPr>
              <a:t>, 7–32 (2014). </a:t>
            </a:r>
            <a:r>
              <a:rPr lang="en-GB" sz="2000" dirty="0">
                <a:ea typeface="+mn-lt"/>
                <a:cs typeface="+mn-lt"/>
                <a:hlinkClick r:id="rId4"/>
              </a:rPr>
              <a:t>https://doi.org/10.1007/s11412-013-9178-z</a:t>
            </a:r>
            <a:r>
              <a:rPr lang="en-GB" sz="2000" dirty="0">
                <a:ea typeface="+mn-lt"/>
                <a:cs typeface="+mn-lt"/>
              </a:rPr>
              <a:t>)</a:t>
            </a:r>
            <a:endParaRPr lang="en-GB" sz="2000">
              <a:cs typeface="Calibri" panose="020F0502020204030204"/>
            </a:endParaRPr>
          </a:p>
          <a:p>
            <a:pPr>
              <a:buNone/>
            </a:pPr>
            <a:r>
              <a:rPr lang="en-GB" sz="2400" dirty="0">
                <a:ea typeface="+mn-lt"/>
                <a:cs typeface="+mn-lt"/>
              </a:rPr>
              <a:t>➔ Leisure</a:t>
            </a:r>
          </a:p>
          <a:p>
            <a:pPr lvl="1"/>
            <a:r>
              <a:rPr lang="en-GB" sz="2000" b="1" dirty="0">
                <a:ea typeface="+mn-lt"/>
                <a:cs typeface="+mn-lt"/>
              </a:rPr>
              <a:t>Museums</a:t>
            </a:r>
            <a:r>
              <a:rPr lang="en-GB" sz="2000" dirty="0">
                <a:ea typeface="+mn-lt"/>
                <a:cs typeface="+mn-lt"/>
              </a:rPr>
              <a:t> (Rahm, J. (2012). Activity Theory as a Lens to Examine Project-Based Museum Partnerships in Robotics. In: Davidsson, E., Jakobsson, A. (eds) Understanding Interactions at Science Centers and Museums. </a:t>
            </a:r>
            <a:r>
              <a:rPr lang="en-GB" sz="2000" dirty="0" err="1">
                <a:ea typeface="+mn-lt"/>
                <a:cs typeface="+mn-lt"/>
              </a:rPr>
              <a:t>SensePublishers</a:t>
            </a:r>
            <a:r>
              <a:rPr lang="en-GB" sz="2000" dirty="0">
                <a:ea typeface="+mn-lt"/>
                <a:cs typeface="+mn-lt"/>
              </a:rPr>
              <a:t>. </a:t>
            </a:r>
            <a:r>
              <a:rPr lang="en-GB" sz="2000" dirty="0">
                <a:ea typeface="+mn-lt"/>
                <a:cs typeface="+mn-lt"/>
                <a:hlinkClick r:id="rId5"/>
              </a:rPr>
              <a:t>https://doi.org/10.1007/978-94-6091-725-7_10</a:t>
            </a:r>
            <a:r>
              <a:rPr lang="en-GB" sz="2000" dirty="0">
                <a:ea typeface="+mn-lt"/>
                <a:cs typeface="+mn-lt"/>
              </a:rPr>
              <a:t> ), </a:t>
            </a:r>
          </a:p>
          <a:p>
            <a:pPr lvl="1"/>
            <a:r>
              <a:rPr lang="en-GB" sz="2000" b="1" dirty="0">
                <a:ea typeface="+mn-lt"/>
                <a:cs typeface="+mn-lt"/>
              </a:rPr>
              <a:t>Libraries</a:t>
            </a:r>
            <a:r>
              <a:rPr lang="en-GB" sz="2000" dirty="0">
                <a:ea typeface="+mn-lt"/>
                <a:cs typeface="+mn-lt"/>
              </a:rPr>
              <a:t> (e.g., </a:t>
            </a:r>
            <a:r>
              <a:rPr lang="en-GB" sz="2000" dirty="0" err="1">
                <a:ea typeface="+mn-lt"/>
                <a:cs typeface="+mn-lt"/>
              </a:rPr>
              <a:t>Spasser</a:t>
            </a:r>
            <a:r>
              <a:rPr lang="en-GB" sz="2000" dirty="0">
                <a:ea typeface="+mn-lt"/>
                <a:cs typeface="+mn-lt"/>
              </a:rPr>
              <a:t>, M.A. Realist Activity Theory for Digital Library Evaluation: Conceptual Framework and Case Study. </a:t>
            </a:r>
            <a:r>
              <a:rPr lang="en-GB" sz="2000" i="1" dirty="0">
                <a:ea typeface="+mn-lt"/>
                <a:cs typeface="+mn-lt"/>
              </a:rPr>
              <a:t>Computer Supported Cooperative Work (CSCW)</a:t>
            </a:r>
            <a:r>
              <a:rPr lang="en-GB" sz="2000" dirty="0">
                <a:ea typeface="+mn-lt"/>
                <a:cs typeface="+mn-lt"/>
              </a:rPr>
              <a:t> </a:t>
            </a:r>
            <a:r>
              <a:rPr lang="en-GB" sz="2000" b="1" dirty="0">
                <a:ea typeface="+mn-lt"/>
                <a:cs typeface="+mn-lt"/>
              </a:rPr>
              <a:t>11</a:t>
            </a:r>
            <a:r>
              <a:rPr lang="en-GB" sz="2000" dirty="0">
                <a:ea typeface="+mn-lt"/>
                <a:cs typeface="+mn-lt"/>
              </a:rPr>
              <a:t>, 81–110 (2002) </a:t>
            </a:r>
            <a:r>
              <a:rPr lang="en-GB" sz="2000" dirty="0">
                <a:ea typeface="+mn-lt"/>
                <a:cs typeface="+mn-lt"/>
                <a:hlinkClick r:id="rId6"/>
              </a:rPr>
              <a:t>https://doi.org/10.1023/A:1015288305397</a:t>
            </a:r>
            <a:r>
              <a:rPr lang="en-GB" sz="2000" dirty="0">
                <a:ea typeface="+mn-lt"/>
                <a:cs typeface="+mn-lt"/>
              </a:rPr>
              <a:t> ), </a:t>
            </a:r>
          </a:p>
          <a:p>
            <a:pPr lvl="1"/>
            <a:r>
              <a:rPr lang="en-GB" sz="2000" b="1" dirty="0">
                <a:ea typeface="+mn-lt"/>
                <a:cs typeface="+mn-lt"/>
              </a:rPr>
              <a:t>Games</a:t>
            </a:r>
            <a:r>
              <a:rPr lang="en-GB" sz="2000" dirty="0">
                <a:ea typeface="+mn-lt"/>
                <a:cs typeface="+mn-lt"/>
              </a:rPr>
              <a:t> (Baykal et al. </a:t>
            </a:r>
            <a:r>
              <a:rPr lang="en-US" sz="2000" dirty="0">
                <a:ea typeface="+mn-lt"/>
                <a:cs typeface="+mn-lt"/>
              </a:rPr>
              <a:t>Evaluating Co-located Games as a Mediator of Children’s Collaborative Interaction. In </a:t>
            </a:r>
            <a:r>
              <a:rPr lang="en-US" sz="2000" i="1" dirty="0">
                <a:ea typeface="+mn-lt"/>
                <a:cs typeface="+mn-lt"/>
              </a:rPr>
              <a:t>Proceedings of the 11th Nordic Conference on Human-Computer Interaction: Shaping Experiences, Shaping Society</a:t>
            </a:r>
            <a:r>
              <a:rPr lang="en-US" sz="2000" dirty="0">
                <a:ea typeface="+mn-lt"/>
                <a:cs typeface="+mn-lt"/>
              </a:rPr>
              <a:t>, pp. 1-11. 2020 </a:t>
            </a:r>
            <a:r>
              <a:rPr lang="en-US" sz="2000" dirty="0">
                <a:ea typeface="+mn-lt"/>
                <a:cs typeface="+mn-lt"/>
                <a:hlinkClick r:id="rId7"/>
              </a:rPr>
              <a:t>https://doi.org/10.1145/3419249.3420118 )</a:t>
            </a:r>
            <a:endParaRPr lang="en-GB" sz="2000" dirty="0">
              <a:cs typeface="Calibri"/>
            </a:endParaRPr>
          </a:p>
          <a:p>
            <a:pPr>
              <a:buNone/>
            </a:pPr>
            <a:r>
              <a:rPr lang="en-GB" sz="2400" dirty="0">
                <a:ea typeface="+mn-lt"/>
                <a:cs typeface="+mn-lt"/>
              </a:rPr>
              <a:t>➔ </a:t>
            </a:r>
            <a:r>
              <a:rPr lang="en-GB" sz="2000" dirty="0">
                <a:ea typeface="+mn-lt"/>
                <a:cs typeface="+mn-lt"/>
              </a:rPr>
              <a:t>Organizations </a:t>
            </a:r>
          </a:p>
          <a:p>
            <a:pPr lvl="1"/>
            <a:r>
              <a:rPr lang="en-GB" sz="2000" b="1" dirty="0">
                <a:ea typeface="+mn-lt"/>
                <a:cs typeface="+mn-lt"/>
              </a:rPr>
              <a:t>Health care organizations</a:t>
            </a:r>
            <a:r>
              <a:rPr lang="en-GB" sz="2000" dirty="0">
                <a:ea typeface="+mn-lt"/>
                <a:cs typeface="+mn-lt"/>
              </a:rPr>
              <a:t> (Bardram, J.E., Houben, S. Collaborative Affordances of Medical Records. </a:t>
            </a:r>
            <a:r>
              <a:rPr lang="en-GB" sz="2000" i="1" dirty="0" err="1">
                <a:ea typeface="+mn-lt"/>
                <a:cs typeface="+mn-lt"/>
              </a:rPr>
              <a:t>Comput</a:t>
            </a:r>
            <a:r>
              <a:rPr lang="en-GB" sz="2000" i="1" dirty="0">
                <a:ea typeface="+mn-lt"/>
                <a:cs typeface="+mn-lt"/>
              </a:rPr>
              <a:t> Supported Coop Work</a:t>
            </a:r>
            <a:r>
              <a:rPr lang="en-GB" sz="2000" dirty="0">
                <a:ea typeface="+mn-lt"/>
                <a:cs typeface="+mn-lt"/>
              </a:rPr>
              <a:t> </a:t>
            </a:r>
            <a:r>
              <a:rPr lang="en-GB" sz="2000" b="1" dirty="0">
                <a:ea typeface="+mn-lt"/>
                <a:cs typeface="+mn-lt"/>
              </a:rPr>
              <a:t>27</a:t>
            </a:r>
            <a:r>
              <a:rPr lang="en-GB" sz="2000" dirty="0">
                <a:ea typeface="+mn-lt"/>
                <a:cs typeface="+mn-lt"/>
              </a:rPr>
              <a:t>, 1–36 (2018). </a:t>
            </a:r>
            <a:r>
              <a:rPr lang="en-GB" sz="2000" dirty="0">
                <a:ea typeface="+mn-lt"/>
                <a:cs typeface="+mn-lt"/>
                <a:hlinkClick r:id="rId8"/>
              </a:rPr>
              <a:t>https://doi.org/10.1007/s10606-017-9298-5</a:t>
            </a:r>
            <a:r>
              <a:rPr lang="en-GB" sz="2000" dirty="0">
                <a:ea typeface="+mn-lt"/>
                <a:cs typeface="+mn-lt"/>
              </a:rPr>
              <a:t> ), </a:t>
            </a:r>
          </a:p>
          <a:p>
            <a:pPr lvl="1"/>
            <a:r>
              <a:rPr lang="en-GB" sz="2000" b="1" dirty="0">
                <a:ea typeface="+mn-lt"/>
                <a:cs typeface="+mn-lt"/>
              </a:rPr>
              <a:t>Education</a:t>
            </a:r>
            <a:r>
              <a:rPr lang="en-GB" sz="2000" dirty="0">
                <a:ea typeface="+mn-lt"/>
                <a:cs typeface="+mn-lt"/>
              </a:rPr>
              <a:t> (Nussbaumer, D. (2012) An overview of cultural historical activity theory (CHAT) use in classroom research 2000 to 2009, Educational Review, 64:1, 37-55, DOI: </a:t>
            </a:r>
            <a:r>
              <a:rPr lang="en-GB" sz="2000" u="sng" dirty="0">
                <a:ea typeface="+mn-lt"/>
                <a:cs typeface="+mn-lt"/>
                <a:hlinkClick r:id="rId9"/>
              </a:rPr>
              <a:t>10.1080/00131911.2011.553947</a:t>
            </a:r>
            <a:r>
              <a:rPr lang="en-GB" sz="2000" dirty="0">
                <a:ea typeface="+mn-lt"/>
                <a:cs typeface="+mn-lt"/>
              </a:rPr>
              <a:t>) </a:t>
            </a:r>
          </a:p>
        </p:txBody>
      </p:sp>
    </p:spTree>
    <p:extLst>
      <p:ext uri="{BB962C8B-B14F-4D97-AF65-F5344CB8AC3E}">
        <p14:creationId xmlns:p14="http://schemas.microsoft.com/office/powerpoint/2010/main" val="3850131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lstStyle/>
          <a:p>
            <a:r>
              <a:rPr lang="en-US" b="1" dirty="0">
                <a:solidFill>
                  <a:schemeClr val="bg1"/>
                </a:solidFill>
                <a:ea typeface="Calibri Light"/>
                <a:cs typeface="Calibri Light"/>
              </a:rPr>
              <a:t>Summary/take home</a:t>
            </a:r>
            <a:endParaRPr lang="en-US" b="1" dirty="0">
              <a:solidFill>
                <a:schemeClr val="bg1"/>
              </a:solidFill>
            </a:endParaRPr>
          </a:p>
        </p:txBody>
      </p:sp>
      <p:sp>
        <p:nvSpPr>
          <p:cNvPr id="8" name="Content Placeholder 2">
            <a:extLst>
              <a:ext uri="{FF2B5EF4-FFF2-40B4-BE49-F238E27FC236}">
                <a16:creationId xmlns:a16="http://schemas.microsoft.com/office/drawing/2014/main" id="{359E60BE-BE0F-5110-185F-5EE444C824A1}"/>
              </a:ext>
            </a:extLst>
          </p:cNvPr>
          <p:cNvSpPr>
            <a:spLocks noGrp="1"/>
          </p:cNvSpPr>
          <p:nvPr>
            <p:ph idx="1"/>
          </p:nvPr>
        </p:nvSpPr>
        <p:spPr>
          <a:xfrm>
            <a:off x="838200" y="1825625"/>
            <a:ext cx="10515600" cy="4726384"/>
          </a:xfrm>
        </p:spPr>
        <p:txBody>
          <a:bodyPr vert="horz" lIns="91440" tIns="45720" rIns="91440" bIns="45720" rtlCol="0" anchor="t">
            <a:normAutofit/>
          </a:bodyPr>
          <a:lstStyle/>
          <a:p>
            <a:pPr marL="0" indent="0">
              <a:buNone/>
            </a:pPr>
            <a:endParaRPr lang="en-GB" sz="2400">
              <a:ea typeface="+mn-lt"/>
              <a:cs typeface="+mn-lt"/>
            </a:endParaRPr>
          </a:p>
          <a:p>
            <a:pPr marL="0" indent="0">
              <a:buNone/>
            </a:pPr>
            <a:endParaRPr lang="en-GB" sz="2400">
              <a:cs typeface="Calibri"/>
            </a:endParaRPr>
          </a:p>
          <a:p>
            <a:pPr marL="0" indent="0">
              <a:lnSpc>
                <a:spcPct val="100000"/>
              </a:lnSpc>
              <a:spcBef>
                <a:spcPts val="0"/>
              </a:spcBef>
              <a:buNone/>
            </a:pPr>
            <a:r>
              <a:rPr lang="en-US" sz="2400" dirty="0">
                <a:ea typeface="+mn-lt"/>
                <a:cs typeface="+mn-lt"/>
              </a:rPr>
              <a:t>Overall, incorporating </a:t>
            </a:r>
            <a:r>
              <a:rPr lang="en-US" sz="2400" i="1" dirty="0">
                <a:ea typeface="+mn-lt"/>
                <a:cs typeface="+mn-lt"/>
              </a:rPr>
              <a:t>activity theory</a:t>
            </a:r>
            <a:r>
              <a:rPr lang="en-US" sz="2400" dirty="0">
                <a:ea typeface="+mn-lt"/>
                <a:cs typeface="+mn-lt"/>
              </a:rPr>
              <a:t> into the design process helps to ensure that technology for collaborative interaction is designed with the social and cultural context in mind. Activity theory framework helps to begin with identifying the tensions or breakdowns within and between the activity systems to understand what aspect of the activity system is to be developed in the mediating technology with respect to how people collaborate in that context.</a:t>
            </a:r>
          </a:p>
          <a:p>
            <a:pPr marL="0" indent="0">
              <a:buNone/>
            </a:pPr>
            <a:endParaRPr lang="en-GB" sz="2400">
              <a:ea typeface="+mn-lt"/>
              <a:cs typeface="+mn-lt"/>
            </a:endParaRPr>
          </a:p>
          <a:p>
            <a:pPr marL="0" indent="0">
              <a:buNone/>
            </a:pPr>
            <a:endParaRPr lang="en-GB" sz="2400">
              <a:cs typeface="Calibri"/>
            </a:endParaRPr>
          </a:p>
          <a:p>
            <a:pPr marL="0" indent="0">
              <a:buNone/>
            </a:pPr>
            <a:endParaRPr lang="en-GB" sz="2400">
              <a:cs typeface="Calibri"/>
            </a:endParaRPr>
          </a:p>
          <a:p>
            <a:pPr marL="0" indent="0">
              <a:buNone/>
            </a:pPr>
            <a:endParaRPr lang="en-GB">
              <a:cs typeface="Calibri"/>
            </a:endParaRPr>
          </a:p>
          <a:p>
            <a:pPr marL="0" indent="0">
              <a:buNone/>
            </a:pPr>
            <a:endParaRPr lang="en-GB" sz="1200">
              <a:cs typeface="Calibri"/>
            </a:endParaRPr>
          </a:p>
        </p:txBody>
      </p:sp>
    </p:spTree>
    <p:extLst>
      <p:ext uri="{BB962C8B-B14F-4D97-AF65-F5344CB8AC3E}">
        <p14:creationId xmlns:p14="http://schemas.microsoft.com/office/powerpoint/2010/main" val="80900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67B7-2426-1DF8-B794-35642679D975}"/>
              </a:ext>
            </a:extLst>
          </p:cNvPr>
          <p:cNvSpPr>
            <a:spLocks noGrp="1"/>
          </p:cNvSpPr>
          <p:nvPr>
            <p:ph type="title"/>
          </p:nvPr>
        </p:nvSpPr>
        <p:spPr>
          <a:solidFill>
            <a:srgbClr val="FF8901"/>
          </a:solidFill>
        </p:spPr>
        <p:txBody>
          <a:bodyPr/>
          <a:lstStyle/>
          <a:p>
            <a:r>
              <a:rPr lang="en-US" b="1" dirty="0">
                <a:solidFill>
                  <a:schemeClr val="bg1"/>
                </a:solidFill>
                <a:ea typeface="Calibri Light"/>
                <a:cs typeface="Calibri Light"/>
              </a:rPr>
              <a:t>References</a:t>
            </a:r>
            <a:endParaRPr lang="en-US" b="1" dirty="0">
              <a:solidFill>
                <a:schemeClr val="bg1"/>
              </a:solidFill>
            </a:endParaRPr>
          </a:p>
        </p:txBody>
      </p:sp>
      <p:sp>
        <p:nvSpPr>
          <p:cNvPr id="3" name="Content Placeholder 2">
            <a:extLst>
              <a:ext uri="{FF2B5EF4-FFF2-40B4-BE49-F238E27FC236}">
                <a16:creationId xmlns:a16="http://schemas.microsoft.com/office/drawing/2014/main" id="{54935D85-4C6B-D88A-A661-FED5BB42F267}"/>
              </a:ext>
            </a:extLst>
          </p:cNvPr>
          <p:cNvSpPr>
            <a:spLocks noGrp="1"/>
          </p:cNvSpPr>
          <p:nvPr>
            <p:ph idx="1"/>
          </p:nvPr>
        </p:nvSpPr>
        <p:spPr>
          <a:xfrm>
            <a:off x="838200" y="1825625"/>
            <a:ext cx="10515600" cy="4536689"/>
          </a:xfrm>
        </p:spPr>
        <p:txBody>
          <a:bodyPr vert="horz" lIns="91440" tIns="45720" rIns="91440" bIns="45720" rtlCol="0" anchor="t">
            <a:normAutofit lnSpcReduction="10000"/>
          </a:bodyPr>
          <a:lstStyle/>
          <a:p>
            <a:pPr marL="171450" indent="-171450">
              <a:lnSpc>
                <a:spcPct val="100000"/>
              </a:lnSpc>
              <a:spcBef>
                <a:spcPts val="0"/>
              </a:spcBef>
              <a:buFont typeface="Arial,Sans-Serif" panose="020B0604020202020204" pitchFamily="34" charset="0"/>
            </a:pPr>
            <a:r>
              <a:rPr lang="da-DK" sz="1600" dirty="0">
                <a:ea typeface="+mn-lt"/>
                <a:cs typeface="+mn-lt"/>
              </a:rPr>
              <a:t>Bertelsen, O. and Bødker, S. (2003) Activity </a:t>
            </a:r>
            <a:r>
              <a:rPr lang="da-DK" sz="1600" dirty="0" err="1">
                <a:ea typeface="+mn-lt"/>
                <a:cs typeface="+mn-lt"/>
              </a:rPr>
              <a:t>theory</a:t>
            </a:r>
            <a:r>
              <a:rPr lang="da-DK" sz="1600" dirty="0">
                <a:ea typeface="+mn-lt"/>
                <a:cs typeface="+mn-lt"/>
              </a:rPr>
              <a:t>. In J. Carroll (ed.), HCI Models, </a:t>
            </a:r>
            <a:r>
              <a:rPr lang="da-DK" sz="1600" dirty="0" err="1">
                <a:ea typeface="+mn-lt"/>
                <a:cs typeface="+mn-lt"/>
              </a:rPr>
              <a:t>Theories</a:t>
            </a:r>
            <a:r>
              <a:rPr lang="da-DK" sz="1600" dirty="0">
                <a:ea typeface="+mn-lt"/>
                <a:cs typeface="+mn-lt"/>
              </a:rPr>
              <a:t>, and Frameworks: </a:t>
            </a:r>
            <a:r>
              <a:rPr lang="da-DK" sz="1600" dirty="0" err="1">
                <a:ea typeface="+mn-lt"/>
                <a:cs typeface="+mn-lt"/>
              </a:rPr>
              <a:t>Toward</a:t>
            </a:r>
            <a:r>
              <a:rPr lang="da-DK" sz="1600" dirty="0">
                <a:ea typeface="+mn-lt"/>
                <a:cs typeface="+mn-lt"/>
              </a:rPr>
              <a:t> a </a:t>
            </a:r>
            <a:r>
              <a:rPr lang="da-DK" sz="1600" dirty="0" err="1">
                <a:ea typeface="+mn-lt"/>
                <a:cs typeface="+mn-lt"/>
              </a:rPr>
              <a:t>Multidisciplinary</a:t>
            </a:r>
            <a:r>
              <a:rPr lang="da-DK" sz="1600" dirty="0">
                <a:ea typeface="+mn-lt"/>
                <a:cs typeface="+mn-lt"/>
              </a:rPr>
              <a:t> Science. Amsterdam: Morgan Kaufmann. Pp. 291–324.</a:t>
            </a:r>
            <a:endParaRPr lang="en-US" sz="1600" dirty="0">
              <a:ea typeface="+mn-lt"/>
              <a:cs typeface="+mn-lt"/>
            </a:endParaRPr>
          </a:p>
          <a:p>
            <a:pPr marL="171450" indent="-171450">
              <a:lnSpc>
                <a:spcPct val="100000"/>
              </a:lnSpc>
              <a:spcBef>
                <a:spcPts val="0"/>
              </a:spcBef>
              <a:buFont typeface="Arial,Sans-Serif" panose="020B0604020202020204" pitchFamily="34" charset="0"/>
            </a:pPr>
            <a:r>
              <a:rPr lang="da-DK" sz="1600" err="1">
                <a:ea typeface="+mn-lt"/>
                <a:cs typeface="+mn-lt"/>
              </a:rPr>
              <a:t>Engeström</a:t>
            </a:r>
            <a:r>
              <a:rPr lang="da-DK" sz="1600" dirty="0">
                <a:ea typeface="+mn-lt"/>
                <a:cs typeface="+mn-lt"/>
              </a:rPr>
              <a:t>, Y. (1987) Learning by </a:t>
            </a:r>
            <a:r>
              <a:rPr lang="da-DK" sz="1600" err="1">
                <a:ea typeface="+mn-lt"/>
                <a:cs typeface="+mn-lt"/>
              </a:rPr>
              <a:t>Expanding</a:t>
            </a:r>
            <a:r>
              <a:rPr lang="da-DK" sz="1600" dirty="0">
                <a:ea typeface="+mn-lt"/>
                <a:cs typeface="+mn-lt"/>
              </a:rPr>
              <a:t>: An </a:t>
            </a:r>
            <a:r>
              <a:rPr lang="da-DK" sz="1600" err="1">
                <a:ea typeface="+mn-lt"/>
                <a:cs typeface="+mn-lt"/>
              </a:rPr>
              <a:t>activity-theoretical</a:t>
            </a:r>
            <a:r>
              <a:rPr lang="da-DK" sz="1600" dirty="0">
                <a:ea typeface="+mn-lt"/>
                <a:cs typeface="+mn-lt"/>
              </a:rPr>
              <a:t> approach to </a:t>
            </a:r>
            <a:r>
              <a:rPr lang="da-DK" sz="1600" err="1">
                <a:ea typeface="+mn-lt"/>
                <a:cs typeface="+mn-lt"/>
              </a:rPr>
              <a:t>developmental</a:t>
            </a:r>
            <a:r>
              <a:rPr lang="da-DK" sz="1600" dirty="0">
                <a:ea typeface="+mn-lt"/>
                <a:cs typeface="+mn-lt"/>
              </a:rPr>
              <a:t> research. Helsinki: </a:t>
            </a:r>
            <a:r>
              <a:rPr lang="da-DK" sz="1600" err="1">
                <a:ea typeface="+mn-lt"/>
                <a:cs typeface="+mn-lt"/>
              </a:rPr>
              <a:t>Orienta</a:t>
            </a:r>
            <a:r>
              <a:rPr lang="da-DK" sz="1600" dirty="0">
                <a:ea typeface="+mn-lt"/>
                <a:cs typeface="+mn-lt"/>
              </a:rPr>
              <a:t>-Konsultit.</a:t>
            </a:r>
            <a:endParaRPr lang="da-DK" sz="1600">
              <a:ea typeface="+mn-lt"/>
              <a:cs typeface="+mn-lt"/>
            </a:endParaRPr>
          </a:p>
          <a:p>
            <a:pPr marL="171450" indent="-171450">
              <a:lnSpc>
                <a:spcPct val="100000"/>
              </a:lnSpc>
              <a:spcBef>
                <a:spcPts val="0"/>
              </a:spcBef>
              <a:buFont typeface="Arial,Sans-Serif" panose="020B0604020202020204" pitchFamily="34" charset="0"/>
            </a:pPr>
            <a:r>
              <a:rPr lang="da-DK" sz="1600" err="1">
                <a:ea typeface="+mn-lt"/>
                <a:cs typeface="+mn-lt"/>
              </a:rPr>
              <a:t>Engeström</a:t>
            </a:r>
            <a:r>
              <a:rPr lang="da-DK" sz="1600" dirty="0">
                <a:ea typeface="+mn-lt"/>
                <a:cs typeface="+mn-lt"/>
              </a:rPr>
              <a:t>, Y., et al. (1997) "</a:t>
            </a:r>
            <a:r>
              <a:rPr lang="da-DK" sz="1600" err="1">
                <a:ea typeface="+mn-lt"/>
                <a:cs typeface="+mn-lt"/>
              </a:rPr>
              <a:t>Coordination</a:t>
            </a:r>
            <a:r>
              <a:rPr lang="da-DK" sz="1600" dirty="0">
                <a:ea typeface="+mn-lt"/>
                <a:cs typeface="+mn-lt"/>
              </a:rPr>
              <a:t>, </a:t>
            </a:r>
            <a:r>
              <a:rPr lang="da-DK" sz="1600" err="1">
                <a:ea typeface="+mn-lt"/>
                <a:cs typeface="+mn-lt"/>
              </a:rPr>
              <a:t>cooperation</a:t>
            </a:r>
            <a:r>
              <a:rPr lang="da-DK" sz="1600" dirty="0">
                <a:ea typeface="+mn-lt"/>
                <a:cs typeface="+mn-lt"/>
              </a:rPr>
              <a:t>, and </a:t>
            </a:r>
            <a:r>
              <a:rPr lang="da-DK" sz="1600" err="1">
                <a:ea typeface="+mn-lt"/>
                <a:cs typeface="+mn-lt"/>
              </a:rPr>
              <a:t>communication</a:t>
            </a:r>
            <a:r>
              <a:rPr lang="da-DK" sz="1600" dirty="0">
                <a:ea typeface="+mn-lt"/>
                <a:cs typeface="+mn-lt"/>
              </a:rPr>
              <a:t> in the </a:t>
            </a:r>
            <a:r>
              <a:rPr lang="da-DK" sz="1600" err="1">
                <a:ea typeface="+mn-lt"/>
                <a:cs typeface="+mn-lt"/>
              </a:rPr>
              <a:t>courts</a:t>
            </a:r>
            <a:r>
              <a:rPr lang="da-DK" sz="1600" dirty="0">
                <a:ea typeface="+mn-lt"/>
                <a:cs typeface="+mn-lt"/>
              </a:rPr>
              <a:t>: </a:t>
            </a:r>
            <a:r>
              <a:rPr lang="da-DK" sz="1600" err="1">
                <a:ea typeface="+mn-lt"/>
                <a:cs typeface="+mn-lt"/>
              </a:rPr>
              <a:t>Expansive</a:t>
            </a:r>
            <a:r>
              <a:rPr lang="da-DK" sz="1600" dirty="0">
                <a:ea typeface="+mn-lt"/>
                <a:cs typeface="+mn-lt"/>
              </a:rPr>
              <a:t> transitions in legal </a:t>
            </a:r>
            <a:r>
              <a:rPr lang="da-DK" sz="1600" err="1">
                <a:ea typeface="+mn-lt"/>
                <a:cs typeface="+mn-lt"/>
              </a:rPr>
              <a:t>work</a:t>
            </a:r>
            <a:r>
              <a:rPr lang="da-DK" sz="1600" dirty="0">
                <a:ea typeface="+mn-lt"/>
                <a:cs typeface="+mn-lt"/>
              </a:rPr>
              <a:t>." Mind, </a:t>
            </a:r>
            <a:r>
              <a:rPr lang="da-DK" sz="1600" err="1">
                <a:ea typeface="+mn-lt"/>
                <a:cs typeface="+mn-lt"/>
              </a:rPr>
              <a:t>culture</a:t>
            </a:r>
            <a:r>
              <a:rPr lang="da-DK" sz="1600" dirty="0">
                <a:ea typeface="+mn-lt"/>
                <a:cs typeface="+mn-lt"/>
              </a:rPr>
              <a:t>, and </a:t>
            </a:r>
            <a:r>
              <a:rPr lang="da-DK" sz="1600" err="1">
                <a:ea typeface="+mn-lt"/>
                <a:cs typeface="+mn-lt"/>
              </a:rPr>
              <a:t>activity</a:t>
            </a:r>
            <a:r>
              <a:rPr lang="da-DK" sz="1600" dirty="0">
                <a:ea typeface="+mn-lt"/>
                <a:cs typeface="+mn-lt"/>
              </a:rPr>
              <a:t>: </a:t>
            </a:r>
            <a:r>
              <a:rPr lang="da-DK" sz="1600" err="1">
                <a:ea typeface="+mn-lt"/>
                <a:cs typeface="+mn-lt"/>
              </a:rPr>
              <a:t>Seminal</a:t>
            </a:r>
            <a:r>
              <a:rPr lang="da-DK" sz="1600" dirty="0">
                <a:ea typeface="+mn-lt"/>
                <a:cs typeface="+mn-lt"/>
              </a:rPr>
              <a:t> </a:t>
            </a:r>
            <a:r>
              <a:rPr lang="da-DK" sz="1600" err="1">
                <a:ea typeface="+mn-lt"/>
                <a:cs typeface="+mn-lt"/>
              </a:rPr>
              <a:t>papers</a:t>
            </a:r>
            <a:r>
              <a:rPr lang="da-DK" sz="1600" dirty="0">
                <a:ea typeface="+mn-lt"/>
                <a:cs typeface="+mn-lt"/>
              </a:rPr>
              <a:t> from the Laboratory of </a:t>
            </a:r>
            <a:r>
              <a:rPr lang="da-DK" sz="1600" err="1">
                <a:ea typeface="+mn-lt"/>
                <a:cs typeface="+mn-lt"/>
              </a:rPr>
              <a:t>Comparative</a:t>
            </a:r>
            <a:r>
              <a:rPr lang="da-DK" sz="1600" dirty="0">
                <a:ea typeface="+mn-lt"/>
                <a:cs typeface="+mn-lt"/>
              </a:rPr>
              <a:t> Human </a:t>
            </a:r>
            <a:r>
              <a:rPr lang="da-DK" sz="1600" err="1">
                <a:ea typeface="+mn-lt"/>
                <a:cs typeface="+mn-lt"/>
              </a:rPr>
              <a:t>Cognition</a:t>
            </a:r>
            <a:r>
              <a:rPr lang="da-DK" sz="1600" dirty="0">
                <a:ea typeface="+mn-lt"/>
                <a:cs typeface="+mn-lt"/>
              </a:rPr>
              <a:t> (1997): 369. </a:t>
            </a:r>
            <a:endParaRPr lang="da-DK" sz="1600">
              <a:cs typeface="Calibri"/>
            </a:endParaRPr>
          </a:p>
          <a:p>
            <a:pPr marL="171450" indent="-171450">
              <a:lnSpc>
                <a:spcPct val="100000"/>
              </a:lnSpc>
              <a:spcBef>
                <a:spcPts val="0"/>
              </a:spcBef>
              <a:buFont typeface="Arial,Sans-Serif" panose="020B0604020202020204" pitchFamily="34" charset="0"/>
            </a:pPr>
            <a:r>
              <a:rPr lang="da-DK" sz="1600" err="1">
                <a:ea typeface="+mn-lt"/>
                <a:cs typeface="+mn-lt"/>
              </a:rPr>
              <a:t>Engeström</a:t>
            </a:r>
            <a:r>
              <a:rPr lang="da-DK" sz="1600" dirty="0">
                <a:ea typeface="+mn-lt"/>
                <a:cs typeface="+mn-lt"/>
              </a:rPr>
              <a:t>, </a:t>
            </a:r>
            <a:r>
              <a:rPr lang="da-DK" sz="1600" err="1">
                <a:ea typeface="+mn-lt"/>
                <a:cs typeface="+mn-lt"/>
              </a:rPr>
              <a:t>Yrjö</a:t>
            </a:r>
            <a:r>
              <a:rPr lang="da-DK" sz="1600" dirty="0">
                <a:ea typeface="+mn-lt"/>
                <a:cs typeface="+mn-lt"/>
              </a:rPr>
              <a:t>. (2001) "</a:t>
            </a:r>
            <a:r>
              <a:rPr lang="da-DK" sz="1600" err="1">
                <a:ea typeface="+mn-lt"/>
                <a:cs typeface="+mn-lt"/>
              </a:rPr>
              <a:t>Expansive</a:t>
            </a:r>
            <a:r>
              <a:rPr lang="da-DK" sz="1600" dirty="0">
                <a:ea typeface="+mn-lt"/>
                <a:cs typeface="+mn-lt"/>
              </a:rPr>
              <a:t> learning at </a:t>
            </a:r>
            <a:r>
              <a:rPr lang="da-DK" sz="1600" err="1">
                <a:ea typeface="+mn-lt"/>
                <a:cs typeface="+mn-lt"/>
              </a:rPr>
              <a:t>work</a:t>
            </a:r>
            <a:r>
              <a:rPr lang="da-DK" sz="1600" dirty="0">
                <a:ea typeface="+mn-lt"/>
                <a:cs typeface="+mn-lt"/>
              </a:rPr>
              <a:t>: </a:t>
            </a:r>
            <a:r>
              <a:rPr lang="da-DK" sz="1600" err="1">
                <a:ea typeface="+mn-lt"/>
                <a:cs typeface="+mn-lt"/>
              </a:rPr>
              <a:t>Toward</a:t>
            </a:r>
            <a:r>
              <a:rPr lang="da-DK" sz="1600" dirty="0">
                <a:ea typeface="+mn-lt"/>
                <a:cs typeface="+mn-lt"/>
              </a:rPr>
              <a:t> an </a:t>
            </a:r>
            <a:r>
              <a:rPr lang="da-DK" sz="1600" err="1">
                <a:ea typeface="+mn-lt"/>
                <a:cs typeface="+mn-lt"/>
              </a:rPr>
              <a:t>activity</a:t>
            </a:r>
            <a:r>
              <a:rPr lang="da-DK" sz="1600" dirty="0">
                <a:ea typeface="+mn-lt"/>
                <a:cs typeface="+mn-lt"/>
              </a:rPr>
              <a:t> </a:t>
            </a:r>
            <a:r>
              <a:rPr lang="da-DK" sz="1600" err="1">
                <a:ea typeface="+mn-lt"/>
                <a:cs typeface="+mn-lt"/>
              </a:rPr>
              <a:t>theoretical</a:t>
            </a:r>
            <a:r>
              <a:rPr lang="da-DK" sz="1600" dirty="0">
                <a:ea typeface="+mn-lt"/>
                <a:cs typeface="+mn-lt"/>
              </a:rPr>
              <a:t> </a:t>
            </a:r>
            <a:r>
              <a:rPr lang="da-DK" sz="1600" err="1">
                <a:ea typeface="+mn-lt"/>
                <a:cs typeface="+mn-lt"/>
              </a:rPr>
              <a:t>reconceptualization</a:t>
            </a:r>
            <a:r>
              <a:rPr lang="da-DK" sz="1600" dirty="0">
                <a:ea typeface="+mn-lt"/>
                <a:cs typeface="+mn-lt"/>
              </a:rPr>
              <a:t>." Journal of </a:t>
            </a:r>
            <a:r>
              <a:rPr lang="da-DK" sz="1600" err="1">
                <a:ea typeface="+mn-lt"/>
                <a:cs typeface="+mn-lt"/>
              </a:rPr>
              <a:t>education</a:t>
            </a:r>
            <a:r>
              <a:rPr lang="da-DK" sz="1600" dirty="0">
                <a:ea typeface="+mn-lt"/>
                <a:cs typeface="+mn-lt"/>
              </a:rPr>
              <a:t> and </a:t>
            </a:r>
            <a:r>
              <a:rPr lang="da-DK" sz="1600" err="1">
                <a:ea typeface="+mn-lt"/>
                <a:cs typeface="+mn-lt"/>
              </a:rPr>
              <a:t>work</a:t>
            </a:r>
            <a:r>
              <a:rPr lang="da-DK" sz="1600" dirty="0">
                <a:ea typeface="+mn-lt"/>
                <a:cs typeface="+mn-lt"/>
              </a:rPr>
              <a:t> 14.1 (2001): 133-156.</a:t>
            </a:r>
            <a:endParaRPr lang="da-DK" sz="1600">
              <a:ea typeface="+mn-lt"/>
              <a:cs typeface="+mn-lt"/>
            </a:endParaRPr>
          </a:p>
          <a:p>
            <a:pPr marL="171450" indent="-171450">
              <a:lnSpc>
                <a:spcPct val="100000"/>
              </a:lnSpc>
              <a:spcBef>
                <a:spcPts val="0"/>
              </a:spcBef>
              <a:buFont typeface="Arial,Sans-Serif" panose="020B0604020202020204" pitchFamily="34" charset="0"/>
            </a:pPr>
            <a:r>
              <a:rPr lang="da-DK" sz="1600" dirty="0" err="1">
                <a:ea typeface="+mn-lt"/>
                <a:cs typeface="+mn-lt"/>
              </a:rPr>
              <a:t>Engeström</a:t>
            </a:r>
            <a:r>
              <a:rPr lang="da-DK" sz="1600" dirty="0">
                <a:ea typeface="+mn-lt"/>
                <a:cs typeface="+mn-lt"/>
              </a:rPr>
              <a:t>, </a:t>
            </a:r>
            <a:r>
              <a:rPr lang="da-DK" sz="1600" dirty="0" err="1">
                <a:ea typeface="+mn-lt"/>
                <a:cs typeface="+mn-lt"/>
              </a:rPr>
              <a:t>Yrjö</a:t>
            </a:r>
            <a:r>
              <a:rPr lang="da-DK" sz="1600" dirty="0">
                <a:ea typeface="+mn-lt"/>
                <a:cs typeface="+mn-lt"/>
              </a:rPr>
              <a:t>. (2015) Learning by </a:t>
            </a:r>
            <a:r>
              <a:rPr lang="da-DK" sz="1600" dirty="0" err="1">
                <a:ea typeface="+mn-lt"/>
                <a:cs typeface="+mn-lt"/>
              </a:rPr>
              <a:t>expanding</a:t>
            </a:r>
            <a:r>
              <a:rPr lang="da-DK" sz="1600" dirty="0">
                <a:ea typeface="+mn-lt"/>
                <a:cs typeface="+mn-lt"/>
              </a:rPr>
              <a:t>. Cambridge University Press.</a:t>
            </a:r>
            <a:endParaRPr lang="da-DK" sz="1600">
              <a:cs typeface="Calibri"/>
            </a:endParaRPr>
          </a:p>
          <a:p>
            <a:pPr marL="171450" indent="-171450">
              <a:lnSpc>
                <a:spcPct val="100000"/>
              </a:lnSpc>
              <a:spcBef>
                <a:spcPts val="0"/>
              </a:spcBef>
              <a:buFont typeface="Arial,Sans-Serif" panose="020B0604020202020204" pitchFamily="34" charset="0"/>
            </a:pPr>
            <a:r>
              <a:rPr lang="da-DK" sz="1600" err="1">
                <a:ea typeface="+mn-lt"/>
                <a:cs typeface="+mn-lt"/>
              </a:rPr>
              <a:t>Fichtner</a:t>
            </a:r>
            <a:r>
              <a:rPr lang="da-DK" sz="1600" dirty="0">
                <a:ea typeface="+mn-lt"/>
                <a:cs typeface="+mn-lt"/>
              </a:rPr>
              <a:t>, B. (1984). Co-ordination, </a:t>
            </a:r>
            <a:r>
              <a:rPr lang="da-DK" sz="1600" err="1">
                <a:ea typeface="+mn-lt"/>
                <a:cs typeface="+mn-lt"/>
              </a:rPr>
              <a:t>co</a:t>
            </a:r>
            <a:r>
              <a:rPr lang="da-DK" sz="1600" dirty="0">
                <a:ea typeface="+mn-lt"/>
                <a:cs typeface="+mn-lt"/>
              </a:rPr>
              <a:t>-operation and </a:t>
            </a:r>
            <a:r>
              <a:rPr lang="da-DK" sz="1600" err="1">
                <a:ea typeface="+mn-lt"/>
                <a:cs typeface="+mn-lt"/>
              </a:rPr>
              <a:t>communication</a:t>
            </a:r>
            <a:r>
              <a:rPr lang="da-DK" sz="1600" dirty="0">
                <a:ea typeface="+mn-lt"/>
                <a:cs typeface="+mn-lt"/>
              </a:rPr>
              <a:t> in the formation of </a:t>
            </a:r>
            <a:r>
              <a:rPr lang="da-DK" sz="1600" err="1">
                <a:ea typeface="+mn-lt"/>
                <a:cs typeface="+mn-lt"/>
              </a:rPr>
              <a:t>theoretical</a:t>
            </a:r>
            <a:r>
              <a:rPr lang="da-DK" sz="1600" dirty="0">
                <a:ea typeface="+mn-lt"/>
                <a:cs typeface="+mn-lt"/>
              </a:rPr>
              <a:t> </a:t>
            </a:r>
            <a:r>
              <a:rPr lang="da-DK" sz="1600" err="1">
                <a:ea typeface="+mn-lt"/>
                <a:cs typeface="+mn-lt"/>
              </a:rPr>
              <a:t>concepts</a:t>
            </a:r>
            <a:r>
              <a:rPr lang="da-DK" sz="1600" dirty="0">
                <a:ea typeface="+mn-lt"/>
                <a:cs typeface="+mn-lt"/>
              </a:rPr>
              <a:t> in </a:t>
            </a:r>
            <a:r>
              <a:rPr lang="da-DK" sz="1600" err="1">
                <a:ea typeface="+mn-lt"/>
                <a:cs typeface="+mn-lt"/>
              </a:rPr>
              <a:t>instruction</a:t>
            </a:r>
            <a:r>
              <a:rPr lang="da-DK" sz="1600" dirty="0">
                <a:ea typeface="+mn-lt"/>
                <a:cs typeface="+mn-lt"/>
              </a:rPr>
              <a:t>. </a:t>
            </a:r>
            <a:r>
              <a:rPr lang="da-DK" sz="1600" i="1" dirty="0">
                <a:ea typeface="+mn-lt"/>
                <a:cs typeface="+mn-lt"/>
              </a:rPr>
              <a:t>Learning and </a:t>
            </a:r>
            <a:r>
              <a:rPr lang="da-DK" sz="1600" i="1" err="1">
                <a:ea typeface="+mn-lt"/>
                <a:cs typeface="+mn-lt"/>
              </a:rPr>
              <a:t>teaching</a:t>
            </a:r>
            <a:r>
              <a:rPr lang="da-DK" sz="1600" i="1" dirty="0">
                <a:ea typeface="+mn-lt"/>
                <a:cs typeface="+mn-lt"/>
              </a:rPr>
              <a:t> on a </a:t>
            </a:r>
            <a:r>
              <a:rPr lang="da-DK" sz="1600" i="1" err="1">
                <a:ea typeface="+mn-lt"/>
                <a:cs typeface="+mn-lt"/>
              </a:rPr>
              <a:t>scientific</a:t>
            </a:r>
            <a:r>
              <a:rPr lang="da-DK" sz="1600" i="1" dirty="0">
                <a:ea typeface="+mn-lt"/>
                <a:cs typeface="+mn-lt"/>
              </a:rPr>
              <a:t> basis: </a:t>
            </a:r>
            <a:r>
              <a:rPr lang="da-DK" sz="1600" i="1" err="1">
                <a:ea typeface="+mn-lt"/>
                <a:cs typeface="+mn-lt"/>
              </a:rPr>
              <a:t>Methodological</a:t>
            </a:r>
            <a:r>
              <a:rPr lang="da-DK" sz="1600" i="1" dirty="0">
                <a:ea typeface="+mn-lt"/>
                <a:cs typeface="+mn-lt"/>
              </a:rPr>
              <a:t> and </a:t>
            </a:r>
            <a:r>
              <a:rPr lang="da-DK" sz="1600" i="1" err="1">
                <a:ea typeface="+mn-lt"/>
                <a:cs typeface="+mn-lt"/>
              </a:rPr>
              <a:t>epistemological</a:t>
            </a:r>
            <a:r>
              <a:rPr lang="da-DK" sz="1600" i="1" dirty="0">
                <a:ea typeface="+mn-lt"/>
                <a:cs typeface="+mn-lt"/>
              </a:rPr>
              <a:t> </a:t>
            </a:r>
            <a:r>
              <a:rPr lang="da-DK" sz="1600" i="1" err="1">
                <a:ea typeface="+mn-lt"/>
                <a:cs typeface="+mn-lt"/>
              </a:rPr>
              <a:t>aspects</a:t>
            </a:r>
            <a:r>
              <a:rPr lang="da-DK" sz="1600" i="1" dirty="0">
                <a:ea typeface="+mn-lt"/>
                <a:cs typeface="+mn-lt"/>
              </a:rPr>
              <a:t> of the </a:t>
            </a:r>
            <a:r>
              <a:rPr lang="da-DK" sz="1600" i="1" err="1">
                <a:ea typeface="+mn-lt"/>
                <a:cs typeface="+mn-lt"/>
              </a:rPr>
              <a:t>activity</a:t>
            </a:r>
            <a:r>
              <a:rPr lang="da-DK" sz="1600" i="1" dirty="0">
                <a:ea typeface="+mn-lt"/>
                <a:cs typeface="+mn-lt"/>
              </a:rPr>
              <a:t> </a:t>
            </a:r>
            <a:r>
              <a:rPr lang="da-DK" sz="1600" i="1" err="1">
                <a:ea typeface="+mn-lt"/>
                <a:cs typeface="+mn-lt"/>
              </a:rPr>
              <a:t>theory</a:t>
            </a:r>
            <a:r>
              <a:rPr lang="da-DK" sz="1600" i="1" dirty="0">
                <a:ea typeface="+mn-lt"/>
                <a:cs typeface="+mn-lt"/>
              </a:rPr>
              <a:t> of learning and </a:t>
            </a:r>
            <a:r>
              <a:rPr lang="da-DK" sz="1600" i="1" err="1">
                <a:ea typeface="+mn-lt"/>
                <a:cs typeface="+mn-lt"/>
              </a:rPr>
              <a:t>teaching</a:t>
            </a:r>
            <a:r>
              <a:rPr lang="da-DK" sz="1600" i="1" dirty="0">
                <a:ea typeface="+mn-lt"/>
                <a:cs typeface="+mn-lt"/>
              </a:rPr>
              <a:t>. Aarhus: Aarhus Universitet, Psykologisk institut</a:t>
            </a:r>
            <a:r>
              <a:rPr lang="da-DK" sz="1600" dirty="0">
                <a:ea typeface="+mn-lt"/>
                <a:cs typeface="+mn-lt"/>
              </a:rPr>
              <a:t>.</a:t>
            </a:r>
            <a:endParaRPr lang="en-US" sz="1600">
              <a:ea typeface="+mn-lt"/>
              <a:cs typeface="+mn-lt"/>
            </a:endParaRPr>
          </a:p>
          <a:p>
            <a:pPr>
              <a:lnSpc>
                <a:spcPct val="100000"/>
              </a:lnSpc>
              <a:spcBef>
                <a:spcPts val="0"/>
              </a:spcBef>
            </a:pPr>
            <a:r>
              <a:rPr lang="en-US" sz="1600" dirty="0">
                <a:ea typeface="+mn-lt"/>
                <a:cs typeface="+mn-lt"/>
              </a:rPr>
              <a:t>Foot, K. A. (2014). Cultural-historical activity theory: Exploring a theory to inform practice and research. </a:t>
            </a:r>
            <a:r>
              <a:rPr lang="en-US" sz="1600" i="1" dirty="0">
                <a:ea typeface="+mn-lt"/>
                <a:cs typeface="+mn-lt"/>
              </a:rPr>
              <a:t>Journal of Human Behavior in the Social Environment</a:t>
            </a:r>
            <a:r>
              <a:rPr lang="en-US" sz="1600" dirty="0">
                <a:ea typeface="+mn-lt"/>
                <a:cs typeface="+mn-lt"/>
              </a:rPr>
              <a:t>, </a:t>
            </a:r>
            <a:r>
              <a:rPr lang="en-US" sz="1600" i="1" dirty="0">
                <a:ea typeface="+mn-lt"/>
                <a:cs typeface="+mn-lt"/>
              </a:rPr>
              <a:t>24</a:t>
            </a:r>
            <a:r>
              <a:rPr lang="en-US" sz="1600" dirty="0">
                <a:ea typeface="+mn-lt"/>
                <a:cs typeface="+mn-lt"/>
              </a:rPr>
              <a:t>(3), 329-347. </a:t>
            </a:r>
            <a:r>
              <a:rPr lang="en-US" sz="1600" dirty="0">
                <a:ea typeface="+mn-lt"/>
                <a:cs typeface="+mn-lt"/>
                <a:hlinkClick r:id="rId3"/>
              </a:rPr>
              <a:t>https://doi.org/10.1080/10911359.2013.831011</a:t>
            </a:r>
            <a:endParaRPr lang="en-US" sz="1600">
              <a:ea typeface="+mn-lt"/>
              <a:cs typeface="+mn-lt"/>
            </a:endParaRPr>
          </a:p>
          <a:p>
            <a:pPr>
              <a:lnSpc>
                <a:spcPct val="100000"/>
              </a:lnSpc>
              <a:spcBef>
                <a:spcPts val="0"/>
              </a:spcBef>
            </a:pPr>
            <a:r>
              <a:rPr lang="en-US" sz="1600" dirty="0">
                <a:ea typeface="+mn-lt"/>
                <a:cs typeface="+mn-lt"/>
              </a:rPr>
              <a:t>Gay, G., &amp; </a:t>
            </a:r>
            <a:r>
              <a:rPr lang="en-US" sz="1600" dirty="0" err="1">
                <a:ea typeface="+mn-lt"/>
                <a:cs typeface="+mn-lt"/>
              </a:rPr>
              <a:t>Hembrooke</a:t>
            </a:r>
            <a:r>
              <a:rPr lang="en-US" sz="1600" dirty="0">
                <a:ea typeface="+mn-lt"/>
                <a:cs typeface="+mn-lt"/>
              </a:rPr>
              <a:t>, H. (2004). Activity-centered design: An ecological approach to designing smart tools and usable systems. Mit Press.</a:t>
            </a:r>
            <a:endParaRPr lang="da-DK" sz="1600">
              <a:cs typeface="Calibri"/>
            </a:endParaRPr>
          </a:p>
          <a:p>
            <a:pPr marL="171450" indent="-171450">
              <a:lnSpc>
                <a:spcPct val="100000"/>
              </a:lnSpc>
              <a:spcBef>
                <a:spcPts val="0"/>
              </a:spcBef>
            </a:pPr>
            <a:r>
              <a:rPr lang="en-US" sz="1600" dirty="0" err="1">
                <a:ea typeface="+mn-lt"/>
                <a:cs typeface="+mn-lt"/>
              </a:rPr>
              <a:t>Igira</a:t>
            </a:r>
            <a:r>
              <a:rPr lang="en-US" sz="1600" dirty="0">
                <a:ea typeface="+mn-lt"/>
                <a:cs typeface="+mn-lt"/>
              </a:rPr>
              <a:t>, F. T., &amp; Gregory, J. (2009). Cultural historical activity theory. Handbook of research on contemporary theoretical models in information systems, 434-454. DOI: 10.4018/978-1-60566-659-4.ch025 </a:t>
            </a:r>
            <a:endParaRPr lang="da-DK" sz="1600" dirty="0">
              <a:ea typeface="+mn-lt"/>
              <a:cs typeface="+mn-lt"/>
            </a:endParaRPr>
          </a:p>
          <a:p>
            <a:pPr marL="171450" indent="-171450">
              <a:buFont typeface="Arial,Sans-Serif" panose="020B0604020202020204" pitchFamily="34" charset="0"/>
              <a:buChar char="•"/>
            </a:pPr>
            <a:endParaRPr lang="da-DK" sz="1600" dirty="0">
              <a:ea typeface="+mn-lt"/>
              <a:cs typeface="+mn-lt"/>
            </a:endParaRPr>
          </a:p>
          <a:p>
            <a:endParaRPr lang="da-DK">
              <a:cs typeface="Calibri"/>
            </a:endParaRPr>
          </a:p>
          <a:p>
            <a:endParaRPr lang="da-DK">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64661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67B7-2426-1DF8-B794-35642679D975}"/>
              </a:ext>
            </a:extLst>
          </p:cNvPr>
          <p:cNvSpPr>
            <a:spLocks noGrp="1"/>
          </p:cNvSpPr>
          <p:nvPr>
            <p:ph type="title"/>
          </p:nvPr>
        </p:nvSpPr>
        <p:spPr>
          <a:solidFill>
            <a:srgbClr val="FF8901"/>
          </a:solidFill>
        </p:spPr>
        <p:txBody>
          <a:bodyPr/>
          <a:lstStyle/>
          <a:p>
            <a:r>
              <a:rPr lang="en-US" b="1" dirty="0">
                <a:solidFill>
                  <a:schemeClr val="bg1"/>
                </a:solidFill>
                <a:ea typeface="Calibri Light"/>
                <a:cs typeface="Calibri Light"/>
              </a:rPr>
              <a:t>References</a:t>
            </a:r>
            <a:endParaRPr lang="en-US" b="1" dirty="0">
              <a:solidFill>
                <a:schemeClr val="bg1"/>
              </a:solidFill>
            </a:endParaRPr>
          </a:p>
        </p:txBody>
      </p:sp>
      <p:sp>
        <p:nvSpPr>
          <p:cNvPr id="3" name="Content Placeholder 2">
            <a:extLst>
              <a:ext uri="{FF2B5EF4-FFF2-40B4-BE49-F238E27FC236}">
                <a16:creationId xmlns:a16="http://schemas.microsoft.com/office/drawing/2014/main" id="{54935D85-4C6B-D88A-A661-FED5BB42F267}"/>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r>
              <a:rPr lang="en-US" sz="1600" dirty="0">
                <a:ea typeface="+mn-lt"/>
                <a:cs typeface="+mn-lt"/>
              </a:rPr>
              <a:t>Kuutti, K. (1996). Activity theory as a potential framework for human-computer interaction research. Context and consciousness: Activity theory and human-computer interaction, 1744, 9-22. </a:t>
            </a:r>
            <a:endParaRPr lang="en-US" sz="1600">
              <a:cs typeface="Calibri" panose="020F0502020204030204"/>
            </a:endParaRPr>
          </a:p>
          <a:p>
            <a:pPr marL="171450" indent="-171450">
              <a:lnSpc>
                <a:spcPct val="100000"/>
              </a:lnSpc>
              <a:spcBef>
                <a:spcPts val="0"/>
              </a:spcBef>
              <a:buFont typeface="Arial,Sans-Serif" panose="020B0604020202020204" pitchFamily="34" charset="0"/>
            </a:pPr>
            <a:r>
              <a:rPr lang="da-DK" sz="1600" dirty="0" err="1">
                <a:ea typeface="+mn-lt"/>
                <a:cs typeface="+mn-lt"/>
              </a:rPr>
              <a:t>Leont’ev</a:t>
            </a:r>
            <a:r>
              <a:rPr lang="da-DK" sz="1600" dirty="0">
                <a:ea typeface="+mn-lt"/>
                <a:cs typeface="+mn-lt"/>
              </a:rPr>
              <a:t>, A.N. (1978): Activity. </a:t>
            </a:r>
            <a:r>
              <a:rPr lang="da-DK" sz="1600" dirty="0" err="1">
                <a:ea typeface="+mn-lt"/>
                <a:cs typeface="+mn-lt"/>
              </a:rPr>
              <a:t>Consciousness</a:t>
            </a:r>
            <a:r>
              <a:rPr lang="da-DK" sz="1600" dirty="0">
                <a:ea typeface="+mn-lt"/>
                <a:cs typeface="+mn-lt"/>
              </a:rPr>
              <a:t>. Personality. NJ: </a:t>
            </a:r>
            <a:r>
              <a:rPr lang="da-DK" sz="1600" dirty="0" err="1">
                <a:ea typeface="+mn-lt"/>
                <a:cs typeface="+mn-lt"/>
              </a:rPr>
              <a:t>Englewood</a:t>
            </a:r>
            <a:r>
              <a:rPr lang="da-DK" sz="1600" dirty="0">
                <a:ea typeface="+mn-lt"/>
                <a:cs typeface="+mn-lt"/>
              </a:rPr>
              <a:t> Cliffs, </a:t>
            </a:r>
            <a:r>
              <a:rPr lang="da-DK" sz="1600" dirty="0" err="1">
                <a:ea typeface="+mn-lt"/>
                <a:cs typeface="+mn-lt"/>
              </a:rPr>
              <a:t>Prentice</a:t>
            </a:r>
            <a:r>
              <a:rPr lang="da-DK" sz="1600" dirty="0">
                <a:ea typeface="+mn-lt"/>
                <a:cs typeface="+mn-lt"/>
              </a:rPr>
              <a:t>-Hall. </a:t>
            </a:r>
            <a:endParaRPr lang="en-GB" sz="1600">
              <a:ea typeface="+mn-lt"/>
              <a:cs typeface="+mn-lt"/>
            </a:endParaRPr>
          </a:p>
          <a:p>
            <a:pPr marL="171450" indent="-171450">
              <a:lnSpc>
                <a:spcPct val="100000"/>
              </a:lnSpc>
              <a:spcBef>
                <a:spcPts val="0"/>
              </a:spcBef>
            </a:pPr>
            <a:r>
              <a:rPr lang="en-US" sz="1600" dirty="0">
                <a:ea typeface="+mn-lt"/>
                <a:cs typeface="+mn-lt"/>
              </a:rPr>
              <a:t>Nardi, B. A., &amp; </a:t>
            </a:r>
            <a:r>
              <a:rPr lang="en-US" sz="1600" dirty="0" err="1">
                <a:ea typeface="+mn-lt"/>
                <a:cs typeface="+mn-lt"/>
              </a:rPr>
              <a:t>Engeström</a:t>
            </a:r>
            <a:r>
              <a:rPr lang="en-US" sz="1600" dirty="0">
                <a:ea typeface="+mn-lt"/>
                <a:cs typeface="+mn-lt"/>
              </a:rPr>
              <a:t>, Y. (1999). A web on the wind: The structure of invisible work. Computer supported cooperative work, 8(1-2), 1-8. </a:t>
            </a:r>
          </a:p>
          <a:p>
            <a:pPr marL="171450" indent="-171450">
              <a:lnSpc>
                <a:spcPct val="100000"/>
              </a:lnSpc>
              <a:spcBef>
                <a:spcPts val="0"/>
              </a:spcBef>
            </a:pPr>
            <a:r>
              <a:rPr lang="en-US" sz="1600" dirty="0">
                <a:ea typeface="+mn-lt"/>
                <a:cs typeface="+mn-lt"/>
              </a:rPr>
              <a:t>Sannino, A., &amp; </a:t>
            </a:r>
            <a:r>
              <a:rPr lang="en-US" sz="1600" dirty="0" err="1">
                <a:ea typeface="+mn-lt"/>
                <a:cs typeface="+mn-lt"/>
              </a:rPr>
              <a:t>Engeström</a:t>
            </a:r>
            <a:r>
              <a:rPr lang="en-US" sz="1600" dirty="0">
                <a:ea typeface="+mn-lt"/>
                <a:cs typeface="+mn-lt"/>
              </a:rPr>
              <a:t>, Y. (2018). Cultural-historical activity theory: Founding insights and new challenges. </a:t>
            </a:r>
            <a:r>
              <a:rPr lang="en-US" sz="1600" i="1" dirty="0">
                <a:ea typeface="+mn-lt"/>
                <a:cs typeface="+mn-lt"/>
              </a:rPr>
              <a:t>Cultural-historical psychology</a:t>
            </a:r>
            <a:r>
              <a:rPr lang="en-US" sz="1600" dirty="0">
                <a:ea typeface="+mn-lt"/>
                <a:cs typeface="+mn-lt"/>
              </a:rPr>
              <a:t>. </a:t>
            </a:r>
            <a:r>
              <a:rPr lang="en-US" sz="1600" dirty="0">
                <a:ea typeface="+mn-lt"/>
                <a:cs typeface="+mn-lt"/>
                <a:hlinkClick r:id="rId3"/>
              </a:rPr>
              <a:t>doi:10.17759/chp.2018140304</a:t>
            </a:r>
            <a:endParaRPr lang="en-US" sz="1600" dirty="0">
              <a:ea typeface="+mn-lt"/>
              <a:cs typeface="+mn-lt"/>
            </a:endParaRPr>
          </a:p>
          <a:p>
            <a:pPr marL="171450" indent="-171450">
              <a:lnSpc>
                <a:spcPct val="100000"/>
              </a:lnSpc>
              <a:spcBef>
                <a:spcPts val="0"/>
              </a:spcBef>
              <a:buFont typeface="Arial,Sans-Serif" panose="020B0604020202020204" pitchFamily="34" charset="0"/>
            </a:pPr>
            <a:endParaRPr lang="da-DK">
              <a:ea typeface="+mn-lt"/>
              <a:cs typeface="+mn-lt"/>
            </a:endParaRPr>
          </a:p>
          <a:p>
            <a:pPr marL="171450" indent="-171450">
              <a:lnSpc>
                <a:spcPct val="100000"/>
              </a:lnSpc>
              <a:spcBef>
                <a:spcPts val="0"/>
              </a:spcBef>
              <a:buFont typeface="Arial,Sans-Serif" panose="020B0604020202020204" pitchFamily="34" charset="0"/>
            </a:pPr>
            <a:endParaRPr lang="da-DK">
              <a:ea typeface="+mn-lt"/>
              <a:cs typeface="+mn-lt"/>
            </a:endParaRPr>
          </a:p>
          <a:p>
            <a:endParaRPr lang="da-DK">
              <a:ea typeface="+mn-lt"/>
              <a:cs typeface="+mn-lt"/>
            </a:endParaRPr>
          </a:p>
          <a:p>
            <a:endParaRPr lang="da-DK">
              <a:ea typeface="+mn-lt"/>
              <a:cs typeface="+mn-lt"/>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91787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3050849" y="1286290"/>
            <a:ext cx="6090302" cy="202535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B8D20CA-0470-C75A-5208-951F2FF876D2}"/>
              </a:ext>
            </a:extLst>
          </p:cNvPr>
          <p:cNvPicPr>
            <a:picLocks noChangeAspect="1"/>
          </p:cNvPicPr>
          <p:nvPr/>
        </p:nvPicPr>
        <p:blipFill>
          <a:blip r:embed="rId3"/>
          <a:stretch>
            <a:fillRect/>
          </a:stretch>
        </p:blipFill>
        <p:spPr>
          <a:xfrm>
            <a:off x="7923427" y="5711090"/>
            <a:ext cx="2743200" cy="790414"/>
          </a:xfrm>
          <a:prstGeom prst="rect">
            <a:avLst/>
          </a:prstGeom>
        </p:spPr>
      </p:pic>
      <p:sp>
        <p:nvSpPr>
          <p:cNvPr id="6" name="TextBox 2">
            <a:extLst>
              <a:ext uri="{FF2B5EF4-FFF2-40B4-BE49-F238E27FC236}">
                <a16:creationId xmlns:a16="http://schemas.microsoft.com/office/drawing/2014/main" id="{37E61BFD-E18B-E2A7-ED9A-E782B484F0AA}"/>
              </a:ext>
            </a:extLst>
          </p:cNvPr>
          <p:cNvSpPr txBox="1"/>
          <p:nvPr/>
        </p:nvSpPr>
        <p:spPr>
          <a:xfrm>
            <a:off x="1525373" y="5918886"/>
            <a:ext cx="3155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4"/>
              </a:rPr>
              <a:t>https://tedco.se/</a:t>
            </a:r>
            <a:r>
              <a:rPr lang="en-GB"/>
              <a:t> </a:t>
            </a:r>
          </a:p>
        </p:txBody>
      </p:sp>
      <p:sp>
        <p:nvSpPr>
          <p:cNvPr id="2" name="Rubrik 1">
            <a:extLst>
              <a:ext uri="{FF2B5EF4-FFF2-40B4-BE49-F238E27FC236}">
                <a16:creationId xmlns:a16="http://schemas.microsoft.com/office/drawing/2014/main" id="{1A128944-9FCC-4096-324C-DE567336F638}"/>
              </a:ext>
            </a:extLst>
          </p:cNvPr>
          <p:cNvSpPr txBox="1">
            <a:spLocks/>
          </p:cNvSpPr>
          <p:nvPr/>
        </p:nvSpPr>
        <p:spPr>
          <a:xfrm>
            <a:off x="641180" y="3230012"/>
            <a:ext cx="10867648" cy="24810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5400" dirty="0"/>
            </a:br>
            <a:r>
              <a:rPr lang="sv-SE" sz="1600" dirty="0" err="1">
                <a:solidFill>
                  <a:srgbClr val="000000"/>
                </a:solidFill>
                <a:latin typeface="Calibri" panose="020F0502020204030204" pitchFamily="34" charset="0"/>
              </a:rPr>
              <a:t>Disclaimer</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European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Commission's</a:t>
            </a:r>
            <a:r>
              <a:rPr lang="sv-SE" sz="1600" dirty="0">
                <a:solidFill>
                  <a:srgbClr val="000000"/>
                </a:solidFill>
                <a:latin typeface="Calibri" panose="020F0502020204030204" pitchFamily="34" charset="0"/>
              </a:rPr>
              <a:t> support for the </a:t>
            </a:r>
            <a:r>
              <a:rPr lang="sv-SE" sz="1600" dirty="0" err="1">
                <a:solidFill>
                  <a:srgbClr val="000000"/>
                </a:solidFill>
                <a:latin typeface="Calibri" panose="020F0502020204030204" pitchFamily="34" charset="0"/>
              </a:rPr>
              <a:t>production</a:t>
            </a:r>
            <a:r>
              <a:rPr lang="sv-SE" sz="1600" dirty="0">
                <a:solidFill>
                  <a:srgbClr val="000000"/>
                </a:solidFill>
                <a:latin typeface="Calibri" panose="020F0502020204030204" pitchFamily="34" charset="0"/>
              </a:rPr>
              <a:t> of </a:t>
            </a:r>
            <a:r>
              <a:rPr lang="sv-SE" sz="1600" dirty="0" err="1">
                <a:solidFill>
                  <a:srgbClr val="000000"/>
                </a:solidFill>
                <a:latin typeface="Calibri" panose="020F0502020204030204" pitchFamily="34" charset="0"/>
              </a:rPr>
              <a:t>this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publication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does</a:t>
            </a:r>
            <a:r>
              <a:rPr lang="sv-SE" sz="1600" dirty="0">
                <a:solidFill>
                  <a:srgbClr val="000000"/>
                </a:solidFill>
                <a:latin typeface="Calibri" panose="020F0502020204030204" pitchFamily="34" charset="0"/>
              </a:rPr>
              <a:t> not </a:t>
            </a:r>
            <a:r>
              <a:rPr lang="sv-SE" sz="1600" dirty="0" err="1">
                <a:solidFill>
                  <a:srgbClr val="000000"/>
                </a:solidFill>
                <a:latin typeface="Calibri" panose="020F0502020204030204" pitchFamily="34" charset="0"/>
              </a:rPr>
              <a:t>constitute</a:t>
            </a:r>
            <a:r>
              <a:rPr lang="sv-SE" sz="1600" dirty="0">
                <a:solidFill>
                  <a:srgbClr val="000000"/>
                </a:solidFill>
                <a:latin typeface="Calibri" panose="020F0502020204030204" pitchFamily="34" charset="0"/>
              </a:rPr>
              <a:t> an </a:t>
            </a:r>
            <a:r>
              <a:rPr lang="sv-SE" sz="1600" dirty="0" err="1">
                <a:solidFill>
                  <a:srgbClr val="000000"/>
                </a:solidFill>
                <a:latin typeface="Calibri" panose="020F0502020204030204" pitchFamily="34" charset="0"/>
              </a:rPr>
              <a:t>endorsement</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contents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reflect</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views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only</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authors</a:t>
            </a:r>
            <a:r>
              <a:rPr lang="sv-SE" sz="1600" dirty="0">
                <a:solidFill>
                  <a:srgbClr val="000000"/>
                </a:solidFill>
                <a:latin typeface="Calibri" panose="020F0502020204030204" pitchFamily="34" charset="0"/>
              </a:rPr>
              <a:t>, and the Commission </a:t>
            </a:r>
            <a:r>
              <a:rPr lang="sv-SE" sz="1600" dirty="0" err="1">
                <a:solidFill>
                  <a:srgbClr val="000000"/>
                </a:solidFill>
                <a:latin typeface="Calibri" panose="020F0502020204030204" pitchFamily="34" charset="0"/>
              </a:rPr>
              <a:t>cannot</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held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responsible</a:t>
            </a:r>
            <a:r>
              <a:rPr lang="sv-SE" sz="1600" dirty="0">
                <a:solidFill>
                  <a:srgbClr val="000000"/>
                </a:solidFill>
                <a:latin typeface="Calibri" panose="020F0502020204030204" pitchFamily="34" charset="0"/>
              </a:rPr>
              <a:t> for </a:t>
            </a:r>
            <a:r>
              <a:rPr lang="sv-SE" sz="1600" dirty="0" err="1">
                <a:solidFill>
                  <a:srgbClr val="000000"/>
                </a:solidFill>
                <a:latin typeface="Calibri" panose="020F0502020204030204" pitchFamily="34" charset="0"/>
              </a:rPr>
              <a:t>any</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use</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may</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made</a:t>
            </a:r>
            <a:r>
              <a:rPr lang="sv-SE" sz="1600" dirty="0">
                <a:solidFill>
                  <a:srgbClr val="000000"/>
                </a:solidFill>
                <a:latin typeface="Calibri" panose="020F0502020204030204" pitchFamily="34" charset="0"/>
              </a:rPr>
              <a:t> of the information </a:t>
            </a:r>
            <a:r>
              <a:rPr lang="sv-SE" sz="1600" dirty="0" err="1">
                <a:solidFill>
                  <a:srgbClr val="000000"/>
                </a:solidFill>
                <a:latin typeface="Calibri" panose="020F0502020204030204" pitchFamily="34" charset="0"/>
              </a:rPr>
              <a:t>contained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therein</a:t>
            </a:r>
            <a:endParaRPr lang="en-US" sz="1600" dirty="0"/>
          </a:p>
        </p:txBody>
      </p:sp>
    </p:spTree>
    <p:extLst>
      <p:ext uri="{BB962C8B-B14F-4D97-AF65-F5344CB8AC3E}">
        <p14:creationId xmlns:p14="http://schemas.microsoft.com/office/powerpoint/2010/main" val="36492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26F9-2B1F-4368-99D3-A50BFAD53EB0}"/>
              </a:ext>
            </a:extLst>
          </p:cNvPr>
          <p:cNvSpPr>
            <a:spLocks noGrp="1"/>
          </p:cNvSpPr>
          <p:nvPr>
            <p:ph type="title"/>
          </p:nvPr>
        </p:nvSpPr>
        <p:spPr>
          <a:solidFill>
            <a:srgbClr val="FF8901"/>
          </a:solidFill>
        </p:spPr>
        <p:txBody>
          <a:bodyPr/>
          <a:lstStyle/>
          <a:p>
            <a:r>
              <a:rPr lang="sv-SE" b="1" err="1">
                <a:solidFill>
                  <a:schemeClr val="bg1"/>
                </a:solidFill>
              </a:rPr>
              <a:t>Recommended</a:t>
            </a:r>
            <a:r>
              <a:rPr lang="sv-SE" b="1">
                <a:solidFill>
                  <a:schemeClr val="bg1"/>
                </a:solidFill>
              </a:rPr>
              <a:t> </a:t>
            </a:r>
            <a:r>
              <a:rPr lang="sv-SE" b="1" err="1">
                <a:solidFill>
                  <a:schemeClr val="bg1"/>
                </a:solidFill>
              </a:rPr>
              <a:t>readings</a:t>
            </a:r>
            <a:endParaRPr lang="da-DK" b="1">
              <a:solidFill>
                <a:schemeClr val="bg1"/>
              </a:solidFill>
            </a:endParaRPr>
          </a:p>
        </p:txBody>
      </p:sp>
      <p:sp>
        <p:nvSpPr>
          <p:cNvPr id="3" name="Content Placeholder 2">
            <a:extLst>
              <a:ext uri="{FF2B5EF4-FFF2-40B4-BE49-F238E27FC236}">
                <a16:creationId xmlns:a16="http://schemas.microsoft.com/office/drawing/2014/main" id="{EB31EF40-7D31-4FC3-B4F6-6D91680BBD88}"/>
              </a:ext>
            </a:extLst>
          </p:cNvPr>
          <p:cNvSpPr>
            <a:spLocks noGrp="1"/>
          </p:cNvSpPr>
          <p:nvPr>
            <p:ph idx="1"/>
          </p:nvPr>
        </p:nvSpPr>
        <p:spPr>
          <a:xfrm>
            <a:off x="838200" y="1825625"/>
            <a:ext cx="10515600" cy="4688506"/>
          </a:xfrm>
        </p:spPr>
        <p:txBody>
          <a:bodyPr vert="horz" lIns="91440" tIns="45720" rIns="91440" bIns="45720" rtlCol="0" anchor="t">
            <a:normAutofit/>
          </a:bodyPr>
          <a:lstStyle/>
          <a:p>
            <a:pPr marL="457200" indent="-457200"/>
            <a:r>
              <a:rPr lang="en-US" sz="2000" dirty="0" err="1">
                <a:ea typeface="+mn-lt"/>
                <a:cs typeface="+mn-lt"/>
              </a:rPr>
              <a:t>Bertelsen</a:t>
            </a:r>
            <a:r>
              <a:rPr lang="en-US" sz="2000" dirty="0">
                <a:ea typeface="+mn-lt"/>
                <a:cs typeface="+mn-lt"/>
              </a:rPr>
              <a:t>, O. and </a:t>
            </a:r>
            <a:r>
              <a:rPr lang="en-US" sz="2000" dirty="0" err="1">
                <a:ea typeface="+mn-lt"/>
                <a:cs typeface="+mn-lt"/>
              </a:rPr>
              <a:t>Bødker</a:t>
            </a:r>
            <a:r>
              <a:rPr lang="en-US" sz="2000" dirty="0">
                <a:ea typeface="+mn-lt"/>
                <a:cs typeface="+mn-lt"/>
              </a:rPr>
              <a:t>, S. (2003) Activity theory. In J. Carroll (ed.), HCI Models, Theories, and Frameworks: Toward a Multidisciplinary Science. Amsterdam: Morgan Kaufmann. Pp. 291–324. </a:t>
            </a:r>
          </a:p>
          <a:p>
            <a:pPr marL="457200" indent="-457200"/>
            <a:r>
              <a:rPr lang="da-DK" sz="2000" dirty="0" err="1">
                <a:ea typeface="+mn-lt"/>
                <a:cs typeface="+mn-lt"/>
              </a:rPr>
              <a:t>Kaptelinin</a:t>
            </a:r>
            <a:r>
              <a:rPr lang="da-DK" sz="2000" dirty="0">
                <a:ea typeface="+mn-lt"/>
                <a:cs typeface="+mn-lt"/>
              </a:rPr>
              <a:t>, Victor, and Bonnie A. </a:t>
            </a:r>
            <a:r>
              <a:rPr lang="da-DK" sz="2000" dirty="0" err="1">
                <a:ea typeface="+mn-lt"/>
                <a:cs typeface="+mn-lt"/>
              </a:rPr>
              <a:t>Nardi</a:t>
            </a:r>
            <a:r>
              <a:rPr lang="da-DK" sz="2000" dirty="0">
                <a:ea typeface="+mn-lt"/>
                <a:cs typeface="+mn-lt"/>
              </a:rPr>
              <a:t>. </a:t>
            </a:r>
            <a:r>
              <a:rPr lang="da-DK" sz="2000" i="1" dirty="0" err="1">
                <a:ea typeface="+mn-lt"/>
                <a:cs typeface="+mn-lt"/>
              </a:rPr>
              <a:t>Acting</a:t>
            </a:r>
            <a:r>
              <a:rPr lang="da-DK" sz="2000" i="1" dirty="0">
                <a:ea typeface="+mn-lt"/>
                <a:cs typeface="+mn-lt"/>
              </a:rPr>
              <a:t> with </a:t>
            </a:r>
            <a:r>
              <a:rPr lang="da-DK" sz="2000" i="1" dirty="0" err="1">
                <a:ea typeface="+mn-lt"/>
                <a:cs typeface="+mn-lt"/>
              </a:rPr>
              <a:t>technology</a:t>
            </a:r>
            <a:r>
              <a:rPr lang="da-DK" sz="2000" i="1" dirty="0">
                <a:ea typeface="+mn-lt"/>
                <a:cs typeface="+mn-lt"/>
              </a:rPr>
              <a:t>: Activity </a:t>
            </a:r>
            <a:r>
              <a:rPr lang="da-DK" sz="2000" i="1" dirty="0" err="1">
                <a:ea typeface="+mn-lt"/>
                <a:cs typeface="+mn-lt"/>
              </a:rPr>
              <a:t>theory</a:t>
            </a:r>
            <a:r>
              <a:rPr lang="da-DK" sz="2000" i="1" dirty="0">
                <a:ea typeface="+mn-lt"/>
                <a:cs typeface="+mn-lt"/>
              </a:rPr>
              <a:t> and </a:t>
            </a:r>
            <a:r>
              <a:rPr lang="da-DK" sz="2000" i="1" dirty="0" err="1">
                <a:ea typeface="+mn-lt"/>
                <a:cs typeface="+mn-lt"/>
              </a:rPr>
              <a:t>interaction</a:t>
            </a:r>
            <a:r>
              <a:rPr lang="da-DK" sz="2000" i="1" dirty="0">
                <a:ea typeface="+mn-lt"/>
                <a:cs typeface="+mn-lt"/>
              </a:rPr>
              <a:t> design</a:t>
            </a:r>
            <a:r>
              <a:rPr lang="da-DK" sz="2000" dirty="0">
                <a:ea typeface="+mn-lt"/>
                <a:cs typeface="+mn-lt"/>
              </a:rPr>
              <a:t>. MIT </a:t>
            </a:r>
            <a:r>
              <a:rPr lang="da-DK" sz="2000" dirty="0" err="1">
                <a:ea typeface="+mn-lt"/>
                <a:cs typeface="+mn-lt"/>
              </a:rPr>
              <a:t>press</a:t>
            </a:r>
            <a:r>
              <a:rPr lang="da-DK" sz="2000" dirty="0">
                <a:ea typeface="+mn-lt"/>
                <a:cs typeface="+mn-lt"/>
              </a:rPr>
              <a:t>, 2006.</a:t>
            </a:r>
            <a:endParaRPr lang="en-US" sz="2000" dirty="0">
              <a:ea typeface="+mn-lt"/>
              <a:cs typeface="+mn-lt"/>
            </a:endParaRPr>
          </a:p>
          <a:p>
            <a:pPr marL="457200" indent="-457200"/>
            <a:endParaRPr lang="da-DK" dirty="0">
              <a:cs typeface="Calibri"/>
            </a:endParaRPr>
          </a:p>
        </p:txBody>
      </p:sp>
    </p:spTree>
    <p:extLst>
      <p:ext uri="{BB962C8B-B14F-4D97-AF65-F5344CB8AC3E}">
        <p14:creationId xmlns:p14="http://schemas.microsoft.com/office/powerpoint/2010/main" val="108346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err="1">
                <a:solidFill>
                  <a:schemeClr val="bg1"/>
                </a:solidFill>
              </a:rPr>
              <a:t>Content</a:t>
            </a:r>
            <a:r>
              <a:rPr lang="sv-SE" b="1">
                <a:solidFill>
                  <a:schemeClr val="bg1"/>
                </a:solidFill>
              </a:rPr>
              <a:t> / </a:t>
            </a:r>
            <a:r>
              <a:rPr lang="sv-SE" b="1" err="1">
                <a:solidFill>
                  <a:schemeClr val="bg1"/>
                </a:solidFill>
              </a:rPr>
              <a:t>Outline</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vert="horz" lIns="91440" tIns="45720" rIns="91440" bIns="45720" rtlCol="0" anchor="t">
            <a:normAutofit/>
          </a:bodyPr>
          <a:lstStyle/>
          <a:p>
            <a:pPr>
              <a:buNone/>
            </a:pPr>
            <a:endParaRPr lang="da-DK" b="1">
              <a:ea typeface="+mn-lt"/>
              <a:cs typeface="+mn-lt"/>
            </a:endParaRPr>
          </a:p>
          <a:p>
            <a:pPr>
              <a:buNone/>
            </a:pPr>
            <a:endParaRPr lang="da-DK">
              <a:ea typeface="+mn-lt"/>
              <a:cs typeface="+mn-lt"/>
            </a:endParaRPr>
          </a:p>
          <a:p>
            <a:pPr>
              <a:buNone/>
            </a:pPr>
            <a:endParaRPr lang="da-DK" sz="2000">
              <a:cs typeface="Calibri"/>
            </a:endParaRPr>
          </a:p>
        </p:txBody>
      </p:sp>
      <p:sp>
        <p:nvSpPr>
          <p:cNvPr id="5" name="Content Placeholder 2">
            <a:extLst>
              <a:ext uri="{FF2B5EF4-FFF2-40B4-BE49-F238E27FC236}">
                <a16:creationId xmlns:a16="http://schemas.microsoft.com/office/drawing/2014/main" id="{9BEA7B5A-52EE-553D-7654-5B2CF5329573}"/>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sz="2000">
              <a:cs typeface="Calibri"/>
            </a:endParaRPr>
          </a:p>
          <a:p>
            <a:pPr>
              <a:buFont typeface="Calibri" panose="020B0604020202020204" pitchFamily="34" charset="0"/>
              <a:buChar char="-"/>
            </a:pPr>
            <a:r>
              <a:rPr lang="en-GB" sz="2000">
                <a:ea typeface="+mn-lt"/>
                <a:cs typeface="+mn-lt"/>
              </a:rPr>
              <a:t>A brief history of activity theory</a:t>
            </a:r>
          </a:p>
          <a:p>
            <a:pPr>
              <a:buFont typeface="Calibri" panose="020B0604020202020204" pitchFamily="34" charset="0"/>
              <a:buChar char="-"/>
            </a:pPr>
            <a:r>
              <a:rPr lang="en-GB" sz="2000">
                <a:cs typeface="Calibri"/>
              </a:rPr>
              <a:t>Key concepts and principles in activity theory</a:t>
            </a:r>
          </a:p>
          <a:p>
            <a:pPr>
              <a:buFont typeface="Calibri" panose="020B0604020202020204" pitchFamily="34" charset="0"/>
              <a:buChar char="-"/>
            </a:pPr>
            <a:r>
              <a:rPr lang="en-GB" sz="2000">
                <a:cs typeface="Calibri"/>
              </a:rPr>
              <a:t>Application of activity theory in technology design for collaborative interaction</a:t>
            </a:r>
          </a:p>
          <a:p>
            <a:pPr>
              <a:buFont typeface="Calibri" panose="020B0604020202020204" pitchFamily="34" charset="0"/>
              <a:buChar char="-"/>
            </a:pPr>
            <a:r>
              <a:rPr lang="en-GB" sz="2000">
                <a:cs typeface="Calibri"/>
              </a:rPr>
              <a:t>Case Studies in HCI, CSCW, CSCL</a:t>
            </a:r>
          </a:p>
          <a:p>
            <a:pPr>
              <a:buFont typeface="Calibri" panose="020B0604020202020204" pitchFamily="34" charset="0"/>
              <a:buChar char="-"/>
            </a:pPr>
            <a:r>
              <a:rPr lang="en-GB" sz="2000">
                <a:cs typeface="Calibri"/>
              </a:rPr>
              <a:t>Summary</a:t>
            </a:r>
          </a:p>
          <a:p>
            <a:pPr>
              <a:buNone/>
            </a:pPr>
            <a:endParaRPr lang="en-GB" sz="2000">
              <a:cs typeface="Calibri"/>
            </a:endParaRP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Tree>
    <p:extLst>
      <p:ext uri="{BB962C8B-B14F-4D97-AF65-F5344CB8AC3E}">
        <p14:creationId xmlns:p14="http://schemas.microsoft.com/office/powerpoint/2010/main" val="140069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fontScale="90000"/>
          </a:bodyPr>
          <a:lstStyle/>
          <a:p>
            <a:r>
              <a:rPr lang="en-US" b="1">
                <a:solidFill>
                  <a:schemeClr val="bg1"/>
                </a:solidFill>
                <a:ea typeface="+mj-lt"/>
                <a:cs typeface="Calibri Light"/>
              </a:rPr>
              <a:t>THEORETICAL</a:t>
            </a:r>
            <a:r>
              <a:rPr lang="en-US" b="1">
                <a:solidFill>
                  <a:schemeClr val="bg1"/>
                </a:solidFill>
                <a:ea typeface="+mj-lt"/>
                <a:cs typeface="+mj-lt"/>
              </a:rPr>
              <a:t> APPROACHES TO COLLABORATIVE INTERACTION IN TECHNOLOGY DESIGN</a:t>
            </a:r>
            <a:endParaRPr lang="en-US" b="1">
              <a:solidFill>
                <a:schemeClr val="bg1"/>
              </a:solidFill>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5577840" cy="4351338"/>
          </a:xfrm>
        </p:spPr>
        <p:txBody>
          <a:bodyPr vert="horz" lIns="91440" tIns="45720" rIns="91440" bIns="45720" rtlCol="0" anchor="t">
            <a:normAutofit/>
          </a:bodyPr>
          <a:lstStyle/>
          <a:p>
            <a:pPr>
              <a:buNone/>
            </a:pPr>
            <a:endParaRPr lang="en-GB" sz="2000">
              <a:cs typeface="Calibri"/>
            </a:endParaRPr>
          </a:p>
          <a:p>
            <a:pPr>
              <a:buNone/>
            </a:pPr>
            <a:r>
              <a:rPr lang="en-GB" sz="2000">
                <a:cs typeface="Calibri"/>
              </a:rPr>
              <a:t>Collaboration is a complex phenomenon and allowing people to have smooth collaborative interaction via technology have been a challenge for researchers.</a:t>
            </a:r>
          </a:p>
          <a:p>
            <a:pPr>
              <a:buNone/>
            </a:pPr>
            <a:endParaRPr lang="en-GB" sz="2000">
              <a:cs typeface="Calibri"/>
            </a:endParaRPr>
          </a:p>
          <a:p>
            <a:pPr>
              <a:buNone/>
            </a:pPr>
            <a:r>
              <a:rPr lang="en-GB" sz="2000">
                <a:ea typeface="+mn-lt"/>
                <a:cs typeface="+mn-lt"/>
              </a:rPr>
              <a:t>Theories provide a lens to analyse collaborative interaction as a complex phenomenon and bring questions to be asked. For example, within various multidisciplinary research fields that focus on information systems and technology design.</a:t>
            </a:r>
          </a:p>
          <a:p>
            <a:pPr>
              <a:buNone/>
            </a:pPr>
            <a:endParaRPr lang="en-GB" sz="2000">
              <a:cs typeface="Calibri"/>
            </a:endParaRPr>
          </a:p>
          <a:p>
            <a:pPr>
              <a:buNone/>
            </a:pPr>
            <a:endParaRPr lang="en-GB" sz="2000">
              <a:ea typeface="+mn-lt"/>
              <a:cs typeface="+mn-lt"/>
            </a:endParaRPr>
          </a:p>
          <a:p>
            <a:pPr>
              <a:buNone/>
            </a:pPr>
            <a:endParaRPr lang="en-GB" sz="2000">
              <a:cs typeface="Calibri"/>
            </a:endParaRP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pic>
        <p:nvPicPr>
          <p:cNvPr id="4" name="Picture 4" descr="Diagram, schematic&#10;&#10;Description automatically generated">
            <a:extLst>
              <a:ext uri="{FF2B5EF4-FFF2-40B4-BE49-F238E27FC236}">
                <a16:creationId xmlns:a16="http://schemas.microsoft.com/office/drawing/2014/main" id="{E541DD1F-1517-BE1D-395A-47D3D273D289}"/>
              </a:ext>
            </a:extLst>
          </p:cNvPr>
          <p:cNvPicPr>
            <a:picLocks noChangeAspect="1"/>
          </p:cNvPicPr>
          <p:nvPr/>
        </p:nvPicPr>
        <p:blipFill>
          <a:blip r:embed="rId3"/>
          <a:stretch>
            <a:fillRect/>
          </a:stretch>
        </p:blipFill>
        <p:spPr>
          <a:xfrm>
            <a:off x="7620000" y="2171143"/>
            <a:ext cx="3482897" cy="3489092"/>
          </a:xfrm>
          <a:prstGeom prst="rect">
            <a:avLst/>
          </a:prstGeom>
        </p:spPr>
      </p:pic>
      <p:sp>
        <p:nvSpPr>
          <p:cNvPr id="5" name="TextBox 4">
            <a:extLst>
              <a:ext uri="{FF2B5EF4-FFF2-40B4-BE49-F238E27FC236}">
                <a16:creationId xmlns:a16="http://schemas.microsoft.com/office/drawing/2014/main" id="{272B3C2E-F8FE-36A2-2E5D-6781C9A328BE}"/>
              </a:ext>
            </a:extLst>
          </p:cNvPr>
          <p:cNvSpPr txBox="1"/>
          <p:nvPr/>
        </p:nvSpPr>
        <p:spPr>
          <a:xfrm>
            <a:off x="7620000" y="5735196"/>
            <a:ext cx="38303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image created by Dall-E with the description: "</a:t>
            </a:r>
            <a:r>
              <a:rPr lang="en-GB" sz="1200">
                <a:ea typeface="+mn-lt"/>
                <a:cs typeface="+mn-lt"/>
              </a:rPr>
              <a:t>two collaborative activity systems in which people's interactions are mediated by technology", in January 2023</a:t>
            </a:r>
            <a:endParaRPr lang="en-GB" sz="1200">
              <a:cs typeface="Calibri"/>
            </a:endParaRPr>
          </a:p>
        </p:txBody>
      </p:sp>
    </p:spTree>
    <p:extLst>
      <p:ext uri="{BB962C8B-B14F-4D97-AF65-F5344CB8AC3E}">
        <p14:creationId xmlns:p14="http://schemas.microsoft.com/office/powerpoint/2010/main" val="116204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a:solidFill>
                  <a:schemeClr val="bg1"/>
                </a:solidFill>
                <a:ea typeface="+mj-lt"/>
                <a:cs typeface="Calibri Light"/>
              </a:rPr>
              <a:t>ACTIVITY</a:t>
            </a:r>
            <a:r>
              <a:rPr lang="en-US" b="1">
                <a:solidFill>
                  <a:schemeClr val="bg1"/>
                </a:solidFill>
                <a:ea typeface="+mj-lt"/>
                <a:cs typeface="+mj-lt"/>
              </a:rPr>
              <a:t> THEORY: A FRAMEWORK FOR ANALYSIS</a:t>
            </a:r>
            <a:endParaRPr lang="en-US" b="1">
              <a:solidFill>
                <a:schemeClr val="bg1"/>
              </a:solidFill>
              <a:cs typeface="Calibri Light"/>
            </a:endParaRP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838200" y="1825625"/>
            <a:ext cx="5256445" cy="4351338"/>
          </a:xfrm>
        </p:spPr>
        <p:txBody>
          <a:bodyPr vert="horz" lIns="91440" tIns="45720" rIns="91440" bIns="45720" rtlCol="0" anchor="t">
            <a:normAutofit/>
          </a:bodyPr>
          <a:lstStyle/>
          <a:p>
            <a:pPr marL="0" indent="0">
              <a:buNone/>
            </a:pPr>
            <a:endParaRPr lang="en-GB" sz="2000">
              <a:ea typeface="+mn-lt"/>
              <a:cs typeface="+mn-lt"/>
            </a:endParaRPr>
          </a:p>
          <a:p>
            <a:pPr marL="0" indent="0">
              <a:buNone/>
            </a:pPr>
            <a:r>
              <a:rPr lang="en-GB" sz="2000">
                <a:ea typeface="+mn-lt"/>
                <a:cs typeface="+mn-lt"/>
              </a:rPr>
              <a:t>Activity theory is a framework that provides a theoretical lens, and it is used in descriptive, analytical and interpretive levels in human-computer interaction (HCI), computer-supported cooperative work (CSCW), and computer-supported collaborative learning (CSCL). </a:t>
            </a:r>
            <a:endParaRPr lang="en-GB">
              <a:cs typeface="Calibri" panose="020F0502020204030204"/>
            </a:endParaRPr>
          </a:p>
          <a:p>
            <a:pPr marL="0" indent="0">
              <a:buNone/>
            </a:pPr>
            <a:endParaRPr lang="en-GB" sz="2000">
              <a:ea typeface="+mn-lt"/>
              <a:cs typeface="+mn-lt"/>
            </a:endParaRPr>
          </a:p>
          <a:p>
            <a:pPr>
              <a:buNone/>
            </a:pPr>
            <a:endParaRPr lang="en-GB" sz="2000">
              <a:cs typeface="Calibri"/>
            </a:endParaRPr>
          </a:p>
          <a:p>
            <a:pPr>
              <a:buNone/>
            </a:pPr>
            <a:endParaRPr lang="en-GB" sz="2000">
              <a:cs typeface="Calibri"/>
            </a:endParaRP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pic>
        <p:nvPicPr>
          <p:cNvPr id="5" name="Picture 5" descr="A picture containing people, group, different, several&#10;&#10;Description automatically generated">
            <a:extLst>
              <a:ext uri="{FF2B5EF4-FFF2-40B4-BE49-F238E27FC236}">
                <a16:creationId xmlns:a16="http://schemas.microsoft.com/office/drawing/2014/main" id="{EB11C699-841E-BEA7-A7B3-348812075B15}"/>
              </a:ext>
            </a:extLst>
          </p:cNvPr>
          <p:cNvPicPr>
            <a:picLocks noChangeAspect="1"/>
          </p:cNvPicPr>
          <p:nvPr/>
        </p:nvPicPr>
        <p:blipFill>
          <a:blip r:embed="rId3"/>
          <a:stretch>
            <a:fillRect/>
          </a:stretch>
        </p:blipFill>
        <p:spPr>
          <a:xfrm>
            <a:off x="7703751" y="2139778"/>
            <a:ext cx="3505200" cy="3505200"/>
          </a:xfrm>
          <a:prstGeom prst="rect">
            <a:avLst/>
          </a:prstGeom>
        </p:spPr>
      </p:pic>
      <p:sp>
        <p:nvSpPr>
          <p:cNvPr id="8" name="TextBox 7">
            <a:extLst>
              <a:ext uri="{FF2B5EF4-FFF2-40B4-BE49-F238E27FC236}">
                <a16:creationId xmlns:a16="http://schemas.microsoft.com/office/drawing/2014/main" id="{A86C5919-E6DA-BCB8-A984-73FB509F1D10}"/>
              </a:ext>
            </a:extLst>
          </p:cNvPr>
          <p:cNvSpPr txBox="1"/>
          <p:nvPr/>
        </p:nvSpPr>
        <p:spPr>
          <a:xfrm>
            <a:off x="7620000" y="5735196"/>
            <a:ext cx="38303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image created by Dall-E with the description: "</a:t>
            </a:r>
            <a:r>
              <a:rPr lang="en-GB" sz="1200">
                <a:ea typeface="+mn-lt"/>
                <a:cs typeface="+mn-lt"/>
              </a:rPr>
              <a:t>collaborative activity system in which multiple people's interactions are mediated by technology", in January 2023</a:t>
            </a:r>
            <a:endParaRPr lang="en-GB" sz="1200">
              <a:cs typeface="Calibri"/>
            </a:endParaRPr>
          </a:p>
        </p:txBody>
      </p:sp>
    </p:spTree>
    <p:extLst>
      <p:ext uri="{BB962C8B-B14F-4D97-AF65-F5344CB8AC3E}">
        <p14:creationId xmlns:p14="http://schemas.microsoft.com/office/powerpoint/2010/main" val="285302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a:solidFill>
                  <a:schemeClr val="bg1"/>
                </a:solidFill>
                <a:cs typeface="Calibri Light"/>
              </a:rPr>
              <a:t>ACTIVITY THEORY: OVERVIEW</a:t>
            </a: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p:txBody>
          <a:bodyPr vert="horz" lIns="91440" tIns="45720" rIns="91440" bIns="45720" rtlCol="0" anchor="t">
            <a:normAutofit/>
          </a:bodyPr>
          <a:lstStyle/>
          <a:p>
            <a:pPr>
              <a:buNone/>
            </a:pPr>
            <a:r>
              <a:rPr lang="en-GB" sz="2400" b="1">
                <a:ea typeface="+mn-lt"/>
                <a:cs typeface="+mn-lt"/>
              </a:rPr>
              <a:t>A BRIEF HISTORY OF ACTIVITY THEORY:</a:t>
            </a:r>
            <a:endParaRPr lang="en-GB" b="1">
              <a:cs typeface="Calibri"/>
            </a:endParaRPr>
          </a:p>
          <a:p>
            <a:pPr>
              <a:buNone/>
            </a:pPr>
            <a:endParaRPr lang="en-GB" sz="2400" b="1">
              <a:ea typeface="+mn-lt"/>
              <a:cs typeface="+mn-lt"/>
            </a:endParaRPr>
          </a:p>
          <a:p>
            <a:pPr>
              <a:buNone/>
            </a:pPr>
            <a:r>
              <a:rPr lang="en-GB" sz="2000">
                <a:ea typeface="+mn-lt"/>
                <a:cs typeface="+mn-lt"/>
              </a:rPr>
              <a:t>➔ A psychological and socio-cultural framework</a:t>
            </a:r>
            <a:endParaRPr lang="en-GB">
              <a:cs typeface="Calibri" panose="020F0502020204030204"/>
            </a:endParaRPr>
          </a:p>
          <a:p>
            <a:pPr>
              <a:buNone/>
            </a:pPr>
            <a:r>
              <a:rPr lang="en-GB" sz="2000">
                <a:ea typeface="+mn-lt"/>
                <a:cs typeface="+mn-lt"/>
              </a:rPr>
              <a:t>➔ Inspired by Marxist philosophies as well as Lev Vygotsky, </a:t>
            </a:r>
            <a:endParaRPr lang="en-GB">
              <a:cs typeface="Calibri" panose="020F0502020204030204"/>
            </a:endParaRPr>
          </a:p>
          <a:p>
            <a:pPr>
              <a:buNone/>
            </a:pPr>
            <a:r>
              <a:rPr lang="en-GB" sz="2000">
                <a:ea typeface="+mn-lt"/>
                <a:cs typeface="+mn-lt"/>
              </a:rPr>
              <a:t>➔ Developed by Sergei Rubinstein, Alexei Leont’ev, and Yrjö </a:t>
            </a:r>
            <a:r>
              <a:rPr lang="en-GB" sz="2000" err="1">
                <a:ea typeface="+mn-lt"/>
                <a:cs typeface="+mn-lt"/>
              </a:rPr>
              <a:t>Engeström</a:t>
            </a:r>
            <a:r>
              <a:rPr lang="en-GB" sz="2000">
                <a:ea typeface="+mn-lt"/>
                <a:cs typeface="+mn-lt"/>
              </a:rPr>
              <a:t> to understand how</a:t>
            </a:r>
            <a:endParaRPr lang="en-GB">
              <a:ea typeface="+mn-lt"/>
              <a:cs typeface="+mn-lt"/>
            </a:endParaRPr>
          </a:p>
          <a:p>
            <a:pPr lvl="1"/>
            <a:r>
              <a:rPr lang="en-GB" sz="2000">
                <a:ea typeface="+mn-lt"/>
                <a:cs typeface="+mn-lt"/>
              </a:rPr>
              <a:t>work activities were mediated and influenced by the tools</a:t>
            </a:r>
          </a:p>
          <a:p>
            <a:pPr lvl="1"/>
            <a:r>
              <a:rPr lang="en-GB" sz="2000">
                <a:ea typeface="+mn-lt"/>
                <a:cs typeface="+mn-lt"/>
              </a:rPr>
              <a:t>the resources (e.g. skills, tools, knowledge) that were used in the activities,</a:t>
            </a:r>
          </a:p>
          <a:p>
            <a:pPr lvl="1"/>
            <a:r>
              <a:rPr lang="en-GB" sz="2000">
                <a:ea typeface="+mn-lt"/>
                <a:cs typeface="+mn-lt"/>
              </a:rPr>
              <a:t>the social and cultural context in which the activities took place influence the human activity.</a:t>
            </a:r>
            <a:endParaRPr lang="en-GB">
              <a:cs typeface="Calibri"/>
            </a:endParaRPr>
          </a:p>
          <a:p>
            <a:pPr>
              <a:buNone/>
            </a:pPr>
            <a:endParaRPr lang="en-GB" sz="2000">
              <a:cs typeface="Calibri"/>
            </a:endParaRPr>
          </a:p>
          <a:p>
            <a:pPr marL="0" indent="0">
              <a:buNone/>
            </a:pPr>
            <a:endParaRPr lang="en-GB"/>
          </a:p>
          <a:p>
            <a:pPr marL="0" indent="0">
              <a:buNone/>
            </a:pPr>
            <a:endParaRPr lang="en-GB"/>
          </a:p>
          <a:p>
            <a:pPr marL="0" indent="0">
              <a:buNone/>
            </a:pPr>
            <a:endParaRPr lang="en-GB"/>
          </a:p>
          <a:p>
            <a:pPr marL="0" indent="0">
              <a:buNone/>
            </a:pPr>
            <a:endParaRPr lang="en-GB" sz="1200">
              <a:cs typeface="Calibri"/>
            </a:endParaRPr>
          </a:p>
        </p:txBody>
      </p:sp>
    </p:spTree>
    <p:extLst>
      <p:ext uri="{BB962C8B-B14F-4D97-AF65-F5344CB8AC3E}">
        <p14:creationId xmlns:p14="http://schemas.microsoft.com/office/powerpoint/2010/main" val="31975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ACTIVITY THEORY: 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a:xfrm>
            <a:off x="4447308" y="1182897"/>
            <a:ext cx="7197254" cy="5595645"/>
          </a:xfrm>
        </p:spPr>
        <p:txBody>
          <a:bodyPr vert="horz" lIns="91440" tIns="45720" rIns="91440" bIns="45720" rtlCol="0" anchor="ctr">
            <a:normAutofit fontScale="92500" lnSpcReduction="10000"/>
          </a:bodyPr>
          <a:lstStyle/>
          <a:p>
            <a:pPr>
              <a:buNone/>
            </a:pPr>
            <a:r>
              <a:rPr lang="en-GB" sz="2400" b="1">
                <a:ea typeface="+mn-lt"/>
                <a:cs typeface="+mn-lt"/>
              </a:rPr>
              <a:t>TRAJECTORY OF KEY CONCEPTS OF ACTIVITY THEORY </a:t>
            </a:r>
            <a:endParaRPr lang="en-US" sz="2400">
              <a:ea typeface="+mn-lt"/>
              <a:cs typeface="+mn-lt"/>
            </a:endParaRPr>
          </a:p>
          <a:p>
            <a:pPr>
              <a:buNone/>
            </a:pPr>
            <a:endParaRPr lang="en-GB" sz="2000" b="1">
              <a:cs typeface="Calibri"/>
            </a:endParaRPr>
          </a:p>
          <a:p>
            <a:pPr marL="0" indent="0">
              <a:buNone/>
            </a:pPr>
            <a:r>
              <a:rPr lang="en-GB" sz="2000">
                <a:ea typeface="+mn-lt"/>
                <a:cs typeface="+mn-lt"/>
              </a:rPr>
              <a:t>➔ Principle of unity and inseparability of human cognition and activity (Rubinstein, 1947)</a:t>
            </a:r>
            <a:endParaRPr lang="en-GB" sz="2000">
              <a:cs typeface="Calibri" panose="020F0502020204030204"/>
            </a:endParaRPr>
          </a:p>
          <a:p>
            <a:pPr>
              <a:buNone/>
            </a:pPr>
            <a:r>
              <a:rPr lang="en-GB" sz="2000">
                <a:ea typeface="+mn-lt"/>
                <a:cs typeface="+mn-lt"/>
              </a:rPr>
              <a:t>➔ Theory of mediation based on the idea of a triadic relationship between object (goal or purpose), a mental interpretant (subject), and a sign (language as a tool) (</a:t>
            </a:r>
            <a:r>
              <a:rPr lang="en-GB" sz="2000" err="1">
                <a:ea typeface="+mn-lt"/>
                <a:cs typeface="+mn-lt"/>
              </a:rPr>
              <a:t>Gagnepain</a:t>
            </a:r>
            <a:r>
              <a:rPr lang="en-GB" sz="2000">
                <a:ea typeface="+mn-lt"/>
                <a:cs typeface="+mn-lt"/>
              </a:rPr>
              <a:t>, 1960)</a:t>
            </a:r>
            <a:endParaRPr lang="en-GB" sz="2000">
              <a:cs typeface="Calibri"/>
            </a:endParaRPr>
          </a:p>
          <a:p>
            <a:pPr>
              <a:buNone/>
            </a:pPr>
            <a:r>
              <a:rPr lang="en-GB" sz="2000">
                <a:ea typeface="+mn-lt"/>
                <a:cs typeface="+mn-lt"/>
              </a:rPr>
              <a:t>➔ Mediational aspect of tools for human activity (Vygotsky, 1978)</a:t>
            </a:r>
          </a:p>
          <a:p>
            <a:pPr>
              <a:buNone/>
            </a:pPr>
            <a:r>
              <a:rPr lang="en-GB" sz="2000">
                <a:ea typeface="+mn-lt"/>
                <a:cs typeface="+mn-lt"/>
              </a:rPr>
              <a:t>➔  Object-oriented analysis of human activities: activity-action-operation (Leont’ev, 1978) </a:t>
            </a:r>
            <a:endParaRPr lang="en-GB" sz="2000">
              <a:cs typeface="Calibri"/>
            </a:endParaRPr>
          </a:p>
          <a:p>
            <a:pPr>
              <a:buNone/>
            </a:pPr>
            <a:r>
              <a:rPr lang="en-GB" sz="2000">
                <a:ea typeface="+mn-lt"/>
                <a:cs typeface="+mn-lt"/>
              </a:rPr>
              <a:t>➔ Three level notion of developmental forms of subject-object-subject relations: coordination, cooperation and communication in social learning (Fitchner, 1984)</a:t>
            </a:r>
            <a:endParaRPr lang="en-GB" sz="2000">
              <a:cs typeface="Calibri"/>
            </a:endParaRPr>
          </a:p>
          <a:p>
            <a:pPr>
              <a:buNone/>
            </a:pPr>
            <a:r>
              <a:rPr lang="en-GB" sz="2000">
                <a:ea typeface="+mn-lt"/>
                <a:cs typeface="+mn-lt"/>
              </a:rPr>
              <a:t>➔ Exchange of information between an individual and their environment within an activity system; subject-object-community interaction (</a:t>
            </a:r>
            <a:r>
              <a:rPr lang="en-GB" sz="2000" err="1">
                <a:ea typeface="+mn-lt"/>
                <a:cs typeface="+mn-lt"/>
              </a:rPr>
              <a:t>Engeström</a:t>
            </a:r>
            <a:r>
              <a:rPr lang="en-GB" sz="2000">
                <a:ea typeface="+mn-lt"/>
                <a:cs typeface="+mn-lt"/>
              </a:rPr>
              <a:t>, 1987) </a:t>
            </a:r>
            <a:endParaRPr lang="en-GB" sz="2000">
              <a:cs typeface="Calibri"/>
            </a:endParaRPr>
          </a:p>
          <a:p>
            <a:pPr>
              <a:buNone/>
            </a:pPr>
            <a:r>
              <a:rPr lang="en-GB" sz="2000">
                <a:ea typeface="+mn-lt"/>
                <a:cs typeface="+mn-lt"/>
              </a:rPr>
              <a:t>➔ Mediational means for subject-object-community interaction; tools/instruments/resources, rules/roles/skills, division of labour (</a:t>
            </a:r>
            <a:r>
              <a:rPr lang="en-GB" sz="2000" err="1">
                <a:ea typeface="+mn-lt"/>
                <a:cs typeface="+mn-lt"/>
              </a:rPr>
              <a:t>Engeström</a:t>
            </a:r>
            <a:r>
              <a:rPr lang="en-GB" sz="2000">
                <a:ea typeface="+mn-lt"/>
                <a:cs typeface="+mn-lt"/>
              </a:rPr>
              <a:t>, 1997)</a:t>
            </a:r>
          </a:p>
          <a:p>
            <a:pPr>
              <a:buNone/>
            </a:pPr>
            <a:endParaRPr lang="en-GB" sz="2000">
              <a:cs typeface="Calibri"/>
            </a:endParaRPr>
          </a:p>
          <a:p>
            <a:pPr marL="0" indent="0">
              <a:buNone/>
            </a:pPr>
            <a:endParaRPr lang="en-GB" sz="1500"/>
          </a:p>
          <a:p>
            <a:pPr marL="0" indent="0">
              <a:buNone/>
            </a:pPr>
            <a:endParaRPr lang="en-GB" sz="1500"/>
          </a:p>
          <a:p>
            <a:pPr marL="0" indent="0">
              <a:buNone/>
            </a:pPr>
            <a:endParaRPr lang="en-GB" sz="1500"/>
          </a:p>
          <a:p>
            <a:pPr marL="0" indent="0">
              <a:buNone/>
            </a:pPr>
            <a:endParaRPr lang="en-GB" sz="1500">
              <a:cs typeface="Calibri"/>
            </a:endParaRPr>
          </a:p>
        </p:txBody>
      </p:sp>
    </p:spTree>
    <p:extLst>
      <p:ext uri="{BB962C8B-B14F-4D97-AF65-F5344CB8AC3E}">
        <p14:creationId xmlns:p14="http://schemas.microsoft.com/office/powerpoint/2010/main" val="229639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normAutofit/>
          </a:bodyPr>
          <a:lstStyle/>
          <a:p>
            <a:r>
              <a:rPr lang="en-US" b="1">
                <a:solidFill>
                  <a:schemeClr val="bg1"/>
                </a:solidFill>
                <a:cs typeface="Calibri Light"/>
              </a:rPr>
              <a:t>ACTIVITY THEORY: OVERVIEW</a:t>
            </a:r>
          </a:p>
        </p:txBody>
      </p:sp>
      <p:sp>
        <p:nvSpPr>
          <p:cNvPr id="3" name="Content Placeholder 2">
            <a:extLst>
              <a:ext uri="{FF2B5EF4-FFF2-40B4-BE49-F238E27FC236}">
                <a16:creationId xmlns:a16="http://schemas.microsoft.com/office/drawing/2014/main" id="{74FE495C-707F-7D11-B63B-8D3FB0D9B3A2}"/>
              </a:ext>
            </a:extLst>
          </p:cNvPr>
          <p:cNvSpPr>
            <a:spLocks noGrp="1"/>
          </p:cNvSpPr>
          <p:nvPr>
            <p:ph idx="1"/>
          </p:nvPr>
        </p:nvSpPr>
        <p:spPr/>
        <p:txBody>
          <a:bodyPr vert="horz" lIns="91440" tIns="45720" rIns="91440" bIns="45720" rtlCol="0" anchor="t">
            <a:normAutofit/>
          </a:bodyPr>
          <a:lstStyle/>
          <a:p>
            <a:pPr>
              <a:buNone/>
            </a:pPr>
            <a:r>
              <a:rPr lang="en-GB" sz="2400" b="1">
                <a:ea typeface="+mn-lt"/>
                <a:cs typeface="+mn-lt"/>
              </a:rPr>
              <a:t>ACTIVITY THEORY / CULTURAL HISTORICAL ACTIVITY THEORY</a:t>
            </a:r>
            <a:endParaRPr lang="en-US">
              <a:ea typeface="+mn-lt"/>
              <a:cs typeface="+mn-lt"/>
            </a:endParaRPr>
          </a:p>
          <a:p>
            <a:pPr>
              <a:buNone/>
            </a:pPr>
            <a:endParaRPr lang="en-GB" sz="2000">
              <a:ea typeface="+mn-lt"/>
              <a:cs typeface="+mn-lt"/>
            </a:endParaRPr>
          </a:p>
          <a:p>
            <a:pPr>
              <a:buNone/>
            </a:pPr>
            <a:r>
              <a:rPr lang="en-GB" sz="2000">
                <a:ea typeface="+mn-lt"/>
                <a:cs typeface="+mn-lt"/>
              </a:rPr>
              <a:t>Activity theory also referred as Cultural-Historical Activity Theory (CHAT) exploring and understanding interactions in multiple contexts and cultures (e.g. social, historical, economic, political, etc.), and the dynamics and development of human activities such as learning and education, or work. </a:t>
            </a:r>
            <a:endParaRPr lang="en-GB">
              <a:ea typeface="+mn-lt"/>
              <a:cs typeface="+mn-lt"/>
            </a:endParaRPr>
          </a:p>
          <a:p>
            <a:pPr>
              <a:buNone/>
            </a:pPr>
            <a:endParaRPr lang="en-GB" sz="2000">
              <a:ea typeface="+mn-lt"/>
              <a:cs typeface="+mn-lt"/>
            </a:endParaRPr>
          </a:p>
          <a:p>
            <a:pPr>
              <a:buNone/>
            </a:pPr>
            <a:endParaRPr lang="en-GB" sz="2000">
              <a:cs typeface="Calibri"/>
            </a:endParaRPr>
          </a:p>
          <a:p>
            <a:pPr marL="0" indent="0">
              <a:buNone/>
            </a:pPr>
            <a:endParaRPr lang="en-GB"/>
          </a:p>
          <a:p>
            <a:pPr marL="0" indent="0">
              <a:buNone/>
            </a:pPr>
            <a:endParaRPr lang="en-GB"/>
          </a:p>
          <a:p>
            <a:pPr marL="0" indent="0">
              <a:buNone/>
            </a:pPr>
            <a:endParaRPr lang="en-GB"/>
          </a:p>
          <a:p>
            <a:pPr marL="0" indent="0">
              <a:buNone/>
            </a:pPr>
            <a:endParaRPr lang="en-GB" sz="1200">
              <a:cs typeface="Calibri"/>
            </a:endParaRPr>
          </a:p>
        </p:txBody>
      </p:sp>
      <p:sp>
        <p:nvSpPr>
          <p:cNvPr id="4" name="TextBox 3">
            <a:extLst>
              <a:ext uri="{FF2B5EF4-FFF2-40B4-BE49-F238E27FC236}">
                <a16:creationId xmlns:a16="http://schemas.microsoft.com/office/drawing/2014/main" id="{36C57CAB-D1AF-1B4D-3609-A18D8517CE33}"/>
              </a:ext>
            </a:extLst>
          </p:cNvPr>
          <p:cNvSpPr txBox="1"/>
          <p:nvPr/>
        </p:nvSpPr>
        <p:spPr>
          <a:xfrm>
            <a:off x="850900" y="5859463"/>
            <a:ext cx="10490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3"/>
              </a:rPr>
              <a:t>Cole, Michael, and Yrjö Engeström. "A cultural-historical approach to distributed cognition." Distributed cognitions: Psychological and educational considerations (1993): 1-46.</a:t>
            </a:r>
            <a:endParaRPr lang="en-US" sz="1200">
              <a:cs typeface="Calibri"/>
            </a:endParaRPr>
          </a:p>
          <a:p>
            <a:r>
              <a:rPr lang="en-US" sz="1200">
                <a:ea typeface="+mn-lt"/>
                <a:cs typeface="+mn-lt"/>
                <a:hlinkClick r:id="rId4"/>
              </a:rPr>
              <a:t>Sannino, A., &amp; Engeström, Y. (2018). Cultural-historical activity theory: Founding insights and new challenges. Cultural-historical psychology.</a:t>
            </a:r>
            <a:endParaRPr lang="en-US" sz="1200">
              <a:cs typeface="Calibri"/>
            </a:endParaRPr>
          </a:p>
        </p:txBody>
      </p:sp>
    </p:spTree>
    <p:extLst>
      <p:ext uri="{BB962C8B-B14F-4D97-AF65-F5344CB8AC3E}">
        <p14:creationId xmlns:p14="http://schemas.microsoft.com/office/powerpoint/2010/main" val="560583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a87cf6-d4c5-41ed-a5d8-bce68cd0959f" xsi:nil="true"/>
    <lcf76f155ced4ddcb4097134ff3c332f xmlns="c1828bc7-3938-4143-b03d-ef1abb4e58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D461C4B3DE2E749A4E3D3B7040AAF21" ma:contentTypeVersion="16" ma:contentTypeDescription="Skapa ett nytt dokument." ma:contentTypeScope="" ma:versionID="d01b234734a8421b68037da1ffa870d7">
  <xsd:schema xmlns:xsd="http://www.w3.org/2001/XMLSchema" xmlns:xs="http://www.w3.org/2001/XMLSchema" xmlns:p="http://schemas.microsoft.com/office/2006/metadata/properties" xmlns:ns2="c1828bc7-3938-4143-b03d-ef1abb4e5897" xmlns:ns3="efa87cf6-d4c5-41ed-a5d8-bce68cd0959f" targetNamespace="http://schemas.microsoft.com/office/2006/metadata/properties" ma:root="true" ma:fieldsID="a6bf9df15207e94c6e544d9f25bfe3fb" ns2:_="" ns3:_="">
    <xsd:import namespace="c1828bc7-3938-4143-b03d-ef1abb4e5897"/>
    <xsd:import namespace="efa87cf6-d4c5-41ed-a5d8-bce68cd095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28bc7-3938-4143-b03d-ef1abb4e5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5eaf389-1862-4172-ae78-bb724b123c1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87cf6-d4c5-41ed-a5d8-bce68cd095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f5ee58b-52cf-476e-b9e1-1e4c05a4d8b1}" ma:internalName="TaxCatchAll" ma:showField="CatchAllData" ma:web="efa87cf6-d4c5-41ed-a5d8-bce68cd0959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6C7743-ADDF-4E10-8D57-6CF8E487D209}">
  <ds:schemaRefs>
    <ds:schemaRef ds:uri="http://purl.org/dc/dcmitype/"/>
    <ds:schemaRef ds:uri="efa87cf6-d4c5-41ed-a5d8-bce68cd0959f"/>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 ds:uri="c1828bc7-3938-4143-b03d-ef1abb4e5897"/>
    <ds:schemaRef ds:uri="http://schemas.microsoft.com/office/2006/metadata/properties"/>
  </ds:schemaRefs>
</ds:datastoreItem>
</file>

<file path=customXml/itemProps2.xml><?xml version="1.0" encoding="utf-8"?>
<ds:datastoreItem xmlns:ds="http://schemas.openxmlformats.org/officeDocument/2006/customXml" ds:itemID="{13DFC265-C312-4906-841F-101201F65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28bc7-3938-4143-b03d-ef1abb4e5897"/>
    <ds:schemaRef ds:uri="efa87cf6-d4c5-41ed-a5d8-bce68cd09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3FB25B-3439-4D11-805B-EF8BF90DA3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6275</Words>
  <Application>Microsoft Macintosh PowerPoint</Application>
  <PresentationFormat>Bredbild</PresentationFormat>
  <Paragraphs>382</Paragraphs>
  <Slides>29</Slides>
  <Notes>24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29</vt:i4>
      </vt:variant>
    </vt:vector>
  </HeadingPairs>
  <TitlesOfParts>
    <vt:vector size="36" baseType="lpstr">
      <vt:lpstr>Arial</vt:lpstr>
      <vt:lpstr>Arial,Sans-Serif</vt:lpstr>
      <vt:lpstr>Calibri</vt:lpstr>
      <vt:lpstr>Calibri Light</vt:lpstr>
      <vt:lpstr>Source Code Pro</vt:lpstr>
      <vt:lpstr>Wingdings</vt:lpstr>
      <vt:lpstr>office theme</vt:lpstr>
      <vt:lpstr>COLLABORATIVE INTERACTION THROUGH THE LENS OF ACTIVITY THEORY </vt:lpstr>
      <vt:lpstr>Summary &amp; Learning goals</vt:lpstr>
      <vt:lpstr>Recommended readings</vt:lpstr>
      <vt:lpstr>Content / Outline</vt:lpstr>
      <vt:lpstr>THEORETICAL APPROACHES TO COLLABORATIVE INTERACTION IN TECHNOLOGY DESIGN</vt:lpstr>
      <vt:lpstr>ACTIVITY THEORY: A FRAMEWORK FOR ANALYSIS</vt:lpstr>
      <vt:lpstr>ACTIVITY THEORY: OVERVIEW</vt:lpstr>
      <vt:lpstr>ACTIVITY THEORY: OVERVIEW</vt:lpstr>
      <vt:lpstr>ACTIVITY THEORY: OVERVIEW</vt:lpstr>
      <vt:lpstr>ACTIVITY THEORY: OVERVIEW</vt:lpstr>
      <vt:lpstr>ACTIVITY THEORY: OVERVIEW</vt:lpstr>
      <vt:lpstr>ACTIVITY THEORY: OVERVIEW</vt:lpstr>
      <vt:lpstr>ACTIVITY THEORY: APPLYING THEORY INTO PRACTICE</vt:lpstr>
      <vt:lpstr>ACTIVITY THEORY: APPLYING THEORY INTO  PRACTICE</vt:lpstr>
      <vt:lpstr>ACTIVITY  THEORY: APPLYING THEORY INTO PRACTICE</vt:lpstr>
      <vt:lpstr>COLLABORATIVE INTERACTION</vt:lpstr>
      <vt:lpstr>COLLABORATIVE INTERACTION</vt:lpstr>
      <vt:lpstr>ACTIVITY THEORY: APPLYING THEORY INTO DESIGN PRACTICE</vt:lpstr>
      <vt:lpstr>ACTIVITY THEORY: APPLYING THEORY IN DESIGN PRACTICE</vt:lpstr>
      <vt:lpstr>ACTIVITY THEORY: APPLYING THEORY IN DESIGN PRACTICE</vt:lpstr>
      <vt:lpstr>ACTIVITY THEORY IN DESIGN</vt:lpstr>
      <vt:lpstr>CASES: ACTIVITY THEORY IN TECHNOLOGY DESIGN</vt:lpstr>
      <vt:lpstr>CASES: ACTIVITY THEORY IN TECHNOLOGY DESIGN</vt:lpstr>
      <vt:lpstr>CASES: ACTIVITY THEORY IN TECHNOLOGY DESIGN</vt:lpstr>
      <vt:lpstr>ACTIVITY THEORY IN TECHNOLOGY DESIGN: FURTHER INSTANCES</vt:lpstr>
      <vt:lpstr>Summary/take home</vt:lpstr>
      <vt:lpstr>References</vt:lpstr>
      <vt:lpstr>References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Olof Torgersson</cp:lastModifiedBy>
  <cp:revision>72</cp:revision>
  <dcterms:created xsi:type="dcterms:W3CDTF">2022-07-01T09:20:18Z</dcterms:created>
  <dcterms:modified xsi:type="dcterms:W3CDTF">2023-06-19T10:51:46Z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0x010100CD461C4B3DE2E749A4E3D3B7040AAF21</vt:lpwstr>
  </property>
  <property fmtid="{D5CDD505-2E9C-101B-9397-08002B2CF9AE}" pid="3" name="MediaServiceImageTags">
    <vt:lpwstr/>
  </property>
</Properties>
</file>