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966" r:id="rId5"/>
    <p:sldId id="265" r:id="rId6"/>
    <p:sldId id="967" r:id="rId7"/>
    <p:sldId id="257" r:id="rId8"/>
    <p:sldId id="960" r:id="rId9"/>
    <p:sldId id="961" r:id="rId10"/>
    <p:sldId id="962" r:id="rId11"/>
    <p:sldId id="963" r:id="rId12"/>
    <p:sldId id="430" r:id="rId13"/>
    <p:sldId id="965" r:id="rId14"/>
    <p:sldId id="258" r:id="rId15"/>
    <p:sldId id="270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01"/>
    <a:srgbClr val="E9EBF5"/>
    <a:srgbClr val="FFF4E7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5D856A-E246-AA42-9E97-931107C5DD2F}" v="1" dt="2023-06-19T20:55:39.2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llanmörkt forma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just format 3 - Dekorfär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just format 3 - Dekorfär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llanmörkt format 1 - Dekorfär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llanmörkt format 1 - Dekorfär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67"/>
    <p:restoredTop sz="83333"/>
  </p:normalViewPr>
  <p:slideViewPr>
    <p:cSldViewPr snapToGrid="0" snapToObjects="1">
      <p:cViewPr varScale="1">
        <p:scale>
          <a:sx n="99" d="100"/>
          <a:sy n="99" d="100"/>
        </p:scale>
        <p:origin x="19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of Torgersson" userId="dbc11012-125a-4662-a536-1fac6eb8b947" providerId="ADAL" clId="{B3E0A94D-2B60-0648-81D8-31259DD3FEBE}"/>
    <pc:docChg chg="undo custSel addSld delSld modSld">
      <pc:chgData name="Olof Torgersson" userId="dbc11012-125a-4662-a536-1fac6eb8b947" providerId="ADAL" clId="{B3E0A94D-2B60-0648-81D8-31259DD3FEBE}" dt="2022-12-05T15:06:05.709" v="411" actId="1076"/>
      <pc:docMkLst>
        <pc:docMk/>
      </pc:docMkLst>
      <pc:sldChg chg="del">
        <pc:chgData name="Olof Torgersson" userId="dbc11012-125a-4662-a536-1fac6eb8b947" providerId="ADAL" clId="{B3E0A94D-2B60-0648-81D8-31259DD3FEBE}" dt="2022-12-05T14:58:44.777" v="359" actId="2696"/>
        <pc:sldMkLst>
          <pc:docMk/>
          <pc:sldMk cId="4220128368" sldId="256"/>
        </pc:sldMkLst>
      </pc:sldChg>
      <pc:sldChg chg="delSp modSp mod">
        <pc:chgData name="Olof Torgersson" userId="dbc11012-125a-4662-a536-1fac6eb8b947" providerId="ADAL" clId="{B3E0A94D-2B60-0648-81D8-31259DD3FEBE}" dt="2022-12-05T15:00:09.454" v="367" actId="207"/>
        <pc:sldMkLst>
          <pc:docMk/>
          <pc:sldMk cId="2949561538" sldId="257"/>
        </pc:sldMkLst>
        <pc:spChg chg="mod">
          <ac:chgData name="Olof Torgersson" userId="dbc11012-125a-4662-a536-1fac6eb8b947" providerId="ADAL" clId="{B3E0A94D-2B60-0648-81D8-31259DD3FEBE}" dt="2022-12-05T15:00:09.454" v="367" actId="207"/>
          <ac:spMkLst>
            <pc:docMk/>
            <pc:sldMk cId="2949561538" sldId="257"/>
            <ac:spMk id="2" creationId="{74FF2786-DE0B-F443-8282-1C5F789892DF}"/>
          </ac:spMkLst>
        </pc:spChg>
        <pc:picChg chg="del">
          <ac:chgData name="Olof Torgersson" userId="dbc11012-125a-4662-a536-1fac6eb8b947" providerId="ADAL" clId="{B3E0A94D-2B60-0648-81D8-31259DD3FEBE}" dt="2022-12-05T14:59:16.504" v="363" actId="478"/>
          <ac:picMkLst>
            <pc:docMk/>
            <pc:sldMk cId="2949561538" sldId="257"/>
            <ac:picMk id="5" creationId="{DDAB7ED3-8A22-DC42-B22D-EE048C6C0CCC}"/>
          </ac:picMkLst>
        </pc:picChg>
      </pc:sldChg>
      <pc:sldChg chg="modSp add mod">
        <pc:chgData name="Olof Torgersson" userId="dbc11012-125a-4662-a536-1fac6eb8b947" providerId="ADAL" clId="{B3E0A94D-2B60-0648-81D8-31259DD3FEBE}" dt="2022-12-05T15:05:15.327" v="395"/>
        <pc:sldMkLst>
          <pc:docMk/>
          <pc:sldMk cId="651337835" sldId="258"/>
        </pc:sldMkLst>
        <pc:spChg chg="mod">
          <ac:chgData name="Olof Torgersson" userId="dbc11012-125a-4662-a536-1fac6eb8b947" providerId="ADAL" clId="{B3E0A94D-2B60-0648-81D8-31259DD3FEBE}" dt="2022-12-05T15:05:15.327" v="395"/>
          <ac:spMkLst>
            <pc:docMk/>
            <pc:sldMk cId="651337835" sldId="258"/>
            <ac:spMk id="3" creationId="{A0C25997-3CE3-46D3-B2F8-319E0F0F140E}"/>
          </ac:spMkLst>
        </pc:spChg>
      </pc:sldChg>
      <pc:sldChg chg="add del">
        <pc:chgData name="Olof Torgersson" userId="dbc11012-125a-4662-a536-1fac6eb8b947" providerId="ADAL" clId="{B3E0A94D-2B60-0648-81D8-31259DD3FEBE}" dt="2022-12-05T14:55:16.112" v="74" actId="2696"/>
        <pc:sldMkLst>
          <pc:docMk/>
          <pc:sldMk cId="1445279379" sldId="259"/>
        </pc:sldMkLst>
      </pc:sldChg>
      <pc:sldChg chg="modSp add mod">
        <pc:chgData name="Olof Torgersson" userId="dbc11012-125a-4662-a536-1fac6eb8b947" providerId="ADAL" clId="{B3E0A94D-2B60-0648-81D8-31259DD3FEBE}" dt="2022-12-05T14:58:32.522" v="358" actId="20577"/>
        <pc:sldMkLst>
          <pc:docMk/>
          <pc:sldMk cId="3263606186" sldId="265"/>
        </pc:sldMkLst>
        <pc:spChg chg="mod">
          <ac:chgData name="Olof Torgersson" userId="dbc11012-125a-4662-a536-1fac6eb8b947" providerId="ADAL" clId="{B3E0A94D-2B60-0648-81D8-31259DD3FEBE}" dt="2022-12-05T14:57:38.026" v="312" actId="27636"/>
          <ac:spMkLst>
            <pc:docMk/>
            <pc:sldMk cId="3263606186" sldId="265"/>
            <ac:spMk id="4" creationId="{5C622A52-BF03-4F63-AE51-87BC1E406893}"/>
          </ac:spMkLst>
        </pc:spChg>
        <pc:spChg chg="mod">
          <ac:chgData name="Olof Torgersson" userId="dbc11012-125a-4662-a536-1fac6eb8b947" providerId="ADAL" clId="{B3E0A94D-2B60-0648-81D8-31259DD3FEBE}" dt="2022-12-05T14:58:32.522" v="358" actId="20577"/>
          <ac:spMkLst>
            <pc:docMk/>
            <pc:sldMk cId="3263606186" sldId="265"/>
            <ac:spMk id="5" creationId="{B2DCE7AE-626C-427F-A6C6-57CE062E96B1}"/>
          </ac:spMkLst>
        </pc:spChg>
      </pc:sldChg>
      <pc:sldChg chg="add del">
        <pc:chgData name="Olof Torgersson" userId="dbc11012-125a-4662-a536-1fac6eb8b947" providerId="ADAL" clId="{B3E0A94D-2B60-0648-81D8-31259DD3FEBE}" dt="2022-12-05T14:59:08.620" v="362" actId="2696"/>
        <pc:sldMkLst>
          <pc:docMk/>
          <pc:sldMk cId="1083468244" sldId="266"/>
        </pc:sldMkLst>
      </pc:sldChg>
      <pc:sldChg chg="delSp add del setBg delDesignElem">
        <pc:chgData name="Olof Torgersson" userId="dbc11012-125a-4662-a536-1fac6eb8b947" providerId="ADAL" clId="{B3E0A94D-2B60-0648-81D8-31259DD3FEBE}" dt="2022-12-05T15:02:30.400" v="382" actId="2696"/>
        <pc:sldMkLst>
          <pc:docMk/>
          <pc:sldMk cId="1268419450" sldId="428"/>
        </pc:sldMkLst>
        <pc:spChg chg="del">
          <ac:chgData name="Olof Torgersson" userId="dbc11012-125a-4662-a536-1fac6eb8b947" providerId="ADAL" clId="{B3E0A94D-2B60-0648-81D8-31259DD3FEBE}" dt="2022-12-05T15:02:16.636" v="379"/>
          <ac:spMkLst>
            <pc:docMk/>
            <pc:sldMk cId="1268419450" sldId="428"/>
            <ac:spMk id="13" creationId="{F821940F-7A1D-4ACC-85B4-A932898ABB37}"/>
          </ac:spMkLst>
        </pc:spChg>
        <pc:spChg chg="del">
          <ac:chgData name="Olof Torgersson" userId="dbc11012-125a-4662-a536-1fac6eb8b947" providerId="ADAL" clId="{B3E0A94D-2B60-0648-81D8-31259DD3FEBE}" dt="2022-12-05T15:02:16.636" v="379"/>
          <ac:spMkLst>
            <pc:docMk/>
            <pc:sldMk cId="1268419450" sldId="428"/>
            <ac:spMk id="15" creationId="{16674508-81D3-48CF-96BF-7FC60EAA572A}"/>
          </ac:spMkLst>
        </pc:spChg>
      </pc:sldChg>
      <pc:sldChg chg="add">
        <pc:chgData name="Olof Torgersson" userId="dbc11012-125a-4662-a536-1fac6eb8b947" providerId="ADAL" clId="{B3E0A94D-2B60-0648-81D8-31259DD3FEBE}" dt="2022-12-05T15:03:36.881" v="387"/>
        <pc:sldMkLst>
          <pc:docMk/>
          <pc:sldMk cId="3913465492" sldId="430"/>
        </pc:sldMkLst>
      </pc:sldChg>
      <pc:sldChg chg="delSp modSp mod">
        <pc:chgData name="Olof Torgersson" userId="dbc11012-125a-4662-a536-1fac6eb8b947" providerId="ADAL" clId="{B3E0A94D-2B60-0648-81D8-31259DD3FEBE}" dt="2022-12-05T15:01:13.806" v="372" actId="207"/>
        <pc:sldMkLst>
          <pc:docMk/>
          <pc:sldMk cId="4048313961" sldId="960"/>
        </pc:sldMkLst>
        <pc:spChg chg="mod">
          <ac:chgData name="Olof Torgersson" userId="dbc11012-125a-4662-a536-1fac6eb8b947" providerId="ADAL" clId="{B3E0A94D-2B60-0648-81D8-31259DD3FEBE}" dt="2022-12-05T15:01:13.806" v="372" actId="207"/>
          <ac:spMkLst>
            <pc:docMk/>
            <pc:sldMk cId="4048313961" sldId="960"/>
            <ac:spMk id="2" creationId="{74FF2786-DE0B-F443-8282-1C5F789892DF}"/>
          </ac:spMkLst>
        </pc:spChg>
        <pc:picChg chg="del">
          <ac:chgData name="Olof Torgersson" userId="dbc11012-125a-4662-a536-1fac6eb8b947" providerId="ADAL" clId="{B3E0A94D-2B60-0648-81D8-31259DD3FEBE}" dt="2022-12-05T15:00:49.965" v="368" actId="478"/>
          <ac:picMkLst>
            <pc:docMk/>
            <pc:sldMk cId="4048313961" sldId="960"/>
            <ac:picMk id="5" creationId="{DDAB7ED3-8A22-DC42-B22D-EE048C6C0CCC}"/>
          </ac:picMkLst>
        </pc:picChg>
      </pc:sldChg>
      <pc:sldChg chg="addSp delSp modSp add del mod setBg">
        <pc:chgData name="Olof Torgersson" userId="dbc11012-125a-4662-a536-1fac6eb8b947" providerId="ADAL" clId="{B3E0A94D-2B60-0648-81D8-31259DD3FEBE}" dt="2022-12-05T15:02:24.751" v="381" actId="2696"/>
        <pc:sldMkLst>
          <pc:docMk/>
          <pc:sldMk cId="3387807288" sldId="961"/>
        </pc:sldMkLst>
        <pc:spChg chg="mod">
          <ac:chgData name="Olof Torgersson" userId="dbc11012-125a-4662-a536-1fac6eb8b947" providerId="ADAL" clId="{B3E0A94D-2B60-0648-81D8-31259DD3FEBE}" dt="2022-12-05T15:02:02.545" v="377" actId="26606"/>
          <ac:spMkLst>
            <pc:docMk/>
            <pc:sldMk cId="3387807288" sldId="961"/>
            <ac:spMk id="2" creationId="{2CD2FBB2-BE44-4548-BD4C-98D7042C5D9F}"/>
          </ac:spMkLst>
        </pc:spChg>
        <pc:spChg chg="mod">
          <ac:chgData name="Olof Torgersson" userId="dbc11012-125a-4662-a536-1fac6eb8b947" providerId="ADAL" clId="{B3E0A94D-2B60-0648-81D8-31259DD3FEBE}" dt="2022-12-05T15:02:02.545" v="377" actId="26606"/>
          <ac:spMkLst>
            <pc:docMk/>
            <pc:sldMk cId="3387807288" sldId="961"/>
            <ac:spMk id="3" creationId="{1205A35A-491C-4042-9B0A-4517D2A093B7}"/>
          </ac:spMkLst>
        </pc:spChg>
        <pc:spChg chg="add del">
          <ac:chgData name="Olof Torgersson" userId="dbc11012-125a-4662-a536-1fac6eb8b947" providerId="ADAL" clId="{B3E0A94D-2B60-0648-81D8-31259DD3FEBE}" dt="2022-12-05T15:01:43.677" v="374" actId="26606"/>
          <ac:spMkLst>
            <pc:docMk/>
            <pc:sldMk cId="3387807288" sldId="961"/>
            <ac:spMk id="13" creationId="{46F7435D-E3DB-47B1-BA61-B00ACC83A9DE}"/>
          </ac:spMkLst>
        </pc:spChg>
        <pc:spChg chg="add del">
          <ac:chgData name="Olof Torgersson" userId="dbc11012-125a-4662-a536-1fac6eb8b947" providerId="ADAL" clId="{B3E0A94D-2B60-0648-81D8-31259DD3FEBE}" dt="2022-12-05T15:01:43.677" v="374" actId="26606"/>
          <ac:spMkLst>
            <pc:docMk/>
            <pc:sldMk cId="3387807288" sldId="961"/>
            <ac:spMk id="15" creationId="{F263A0B5-F8C4-4116-809F-78A768EA79A6}"/>
          </ac:spMkLst>
        </pc:spChg>
        <pc:spChg chg="add del">
          <ac:chgData name="Olof Torgersson" userId="dbc11012-125a-4662-a536-1fac6eb8b947" providerId="ADAL" clId="{B3E0A94D-2B60-0648-81D8-31259DD3FEBE}" dt="2022-12-05T15:02:02.528" v="376" actId="26606"/>
          <ac:spMkLst>
            <pc:docMk/>
            <pc:sldMk cId="3387807288" sldId="961"/>
            <ac:spMk id="17" creationId="{0E3596DD-156A-473E-9BB3-C6A29F7574E9}"/>
          </ac:spMkLst>
        </pc:spChg>
        <pc:spChg chg="add del">
          <ac:chgData name="Olof Torgersson" userId="dbc11012-125a-4662-a536-1fac6eb8b947" providerId="ADAL" clId="{B3E0A94D-2B60-0648-81D8-31259DD3FEBE}" dt="2022-12-05T15:02:02.528" v="376" actId="26606"/>
          <ac:spMkLst>
            <pc:docMk/>
            <pc:sldMk cId="3387807288" sldId="961"/>
            <ac:spMk id="18" creationId="{2C46C4D6-C474-4E92-B52E-944C1118F7B6}"/>
          </ac:spMkLst>
        </pc:spChg>
        <pc:spChg chg="add">
          <ac:chgData name="Olof Torgersson" userId="dbc11012-125a-4662-a536-1fac6eb8b947" providerId="ADAL" clId="{B3E0A94D-2B60-0648-81D8-31259DD3FEBE}" dt="2022-12-05T15:02:02.545" v="377" actId="26606"/>
          <ac:spMkLst>
            <pc:docMk/>
            <pc:sldMk cId="3387807288" sldId="961"/>
            <ac:spMk id="20" creationId="{F821940F-7A1D-4ACC-85B4-A932898ABB37}"/>
          </ac:spMkLst>
        </pc:spChg>
        <pc:spChg chg="add">
          <ac:chgData name="Olof Torgersson" userId="dbc11012-125a-4662-a536-1fac6eb8b947" providerId="ADAL" clId="{B3E0A94D-2B60-0648-81D8-31259DD3FEBE}" dt="2022-12-05T15:02:02.545" v="377" actId="26606"/>
          <ac:spMkLst>
            <pc:docMk/>
            <pc:sldMk cId="3387807288" sldId="961"/>
            <ac:spMk id="21" creationId="{16674508-81D3-48CF-96BF-7FC60EAA572A}"/>
          </ac:spMkLst>
        </pc:spChg>
        <pc:picChg chg="mod">
          <ac:chgData name="Olof Torgersson" userId="dbc11012-125a-4662-a536-1fac6eb8b947" providerId="ADAL" clId="{B3E0A94D-2B60-0648-81D8-31259DD3FEBE}" dt="2022-12-05T15:02:02.528" v="376" actId="26606"/>
          <ac:picMkLst>
            <pc:docMk/>
            <pc:sldMk cId="3387807288" sldId="961"/>
            <ac:picMk id="8" creationId="{DDCF4EBA-EDC5-BE43-8A78-442B3EFCF68F}"/>
          </ac:picMkLst>
        </pc:picChg>
      </pc:sldChg>
      <pc:sldChg chg="modSp mod">
        <pc:chgData name="Olof Torgersson" userId="dbc11012-125a-4662-a536-1fac6eb8b947" providerId="ADAL" clId="{B3E0A94D-2B60-0648-81D8-31259DD3FEBE}" dt="2022-12-05T15:03:00.021" v="386" actId="207"/>
        <pc:sldMkLst>
          <pc:docMk/>
          <pc:sldMk cId="560446099" sldId="962"/>
        </pc:sldMkLst>
        <pc:spChg chg="mod">
          <ac:chgData name="Olof Torgersson" userId="dbc11012-125a-4662-a536-1fac6eb8b947" providerId="ADAL" clId="{B3E0A94D-2B60-0648-81D8-31259DD3FEBE}" dt="2022-12-05T15:03:00.021" v="386" actId="207"/>
          <ac:spMkLst>
            <pc:docMk/>
            <pc:sldMk cId="560446099" sldId="962"/>
            <ac:spMk id="2" creationId="{99093021-5BD6-5840-A249-DD07E66FC3B8}"/>
          </ac:spMkLst>
        </pc:spChg>
      </pc:sldChg>
      <pc:sldChg chg="del">
        <pc:chgData name="Olof Torgersson" userId="dbc11012-125a-4662-a536-1fac6eb8b947" providerId="ADAL" clId="{B3E0A94D-2B60-0648-81D8-31259DD3FEBE}" dt="2022-12-05T15:03:39.668" v="388" actId="2696"/>
        <pc:sldMkLst>
          <pc:docMk/>
          <pc:sldMk cId="819672241" sldId="964"/>
        </pc:sldMkLst>
      </pc:sldChg>
      <pc:sldChg chg="modSp mod">
        <pc:chgData name="Olof Torgersson" userId="dbc11012-125a-4662-a536-1fac6eb8b947" providerId="ADAL" clId="{B3E0A94D-2B60-0648-81D8-31259DD3FEBE}" dt="2022-12-05T15:04:41.947" v="394" actId="242"/>
        <pc:sldMkLst>
          <pc:docMk/>
          <pc:sldMk cId="3122740434" sldId="965"/>
        </pc:sldMkLst>
        <pc:spChg chg="mod">
          <ac:chgData name="Olof Torgersson" userId="dbc11012-125a-4662-a536-1fac6eb8b947" providerId="ADAL" clId="{B3E0A94D-2B60-0648-81D8-31259DD3FEBE}" dt="2022-12-05T15:04:41.947" v="394" actId="242"/>
          <ac:spMkLst>
            <pc:docMk/>
            <pc:sldMk cId="3122740434" sldId="965"/>
            <ac:spMk id="2" creationId="{6A483A1E-9E2C-AD4A-8567-C12B93565ABB}"/>
          </ac:spMkLst>
        </pc:spChg>
      </pc:sldChg>
      <pc:sldChg chg="addSp modSp add mod">
        <pc:chgData name="Olof Torgersson" userId="dbc11012-125a-4662-a536-1fac6eb8b947" providerId="ADAL" clId="{B3E0A94D-2B60-0648-81D8-31259DD3FEBE}" dt="2022-12-05T15:06:05.709" v="411" actId="1076"/>
        <pc:sldMkLst>
          <pc:docMk/>
          <pc:sldMk cId="1521668323" sldId="966"/>
        </pc:sldMkLst>
        <pc:spChg chg="mod">
          <ac:chgData name="Olof Torgersson" userId="dbc11012-125a-4662-a536-1fac6eb8b947" providerId="ADAL" clId="{B3E0A94D-2B60-0648-81D8-31259DD3FEBE}" dt="2022-12-05T14:54:46.545" v="72" actId="27636"/>
          <ac:spMkLst>
            <pc:docMk/>
            <pc:sldMk cId="1521668323" sldId="966"/>
            <ac:spMk id="2" creationId="{00000000-0000-0000-0000-000000000000}"/>
          </ac:spMkLst>
        </pc:spChg>
        <pc:spChg chg="add mod">
          <ac:chgData name="Olof Torgersson" userId="dbc11012-125a-4662-a536-1fac6eb8b947" providerId="ADAL" clId="{B3E0A94D-2B60-0648-81D8-31259DD3FEBE}" dt="2022-12-05T15:06:05.709" v="411" actId="1076"/>
          <ac:spMkLst>
            <pc:docMk/>
            <pc:sldMk cId="1521668323" sldId="966"/>
            <ac:spMk id="3" creationId="{DCF9DE5A-6A41-E428-3B1B-A01641C7E321}"/>
          </ac:spMkLst>
        </pc:spChg>
      </pc:sldChg>
      <pc:sldChg chg="modSp add mod">
        <pc:chgData name="Olof Torgersson" userId="dbc11012-125a-4662-a536-1fac6eb8b947" providerId="ADAL" clId="{B3E0A94D-2B60-0648-81D8-31259DD3FEBE}" dt="2022-12-05T14:59:04.487" v="361" actId="20577"/>
        <pc:sldMkLst>
          <pc:docMk/>
          <pc:sldMk cId="67503015" sldId="967"/>
        </pc:sldMkLst>
        <pc:spChg chg="mod">
          <ac:chgData name="Olof Torgersson" userId="dbc11012-125a-4662-a536-1fac6eb8b947" providerId="ADAL" clId="{B3E0A94D-2B60-0648-81D8-31259DD3FEBE}" dt="2022-12-05T14:59:04.487" v="361" actId="20577"/>
          <ac:spMkLst>
            <pc:docMk/>
            <pc:sldMk cId="67503015" sldId="967"/>
            <ac:spMk id="3" creationId="{EB31EF40-7D31-4FC3-B4F6-6D91680BBD88}"/>
          </ac:spMkLst>
        </pc:spChg>
      </pc:sldChg>
    </pc:docChg>
  </pc:docChgLst>
  <pc:docChgLst>
    <pc:chgData name="Olof Torgersson" userId="dbc11012-125a-4662-a536-1fac6eb8b947" providerId="ADAL" clId="{03933D81-AC14-F640-AA47-27F0094E3581}"/>
    <pc:docChg chg="modSld">
      <pc:chgData name="Olof Torgersson" userId="dbc11012-125a-4662-a536-1fac6eb8b947" providerId="ADAL" clId="{03933D81-AC14-F640-AA47-27F0094E3581}" dt="2023-01-31T18:03:11.329" v="27"/>
      <pc:docMkLst>
        <pc:docMk/>
      </pc:docMkLst>
      <pc:sldChg chg="modSp mod">
        <pc:chgData name="Olof Torgersson" userId="dbc11012-125a-4662-a536-1fac6eb8b947" providerId="ADAL" clId="{03933D81-AC14-F640-AA47-27F0094E3581}" dt="2023-01-31T18:02:20.698" v="7" actId="20577"/>
        <pc:sldMkLst>
          <pc:docMk/>
          <pc:sldMk cId="3263606186" sldId="265"/>
        </pc:sldMkLst>
        <pc:spChg chg="mod">
          <ac:chgData name="Olof Torgersson" userId="dbc11012-125a-4662-a536-1fac6eb8b947" providerId="ADAL" clId="{03933D81-AC14-F640-AA47-27F0094E3581}" dt="2023-01-31T18:02:20.698" v="7" actId="20577"/>
          <ac:spMkLst>
            <pc:docMk/>
            <pc:sldMk cId="3263606186" sldId="265"/>
            <ac:spMk id="4" creationId="{5C622A52-BF03-4F63-AE51-87BC1E406893}"/>
          </ac:spMkLst>
        </pc:spChg>
      </pc:sldChg>
      <pc:sldChg chg="modSp mod">
        <pc:chgData name="Olof Torgersson" userId="dbc11012-125a-4662-a536-1fac6eb8b947" providerId="ADAL" clId="{03933D81-AC14-F640-AA47-27F0094E3581}" dt="2023-01-31T18:03:11.329" v="27"/>
        <pc:sldMkLst>
          <pc:docMk/>
          <pc:sldMk cId="4048313961" sldId="960"/>
        </pc:sldMkLst>
        <pc:spChg chg="mod">
          <ac:chgData name="Olof Torgersson" userId="dbc11012-125a-4662-a536-1fac6eb8b947" providerId="ADAL" clId="{03933D81-AC14-F640-AA47-27F0094E3581}" dt="2023-01-31T18:03:11.329" v="27"/>
          <ac:spMkLst>
            <pc:docMk/>
            <pc:sldMk cId="4048313961" sldId="960"/>
            <ac:spMk id="3" creationId="{D66067E1-DBE6-A84A-9E6D-03265C76F7B7}"/>
          </ac:spMkLst>
        </pc:spChg>
      </pc:sldChg>
    </pc:docChg>
  </pc:docChgLst>
  <pc:docChgLst>
    <pc:chgData name="Olof Torgersson" userId="dbc11012-125a-4662-a536-1fac6eb8b947" providerId="ADAL" clId="{E55D856A-E246-AA42-9E97-931107C5DD2F}"/>
    <pc:docChg chg="addSld delSld modSld">
      <pc:chgData name="Olof Torgersson" userId="dbc11012-125a-4662-a536-1fac6eb8b947" providerId="ADAL" clId="{E55D856A-E246-AA42-9E97-931107C5DD2F}" dt="2023-06-19T20:55:43.511" v="1" actId="2696"/>
      <pc:docMkLst>
        <pc:docMk/>
      </pc:docMkLst>
      <pc:sldChg chg="add">
        <pc:chgData name="Olof Torgersson" userId="dbc11012-125a-4662-a536-1fac6eb8b947" providerId="ADAL" clId="{E55D856A-E246-AA42-9E97-931107C5DD2F}" dt="2023-06-19T20:55:39.221" v="0"/>
        <pc:sldMkLst>
          <pc:docMk/>
          <pc:sldMk cId="4258634310" sldId="270"/>
        </pc:sldMkLst>
      </pc:sldChg>
      <pc:sldChg chg="del">
        <pc:chgData name="Olof Torgersson" userId="dbc11012-125a-4662-a536-1fac6eb8b947" providerId="ADAL" clId="{E55D856A-E246-AA42-9E97-931107C5DD2F}" dt="2023-06-19T20:55:43.511" v="1" actId="2696"/>
        <pc:sldMkLst>
          <pc:docMk/>
          <pc:sldMk cId="895130883" sldId="974"/>
        </pc:sldMkLst>
      </pc:sldChg>
    </pc:docChg>
  </pc:docChgLst>
  <pc:docChgLst>
    <pc:chgData name="Olof Torgersson" userId="dbc11012-125a-4662-a536-1fac6eb8b947" providerId="ADAL" clId="{25AF0E78-7092-E74B-82AC-94EB6C92D1AA}"/>
    <pc:docChg chg="custSel modSld">
      <pc:chgData name="Olof Torgersson" userId="dbc11012-125a-4662-a536-1fac6eb8b947" providerId="ADAL" clId="{25AF0E78-7092-E74B-82AC-94EB6C92D1AA}" dt="2022-12-18T09:14:10.732" v="111" actId="20577"/>
      <pc:docMkLst>
        <pc:docMk/>
      </pc:docMkLst>
      <pc:sldChg chg="modSp mod">
        <pc:chgData name="Olof Torgersson" userId="dbc11012-125a-4662-a536-1fac6eb8b947" providerId="ADAL" clId="{25AF0E78-7092-E74B-82AC-94EB6C92D1AA}" dt="2022-12-18T09:14:10.732" v="111" actId="20577"/>
        <pc:sldMkLst>
          <pc:docMk/>
          <pc:sldMk cId="3263606186" sldId="265"/>
        </pc:sldMkLst>
        <pc:spChg chg="mod">
          <ac:chgData name="Olof Torgersson" userId="dbc11012-125a-4662-a536-1fac6eb8b947" providerId="ADAL" clId="{25AF0E78-7092-E74B-82AC-94EB6C92D1AA}" dt="2022-12-18T09:13:24.073" v="76" actId="27636"/>
          <ac:spMkLst>
            <pc:docMk/>
            <pc:sldMk cId="3263606186" sldId="265"/>
            <ac:spMk id="4" creationId="{5C622A52-BF03-4F63-AE51-87BC1E406893}"/>
          </ac:spMkLst>
        </pc:spChg>
        <pc:spChg chg="mod">
          <ac:chgData name="Olof Torgersson" userId="dbc11012-125a-4662-a536-1fac6eb8b947" providerId="ADAL" clId="{25AF0E78-7092-E74B-82AC-94EB6C92D1AA}" dt="2022-12-18T09:14:10.732" v="111" actId="20577"/>
          <ac:spMkLst>
            <pc:docMk/>
            <pc:sldMk cId="3263606186" sldId="265"/>
            <ac:spMk id="5" creationId="{B2DCE7AE-626C-427F-A6C6-57CE062E96B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62040-4B64-D84F-AA59-540F399C1FDB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2433A-81EE-2349-B8D0-336A74B568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476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433A-81EE-2349-B8D0-336A74B5684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53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6CECB3-682C-7043-8EE1-F4EC0DAD7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FE18235-2B50-F242-BB3E-EB10E9E9D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833757-DD21-E147-A9E2-471E074CD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B88C33-2657-3A48-B463-CA2FF600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2C4D20-38E2-FB44-8BF5-4E4DDD14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22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8032D3-2E03-4E45-BAEC-3A5A21C36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071DA66-6150-C34B-97A7-D3A387CAA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0CFAD7F-0D89-5E41-91BF-287E73F0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BA7043-9E8B-5647-A93D-50123654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CF8A0E-7699-C547-9897-42C426321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563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D92C8EC-C833-CE4A-A73B-F1CDC86C1C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8A148CE-8CFA-4F4D-BC67-49BF412A2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F477AB-4E82-7A4F-9449-B06D495B8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B800CC-456B-B04D-AB4D-33D41F14A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BD7A83-0F6D-1E48-AF89-8419C89C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447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BABC1E-1936-9349-8058-49A82766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175A97-7135-F84A-859E-204A233C8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AB5CFD-98E9-874E-9F71-E3C30B1C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196E34-8B1F-1B44-8813-4E4886CCA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931409-BE73-3C4B-9229-737EA3F5E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848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332114-641F-5545-BA46-ABB5596D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1E4D59-5212-3F43-BAF9-C62353E76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8D007D-9F60-604D-83F8-E7C7D166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175510B-A9C0-4545-8DE5-97C402D2D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6D6642-E153-5D42-B296-A78408690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020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D4B80D-9AC5-174D-954F-B9E238F7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6A322D-0339-FA45-9246-558ECE447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B509BDD-5C7E-8341-B6BC-45153EDB5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67FB1F-7C43-204E-8A56-5880CAC4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266287-3B4B-334D-988D-5CFB2B62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AC2F52-16A7-F446-B04C-15E26B2C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835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16B5DE-C5FF-BF4C-B531-338B64EC2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A607ED-AE8F-1442-B640-6ADC8B597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29FA61-1F1D-EA4D-B177-2374528A7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FE117DE-8347-754A-8C2E-7727BBD1A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ABD8DA-0E07-1441-A5EA-322EE6373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275C5FF-5617-9443-8DCD-A8E2F1FF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1717F04-C6BF-F24C-81BC-F71FB5AF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61100DA-E9ED-5E4B-BF6E-C3118DA5D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61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7E8103-FE91-E640-849A-7CABF1F2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6804FC-02DE-554F-85B5-753F7AD5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53460F3-1A89-2C4D-A6BB-D8E167F6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D64F596-4118-8E4D-8EC6-B2072D09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05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55E0CC0-56C2-6A4F-BA08-E7B80472E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41A8591-2D61-B445-A8FE-F9774225D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A518E65-BDA9-EB40-B7A7-CBAB1007A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1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356631-6C26-5142-8829-0881644E2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777887-1B41-4245-9571-436BCEFD1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4A2BFF-C4F5-D649-BD8A-867EAAD95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EF2D5B-3F43-AE4A-A0A2-92BE3918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C298A3-6D23-BC42-9002-C3E7B452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170132-0F12-6444-8913-DC9887541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565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8F5AF2-E86C-694D-A4FA-DCDBA1179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731CD1C-C6E1-2C4B-ABF9-FD71701E3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A81B14-35C9-E74F-B3C9-E4EEE2B52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32D2F6-353B-6844-A83E-D5793D07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E56690A-F05C-7845-A64D-2FE376A1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777620-A080-4E47-830B-FD208E08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153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207B221-2559-0240-A608-B318056D7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527A9D4-3836-A54D-9DA8-A9E2395C9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BF7A5C-E7D3-B74D-AD3C-29A2C7E58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1AE2C-5235-3D4C-B30F-8C82AFECB885}" type="datetimeFigureOut">
              <a:rPr lang="sv-SE" smtClean="0"/>
              <a:t>2023-06-19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04564C-DE46-D642-BF27-6248264B2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D17ACD-6192-7748-998B-6CC19F0F5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5BC6E-62D5-6B41-ABA3-7D1B025C4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411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dco.s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dco.s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48201"/>
          </a:solidFill>
        </p:spPr>
        <p:txBody>
          <a:bodyPr anchor="ctr">
            <a:normAutofit/>
          </a:bodyPr>
          <a:lstStyle/>
          <a:p>
            <a:r>
              <a:rPr lang="da-DK" b="1" dirty="0" err="1">
                <a:solidFill>
                  <a:schemeClr val="bg1"/>
                </a:solidFill>
              </a:rPr>
              <a:t>Designing</a:t>
            </a:r>
            <a:r>
              <a:rPr lang="da-DK" b="1" dirty="0">
                <a:solidFill>
                  <a:schemeClr val="bg1"/>
                </a:solidFill>
              </a:rPr>
              <a:t> for </a:t>
            </a:r>
            <a:r>
              <a:rPr lang="da-DK" b="1" dirty="0" err="1">
                <a:solidFill>
                  <a:schemeClr val="bg1"/>
                </a:solidFill>
              </a:rPr>
              <a:t>MDE:s</a:t>
            </a:r>
            <a:br>
              <a:rPr lang="da-DK" b="1" dirty="0">
                <a:solidFill>
                  <a:schemeClr val="bg1"/>
                </a:solidFill>
              </a:rPr>
            </a:br>
            <a:r>
              <a:rPr lang="da-DK" sz="4000" b="1" dirty="0" err="1">
                <a:solidFill>
                  <a:schemeClr val="bg1"/>
                </a:solidFill>
              </a:rPr>
              <a:t>Designing</a:t>
            </a:r>
            <a:r>
              <a:rPr lang="da-DK" sz="4000" b="1" dirty="0">
                <a:solidFill>
                  <a:schemeClr val="bg1"/>
                </a:solidFill>
              </a:rPr>
              <a:t> for </a:t>
            </a:r>
            <a:r>
              <a:rPr lang="da-DK" sz="4000" b="1" dirty="0" err="1">
                <a:solidFill>
                  <a:schemeClr val="bg1"/>
                </a:solidFill>
              </a:rPr>
              <a:t>Collaborative</a:t>
            </a:r>
            <a:r>
              <a:rPr lang="da-DK" sz="4000" b="1" dirty="0">
                <a:solidFill>
                  <a:schemeClr val="bg1"/>
                </a:solidFill>
              </a:rPr>
              <a:t> Co-</a:t>
            </a:r>
            <a:r>
              <a:rPr lang="da-DK" sz="4000" b="1" dirty="0" err="1">
                <a:solidFill>
                  <a:schemeClr val="bg1"/>
                </a:solidFill>
              </a:rPr>
              <a:t>Located</a:t>
            </a:r>
            <a:r>
              <a:rPr lang="da-DK" sz="4000" b="1" dirty="0">
                <a:solidFill>
                  <a:schemeClr val="bg1"/>
                </a:solidFill>
              </a:rPr>
              <a:t> </a:t>
            </a:r>
            <a:r>
              <a:rPr lang="da-DK" sz="4000" b="1" dirty="0" err="1">
                <a:solidFill>
                  <a:schemeClr val="bg1"/>
                </a:solidFill>
              </a:rPr>
              <a:t>Multi</a:t>
            </a:r>
            <a:r>
              <a:rPr lang="da-DK" sz="4000" b="1" dirty="0">
                <a:solidFill>
                  <a:schemeClr val="bg1"/>
                </a:solidFill>
              </a:rPr>
              <a:t>-Display Environments</a:t>
            </a:r>
            <a:endParaRPr lang="da-DK" sz="4000" b="1" dirty="0">
              <a:solidFill>
                <a:schemeClr val="bg1"/>
              </a:solidFill>
              <a:cs typeface="Calibri Light" panose="020F03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978215"/>
            <a:ext cx="2743200" cy="914400"/>
          </a:xfrm>
          <a:prstGeom prst="rect">
            <a:avLst/>
          </a:prstGeom>
        </p:spPr>
      </p:pic>
      <p:sp>
        <p:nvSpPr>
          <p:cNvPr id="5" name="TextBox 5">
            <a:extLst>
              <a:ext uri="{FF2B5EF4-FFF2-40B4-BE49-F238E27FC236}">
                <a16:creationId xmlns:a16="http://schemas.microsoft.com/office/drawing/2014/main" id="{485FC307-FA1B-407D-BA96-4BCD16242003}"/>
              </a:ext>
            </a:extLst>
          </p:cNvPr>
          <p:cNvSpPr txBox="1"/>
          <p:nvPr/>
        </p:nvSpPr>
        <p:spPr>
          <a:xfrm>
            <a:off x="1569309" y="5918885"/>
            <a:ext cx="3155091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hlinkClick r:id="rId3"/>
              </a:rPr>
              <a:t>https://tedco.se/</a:t>
            </a:r>
            <a:r>
              <a:rPr lang="en-GB" sz="1400" dirty="0"/>
              <a:t> </a:t>
            </a:r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A317E9E-0269-4385-69E6-8301B707DD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3427" y="5677567"/>
            <a:ext cx="2743200" cy="79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68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483A1E-9E2C-AD4A-8567-C12B9356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324800"/>
          </a:xfrm>
          <a:solidFill>
            <a:srgbClr val="FF8901"/>
          </a:solidFill>
        </p:spPr>
        <p:txBody>
          <a:bodyPr anchor="ctr">
            <a:normAutofit/>
          </a:bodyPr>
          <a:lstStyle/>
          <a:p>
            <a:r>
              <a:rPr lang="sv-SE" sz="5400" b="1" dirty="0" err="1">
                <a:solidFill>
                  <a:schemeClr val="bg1"/>
                </a:solidFill>
              </a:rPr>
              <a:t>Examples</a:t>
            </a:r>
            <a:endParaRPr lang="sv-SE" sz="5400" b="1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83B382-165B-574F-8BA2-8190FA33B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sv-SE" sz="2200" dirty="0" err="1"/>
              <a:t>homogeneous</a:t>
            </a:r>
            <a:r>
              <a:rPr lang="sv-SE" sz="2200" dirty="0"/>
              <a:t>, planar, </a:t>
            </a:r>
            <a:r>
              <a:rPr lang="sv-SE" sz="2200" dirty="0" err="1"/>
              <a:t>irregular</a:t>
            </a:r>
            <a:r>
              <a:rPr lang="sv-SE" sz="2200" dirty="0"/>
              <a:t>, yard </a:t>
            </a:r>
            <a:r>
              <a:rPr lang="sv-SE" sz="2200" dirty="0" err="1"/>
              <a:t>topology</a:t>
            </a:r>
            <a:r>
              <a:rPr lang="sv-SE" sz="2200" dirty="0"/>
              <a:t> </a:t>
            </a:r>
          </a:p>
          <a:p>
            <a:endParaRPr lang="sv-SE" sz="2200" dirty="0"/>
          </a:p>
          <a:p>
            <a:endParaRPr lang="sv-SE" sz="2200" dirty="0"/>
          </a:p>
          <a:p>
            <a:endParaRPr lang="sv-SE" sz="2200" dirty="0"/>
          </a:p>
          <a:p>
            <a:r>
              <a:rPr lang="sv-SE" sz="2200" dirty="0" err="1"/>
              <a:t>heterogeneous</a:t>
            </a:r>
            <a:r>
              <a:rPr lang="sv-SE" sz="2200" dirty="0"/>
              <a:t>, </a:t>
            </a:r>
            <a:r>
              <a:rPr lang="sv-SE" sz="2200" dirty="0" err="1"/>
              <a:t>volumetric</a:t>
            </a:r>
            <a:r>
              <a:rPr lang="sv-SE" sz="2200" dirty="0"/>
              <a:t>, </a:t>
            </a:r>
            <a:r>
              <a:rPr lang="sv-SE" sz="2200" dirty="0" err="1"/>
              <a:t>regular</a:t>
            </a:r>
            <a:r>
              <a:rPr lang="sv-SE" sz="2200" dirty="0"/>
              <a:t>, and </a:t>
            </a:r>
            <a:r>
              <a:rPr lang="sv-SE" sz="2200" dirty="0" err="1"/>
              <a:t>perch</a:t>
            </a:r>
            <a:r>
              <a:rPr lang="sv-SE" sz="2200" dirty="0"/>
              <a:t> </a:t>
            </a:r>
            <a:r>
              <a:rPr lang="sv-SE" sz="2200" dirty="0" err="1"/>
              <a:t>topology</a:t>
            </a:r>
            <a:r>
              <a:rPr lang="sv-SE" sz="2200" dirty="0"/>
              <a:t>, </a:t>
            </a:r>
            <a:r>
              <a:rPr lang="sv-SE" sz="2200" dirty="0" err="1"/>
              <a:t>with</a:t>
            </a:r>
            <a:r>
              <a:rPr lang="sv-SE" sz="2200" dirty="0"/>
              <a:t> redundant </a:t>
            </a:r>
            <a:r>
              <a:rPr lang="sv-SE" sz="2200" dirty="0" err="1"/>
              <a:t>logical</a:t>
            </a:r>
            <a:r>
              <a:rPr lang="sv-SE" sz="2200" dirty="0"/>
              <a:t> </a:t>
            </a:r>
            <a:r>
              <a:rPr lang="sv-SE" sz="2200" dirty="0" err="1"/>
              <a:t>view</a:t>
            </a:r>
            <a:r>
              <a:rPr lang="sv-SE" sz="2200" dirty="0"/>
              <a:t>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D1EB373-7E64-D84D-B991-84643F841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840" y="532146"/>
            <a:ext cx="4014216" cy="3024042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D8493479-98BD-C34B-A687-199540B6B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5707" y="4079193"/>
            <a:ext cx="3752193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40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2267-FD9D-4682-9DD5-9267F3C81CA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482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References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25997-3CE3-46D3-B2F8-319E0F0F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F. Garcia-</a:t>
            </a:r>
            <a:r>
              <a:rPr lang="da-DK" dirty="0" err="1"/>
              <a:t>Sanjuan</a:t>
            </a:r>
            <a:r>
              <a:rPr lang="da-DK" dirty="0"/>
              <a:t>, J. </a:t>
            </a:r>
            <a:r>
              <a:rPr lang="da-DK" dirty="0" err="1"/>
              <a:t>Jaen</a:t>
            </a:r>
            <a:r>
              <a:rPr lang="da-DK" dirty="0"/>
              <a:t> and V. </a:t>
            </a:r>
            <a:r>
              <a:rPr lang="da-DK" dirty="0" err="1"/>
              <a:t>Nacher</a:t>
            </a:r>
            <a:r>
              <a:rPr lang="da-DK" dirty="0"/>
              <a:t>, </a:t>
            </a:r>
            <a:r>
              <a:rPr lang="da-DK" dirty="0" err="1"/>
              <a:t>Toward</a:t>
            </a:r>
            <a:r>
              <a:rPr lang="da-DK" dirty="0"/>
              <a:t> a General </a:t>
            </a:r>
            <a:r>
              <a:rPr lang="da-DK" dirty="0" err="1"/>
              <a:t>Conceptualization</a:t>
            </a:r>
            <a:r>
              <a:rPr lang="da-DK" dirty="0"/>
              <a:t> of </a:t>
            </a:r>
            <a:r>
              <a:rPr lang="da-DK" dirty="0" err="1"/>
              <a:t>Multi</a:t>
            </a:r>
            <a:r>
              <a:rPr lang="da-DK" dirty="0"/>
              <a:t>-Display Environments, </a:t>
            </a:r>
            <a:r>
              <a:rPr lang="da-DK" dirty="0" err="1"/>
              <a:t>Frontiers</a:t>
            </a:r>
            <a:r>
              <a:rPr lang="da-DK" dirty="0"/>
              <a:t> in ICT 2016 Vol. 3, </a:t>
            </a:r>
            <a:r>
              <a:rPr lang="da-DK" dirty="0" err="1"/>
              <a:t>https</a:t>
            </a:r>
            <a:r>
              <a:rPr lang="da-DK" dirty="0"/>
              <a:t>://</a:t>
            </a:r>
            <a:r>
              <a:rPr lang="da-DK" dirty="0" err="1"/>
              <a:t>www.frontiersin.org</a:t>
            </a:r>
            <a:r>
              <a:rPr lang="da-DK" dirty="0"/>
              <a:t>/</a:t>
            </a:r>
            <a:r>
              <a:rPr lang="da-DK" dirty="0" err="1"/>
              <a:t>article</a:t>
            </a:r>
            <a:r>
              <a:rPr lang="da-DK" dirty="0"/>
              <a:t>/10.3389/fict.2016.00020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51337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849" y="1286290"/>
            <a:ext cx="6090302" cy="2025353"/>
          </a:xfrm>
          <a:prstGeom prst="rect">
            <a:avLst/>
          </a:prstGeom>
        </p:spPr>
      </p:pic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B8D20CA-0470-C75A-5208-951F2FF87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427" y="5711090"/>
            <a:ext cx="2743200" cy="790414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37E61BFD-E18B-E2A7-ED9A-E782B484F0AA}"/>
              </a:ext>
            </a:extLst>
          </p:cNvPr>
          <p:cNvSpPr txBox="1"/>
          <p:nvPr/>
        </p:nvSpPr>
        <p:spPr>
          <a:xfrm>
            <a:off x="1525373" y="5918886"/>
            <a:ext cx="3155091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hlinkClick r:id="rId4"/>
              </a:rPr>
              <a:t>https://tedco.se/</a:t>
            </a:r>
            <a:r>
              <a:rPr lang="en-GB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B4AF921-A683-6552-436C-2A03B1B2BFFE}"/>
              </a:ext>
            </a:extLst>
          </p:cNvPr>
          <p:cNvSpPr txBox="1">
            <a:spLocks/>
          </p:cNvSpPr>
          <p:nvPr/>
        </p:nvSpPr>
        <p:spPr>
          <a:xfrm>
            <a:off x="641180" y="3230012"/>
            <a:ext cx="10867648" cy="2481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400" dirty="0"/>
            </a:b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Disclaimer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: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European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Commission's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support for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production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this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publication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does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not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constitute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an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endorsement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contents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reflect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views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only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authors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and the Commission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cannot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held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responsible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for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any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use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made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information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contained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therein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5863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41B91-A9EC-43FB-A580-2C34DC6B98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err="1">
                <a:solidFill>
                  <a:schemeClr val="bg1"/>
                </a:solidFill>
              </a:rPr>
              <a:t>Summary</a:t>
            </a:r>
            <a:r>
              <a:rPr lang="sv-SE" b="1">
                <a:solidFill>
                  <a:schemeClr val="bg1"/>
                </a:solidFill>
              </a:rPr>
              <a:t> &amp; Learning </a:t>
            </a:r>
            <a:r>
              <a:rPr lang="sv-SE" b="1" err="1">
                <a:solidFill>
                  <a:schemeClr val="bg1"/>
                </a:solidFill>
              </a:rPr>
              <a:t>goals</a:t>
            </a:r>
            <a:endParaRPr lang="da-DK" b="1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22A52-BF03-4F63-AE51-87BC1E4068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/>
              <a:t>The students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introduced</a:t>
            </a:r>
            <a:r>
              <a:rPr lang="da-DK" dirty="0"/>
              <a:t> to </a:t>
            </a:r>
            <a:r>
              <a:rPr lang="da-DK" dirty="0" err="1"/>
              <a:t>using</a:t>
            </a:r>
            <a:r>
              <a:rPr lang="da-DK" dirty="0"/>
              <a:t> the </a:t>
            </a:r>
            <a:r>
              <a:rPr lang="da-DK" dirty="0" err="1"/>
              <a:t>taxonomy</a:t>
            </a:r>
            <a:r>
              <a:rPr lang="da-DK" dirty="0"/>
              <a:t> for MDE: in practice.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DCE7AE-626C-427F-A6C6-57CE062E96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sv-SE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Learning 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goals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Recognize Topology, Coupling and Interaction as aspects for design of collaborative technology in MDE:s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Analyze Topology, Coupling and Interaction as aspects for design of collaborative technology in MDE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contexts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Reflect on Topology, Coupling and Interaction as aspects for design of MDE:s 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the framework’s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potential as a tool for ideation.</a:t>
            </a:r>
            <a:endParaRPr lang="da-DK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360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26F9-2B1F-4368-99D3-A50BFAD53E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err="1">
                <a:solidFill>
                  <a:schemeClr val="bg1"/>
                </a:solidFill>
              </a:rPr>
              <a:t>Recommended</a:t>
            </a:r>
            <a:r>
              <a:rPr lang="sv-SE" b="1">
                <a:solidFill>
                  <a:schemeClr val="bg1"/>
                </a:solidFill>
              </a:rPr>
              <a:t> </a:t>
            </a:r>
            <a:r>
              <a:rPr lang="sv-SE" b="1" err="1">
                <a:solidFill>
                  <a:schemeClr val="bg1"/>
                </a:solidFill>
              </a:rPr>
              <a:t>readings</a:t>
            </a:r>
            <a:endParaRPr lang="da-DK" b="1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EF40-7D31-4FC3-B4F6-6D91680BB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F. Garcia-</a:t>
            </a:r>
            <a:r>
              <a:rPr lang="da-DK" dirty="0" err="1"/>
              <a:t>Sanjuan</a:t>
            </a:r>
            <a:r>
              <a:rPr lang="da-DK" dirty="0"/>
              <a:t>, J. </a:t>
            </a:r>
            <a:r>
              <a:rPr lang="da-DK" dirty="0" err="1"/>
              <a:t>Jaen</a:t>
            </a:r>
            <a:r>
              <a:rPr lang="da-DK" dirty="0"/>
              <a:t> and V. </a:t>
            </a:r>
            <a:r>
              <a:rPr lang="da-DK" dirty="0" err="1"/>
              <a:t>Nacher</a:t>
            </a:r>
            <a:r>
              <a:rPr lang="da-DK" dirty="0"/>
              <a:t>, </a:t>
            </a:r>
            <a:r>
              <a:rPr lang="da-DK" dirty="0" err="1"/>
              <a:t>Toward</a:t>
            </a:r>
            <a:r>
              <a:rPr lang="da-DK" dirty="0"/>
              <a:t> a General </a:t>
            </a:r>
            <a:r>
              <a:rPr lang="da-DK" dirty="0" err="1"/>
              <a:t>Conceptualization</a:t>
            </a:r>
            <a:r>
              <a:rPr lang="da-DK" dirty="0"/>
              <a:t> of </a:t>
            </a:r>
            <a:r>
              <a:rPr lang="da-DK" dirty="0" err="1"/>
              <a:t>Multi</a:t>
            </a:r>
            <a:r>
              <a:rPr lang="da-DK" dirty="0"/>
              <a:t>-Display Environments, </a:t>
            </a:r>
            <a:r>
              <a:rPr lang="da-DK" dirty="0" err="1"/>
              <a:t>Frontiers</a:t>
            </a:r>
            <a:r>
              <a:rPr lang="da-DK" dirty="0"/>
              <a:t> in ICT 2016 Vol. 3, </a:t>
            </a:r>
            <a:r>
              <a:rPr lang="da-DK" dirty="0" err="1"/>
              <a:t>https</a:t>
            </a:r>
            <a:r>
              <a:rPr lang="da-DK" dirty="0"/>
              <a:t>://</a:t>
            </a:r>
            <a:r>
              <a:rPr lang="da-DK" dirty="0" err="1"/>
              <a:t>www.frontiersin.org</a:t>
            </a:r>
            <a:r>
              <a:rPr lang="da-DK" dirty="0"/>
              <a:t>/</a:t>
            </a:r>
            <a:r>
              <a:rPr lang="da-DK" dirty="0" err="1"/>
              <a:t>article</a:t>
            </a:r>
            <a:r>
              <a:rPr lang="da-DK" dirty="0"/>
              <a:t>/10.3389/fict.2016.00020</a:t>
            </a:r>
          </a:p>
        </p:txBody>
      </p:sp>
    </p:spTree>
    <p:extLst>
      <p:ext uri="{BB962C8B-B14F-4D97-AF65-F5344CB8AC3E}">
        <p14:creationId xmlns:p14="http://schemas.microsoft.com/office/powerpoint/2010/main" val="6750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FF2786-DE0B-F443-8282-1C5F789892D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Exercise</a:t>
            </a:r>
            <a:endParaRPr lang="sv-SE" b="1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6067E1-DBE6-A84A-9E6D-03265C76F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Select an application you are working on or some other collaborative software you find interesting.</a:t>
            </a:r>
          </a:p>
          <a:p>
            <a:r>
              <a:rPr lang="en-GB" dirty="0"/>
              <a:t>Think of what a multi-display version of the system could be like and in what situations it would be useful</a:t>
            </a:r>
          </a:p>
          <a:p>
            <a:pPr lvl="1"/>
            <a:r>
              <a:rPr lang="en-GB" dirty="0"/>
              <a:t>Try to come up with several ideas!</a:t>
            </a:r>
          </a:p>
          <a:p>
            <a:r>
              <a:rPr lang="en-GB" dirty="0"/>
              <a:t>Make sketches of your solutions and try to come up with a usage scenario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561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FF2786-DE0B-F443-8282-1C5F789892D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Exercise</a:t>
            </a:r>
            <a:endParaRPr lang="sv-SE" b="1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6067E1-DBE6-A84A-9E6D-03265C76F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Go back to the taxonomy for Multi-Display Environments and try to describe your solution using the terms from the taxonomy. </a:t>
            </a:r>
          </a:p>
          <a:p>
            <a:pPr lvl="1"/>
            <a:r>
              <a:rPr lang="en-GB" dirty="0"/>
              <a:t>E.g., is it homogenous or heterogenous?, </a:t>
            </a:r>
          </a:p>
          <a:p>
            <a:pPr lvl="1"/>
            <a:r>
              <a:rPr lang="en-GB" dirty="0"/>
              <a:t>Foot or yard sized? </a:t>
            </a:r>
          </a:p>
          <a:p>
            <a:pPr lvl="1"/>
            <a:r>
              <a:rPr lang="en-GB" dirty="0"/>
              <a:t>etc </a:t>
            </a:r>
          </a:p>
          <a:p>
            <a:r>
              <a:rPr lang="en-GB" dirty="0"/>
              <a:t>If there’s time left, pick some other dimensions from </a:t>
            </a:r>
            <a:r>
              <a:rPr lang="en-GB"/>
              <a:t>the taxonomy </a:t>
            </a:r>
            <a:r>
              <a:rPr lang="en-GB" dirty="0"/>
              <a:t>and try to come up with a solution that fits those. </a:t>
            </a:r>
          </a:p>
          <a:p>
            <a:pPr lvl="1"/>
            <a:r>
              <a:rPr lang="en-GB" dirty="0"/>
              <a:t>E.g., if your first solution is yard-sized make a foot version</a:t>
            </a:r>
          </a:p>
          <a:p>
            <a:pPr lvl="1"/>
            <a:r>
              <a:rPr lang="en-GB" dirty="0"/>
              <a:t>If it was regular, make an irregular design</a:t>
            </a:r>
          </a:p>
          <a:p>
            <a:pPr lvl="1"/>
            <a:r>
              <a:rPr lang="en-GB" dirty="0"/>
              <a:t>etc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313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2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14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CD2FBB2-BE44-4548-BD4C-98D7042C5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600"/>
            <a:ext cx="4784796" cy="1330840"/>
          </a:xfrm>
        </p:spPr>
        <p:txBody>
          <a:bodyPr>
            <a:normAutofit/>
          </a:bodyPr>
          <a:lstStyle/>
          <a:p>
            <a:r>
              <a:rPr lang="sv-SE" sz="3100" err="1"/>
              <a:t>Mapping</a:t>
            </a:r>
            <a:r>
              <a:rPr lang="sv-SE" sz="3100"/>
              <a:t> </a:t>
            </a:r>
            <a:r>
              <a:rPr lang="sv-SE" sz="3100" err="1"/>
              <a:t>out</a:t>
            </a:r>
            <a:r>
              <a:rPr lang="sv-SE" sz="3100"/>
              <a:t> Multi-Display Environments (</a:t>
            </a:r>
            <a:r>
              <a:rPr lang="sv-SE" sz="3100" err="1"/>
              <a:t>MDE:s</a:t>
            </a:r>
            <a:r>
              <a:rPr lang="sv-SE" sz="3100"/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05A35A-491C-4042-9B0A-4517D2A09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4438036" cy="3908585"/>
          </a:xfrm>
        </p:spPr>
        <p:txBody>
          <a:bodyPr>
            <a:normAutofit/>
          </a:bodyPr>
          <a:lstStyle/>
          <a:p>
            <a:r>
              <a:rPr lang="sv-SE" sz="2000"/>
              <a:t>General description of MDE:s along 3 perspectives</a:t>
            </a:r>
          </a:p>
          <a:p>
            <a:r>
              <a:rPr lang="sv-SE" sz="2000"/>
              <a:t>Topology</a:t>
            </a:r>
          </a:p>
          <a:p>
            <a:r>
              <a:rPr lang="sv-SE" sz="2000"/>
              <a:t>Coupling</a:t>
            </a:r>
          </a:p>
          <a:p>
            <a:r>
              <a:rPr lang="sv-SE" sz="2000"/>
              <a:t>Interaction</a:t>
            </a:r>
          </a:p>
          <a:p>
            <a:endParaRPr lang="sv-SE" sz="200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DDCF4EBA-EDC5-BE43-8A78-442B3EFCF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845" y="717012"/>
            <a:ext cx="3853180" cy="544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80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093021-5BD6-5840-A249-DD07E66FC3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Topology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Perspective</a:t>
            </a:r>
            <a:endParaRPr lang="sv-SE" b="1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C64210-EDB5-0247-A579-EB693E51B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err="1"/>
              <a:t>Describes</a:t>
            </a:r>
            <a:r>
              <a:rPr lang="sv-SE" dirty="0"/>
              <a:t> the dimensions relative to the </a:t>
            </a:r>
            <a:r>
              <a:rPr lang="sv-SE" dirty="0" err="1"/>
              <a:t>physical</a:t>
            </a:r>
            <a:r>
              <a:rPr lang="sv-SE" dirty="0"/>
              <a:t> </a:t>
            </a:r>
            <a:r>
              <a:rPr lang="sv-SE" dirty="0" err="1"/>
              <a:t>appearance</a:t>
            </a:r>
            <a:r>
              <a:rPr lang="sv-SE" dirty="0"/>
              <a:t> of the MDE. </a:t>
            </a:r>
          </a:p>
          <a:p>
            <a:r>
              <a:rPr lang="sv-SE" cap="small" dirty="0" err="1"/>
              <a:t>Homogeneity</a:t>
            </a:r>
            <a:r>
              <a:rPr lang="sv-SE" dirty="0"/>
              <a:t> – </a:t>
            </a:r>
            <a:r>
              <a:rPr lang="sv-SE" i="1" dirty="0" err="1"/>
              <a:t>homogeneous</a:t>
            </a:r>
            <a:r>
              <a:rPr lang="sv-SE" dirty="0"/>
              <a:t>, </a:t>
            </a:r>
            <a:r>
              <a:rPr lang="sv-SE" i="1" dirty="0" err="1"/>
              <a:t>heterogeneous</a:t>
            </a:r>
            <a:endParaRPr lang="sv-SE" i="1" dirty="0"/>
          </a:p>
          <a:p>
            <a:r>
              <a:rPr lang="sv-SE" i="1" cap="small" dirty="0"/>
              <a:t>Spatial form </a:t>
            </a:r>
            <a:r>
              <a:rPr lang="sv-SE" dirty="0"/>
              <a:t>– </a:t>
            </a:r>
            <a:r>
              <a:rPr lang="sv-SE" i="1" dirty="0"/>
              <a:t>planar, </a:t>
            </a:r>
            <a:r>
              <a:rPr lang="sv-SE" i="1" dirty="0" err="1"/>
              <a:t>volumetric</a:t>
            </a:r>
            <a:endParaRPr lang="sv-SE" i="1" dirty="0"/>
          </a:p>
          <a:p>
            <a:r>
              <a:rPr lang="sv-SE" cap="small" dirty="0" err="1"/>
              <a:t>Shape</a:t>
            </a:r>
            <a:r>
              <a:rPr lang="sv-SE" cap="small" dirty="0"/>
              <a:t> </a:t>
            </a:r>
            <a:r>
              <a:rPr lang="sv-SE" cap="small" dirty="0" err="1"/>
              <a:t>regularity</a:t>
            </a:r>
            <a:r>
              <a:rPr lang="sv-SE" cap="small" dirty="0"/>
              <a:t> </a:t>
            </a:r>
            <a:r>
              <a:rPr lang="sv-SE" dirty="0"/>
              <a:t>– </a:t>
            </a:r>
            <a:r>
              <a:rPr lang="sv-SE" i="1" dirty="0" err="1"/>
              <a:t>regular</a:t>
            </a:r>
            <a:r>
              <a:rPr lang="sv-SE" i="1" dirty="0"/>
              <a:t>, </a:t>
            </a:r>
            <a:r>
              <a:rPr lang="sv-SE" i="1" dirty="0" err="1"/>
              <a:t>irregular</a:t>
            </a:r>
            <a:endParaRPr lang="sv-SE" i="1" dirty="0"/>
          </a:p>
          <a:p>
            <a:r>
              <a:rPr lang="sv-SE" cap="small" dirty="0" err="1"/>
              <a:t>Size</a:t>
            </a:r>
            <a:r>
              <a:rPr lang="sv-SE" dirty="0"/>
              <a:t> – </a:t>
            </a:r>
            <a:r>
              <a:rPr lang="sv-SE" i="1" dirty="0" err="1"/>
              <a:t>inch</a:t>
            </a:r>
            <a:r>
              <a:rPr lang="sv-SE" i="1" dirty="0"/>
              <a:t>, </a:t>
            </a:r>
            <a:r>
              <a:rPr lang="sv-SE" i="1" dirty="0" err="1"/>
              <a:t>foot</a:t>
            </a:r>
            <a:r>
              <a:rPr lang="sv-SE" i="1" dirty="0"/>
              <a:t>, yard, </a:t>
            </a:r>
            <a:r>
              <a:rPr lang="sv-SE" i="1" dirty="0" err="1"/>
              <a:t>perch</a:t>
            </a:r>
            <a:r>
              <a:rPr lang="sv-SE" i="1" dirty="0"/>
              <a:t>, </a:t>
            </a:r>
            <a:r>
              <a:rPr lang="sv-SE" i="1" dirty="0" err="1"/>
              <a:t>chain</a:t>
            </a:r>
            <a:endParaRPr lang="sv-SE" i="1" dirty="0"/>
          </a:p>
          <a:p>
            <a:r>
              <a:rPr lang="sv-SE" cap="small" dirty="0" err="1"/>
              <a:t>Mobility</a:t>
            </a:r>
            <a:r>
              <a:rPr lang="sv-SE" dirty="0"/>
              <a:t> – </a:t>
            </a:r>
            <a:r>
              <a:rPr lang="sv-SE" i="1" dirty="0" err="1"/>
              <a:t>fixed</a:t>
            </a:r>
            <a:r>
              <a:rPr lang="sv-SE" i="1" dirty="0"/>
              <a:t>, mobile</a:t>
            </a:r>
          </a:p>
          <a:p>
            <a:r>
              <a:rPr lang="sv-SE" cap="small" dirty="0" err="1"/>
              <a:t>Scalability</a:t>
            </a:r>
            <a:r>
              <a:rPr lang="sv-SE" dirty="0"/>
              <a:t> – </a:t>
            </a:r>
            <a:r>
              <a:rPr lang="sv-SE" i="1" dirty="0" err="1"/>
              <a:t>bounded</a:t>
            </a:r>
            <a:r>
              <a:rPr lang="sv-SE" i="1" dirty="0"/>
              <a:t>, </a:t>
            </a:r>
            <a:r>
              <a:rPr lang="sv-SE" i="1" dirty="0" err="1"/>
              <a:t>unbounded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56044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04F7FB-B2BF-F847-97F8-E47BFDDAA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sv-SE" sz="5400" dirty="0" err="1"/>
              <a:t>Coupling</a:t>
            </a:r>
            <a:r>
              <a:rPr lang="sv-SE" sz="5400" dirty="0"/>
              <a:t> </a:t>
            </a:r>
            <a:r>
              <a:rPr lang="sv-SE" sz="5400" dirty="0" err="1"/>
              <a:t>Perspective</a:t>
            </a: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2EB896-020B-9648-8356-93BCD9FFC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sv-SE" sz="2200" cap="small" dirty="0"/>
              <a:t>Creation</a:t>
            </a:r>
            <a:r>
              <a:rPr lang="sv-SE" sz="2200" dirty="0"/>
              <a:t> -  </a:t>
            </a:r>
            <a:r>
              <a:rPr lang="sv-SE" sz="2200" i="1" dirty="0"/>
              <a:t>implicit, manual, </a:t>
            </a:r>
            <a:r>
              <a:rPr lang="sv-SE" sz="2200" i="1" dirty="0" err="1"/>
              <a:t>assisted</a:t>
            </a:r>
            <a:r>
              <a:rPr lang="sv-SE" sz="2200" i="1" dirty="0"/>
              <a:t>, </a:t>
            </a:r>
            <a:r>
              <a:rPr lang="sv-SE" sz="2200" i="1" dirty="0" err="1"/>
              <a:t>automatic</a:t>
            </a:r>
            <a:endParaRPr lang="sv-SE" sz="2200" i="1" dirty="0"/>
          </a:p>
          <a:p>
            <a:r>
              <a:rPr lang="sv-SE" sz="2200" cap="small" dirty="0" err="1"/>
              <a:t>Mutability</a:t>
            </a:r>
            <a:r>
              <a:rPr lang="sv-SE" sz="2200" dirty="0"/>
              <a:t> – </a:t>
            </a:r>
            <a:r>
              <a:rPr lang="sv-SE" sz="2200" i="1" dirty="0" err="1"/>
              <a:t>static</a:t>
            </a:r>
            <a:r>
              <a:rPr lang="sv-SE" sz="2200" i="1" dirty="0"/>
              <a:t>, </a:t>
            </a:r>
            <a:r>
              <a:rPr lang="sv-SE" sz="2200" i="1" dirty="0" err="1"/>
              <a:t>dynamic</a:t>
            </a:r>
            <a:endParaRPr lang="sv-SE" sz="2200" i="1" dirty="0"/>
          </a:p>
          <a:p>
            <a:r>
              <a:rPr lang="sv-SE" sz="2200" cap="small" dirty="0" err="1"/>
              <a:t>Logical</a:t>
            </a:r>
            <a:r>
              <a:rPr lang="sv-SE" sz="2200" cap="small" dirty="0"/>
              <a:t> </a:t>
            </a:r>
            <a:r>
              <a:rPr lang="sv-SE" sz="2200" cap="small" dirty="0" err="1"/>
              <a:t>View</a:t>
            </a:r>
            <a:r>
              <a:rPr lang="sv-SE" sz="2200" cap="small" dirty="0"/>
              <a:t> </a:t>
            </a:r>
            <a:r>
              <a:rPr lang="sv-SE" sz="2200" dirty="0"/>
              <a:t>– </a:t>
            </a:r>
            <a:r>
              <a:rPr lang="sv-SE" sz="2200" i="1" dirty="0" err="1"/>
              <a:t>discrete</a:t>
            </a:r>
            <a:r>
              <a:rPr lang="sv-SE" sz="2200" i="1" dirty="0"/>
              <a:t>, redundant, </a:t>
            </a:r>
            <a:r>
              <a:rPr lang="sv-SE" sz="2200" i="1" dirty="0" err="1"/>
              <a:t>extended-continuous</a:t>
            </a:r>
            <a:r>
              <a:rPr lang="sv-SE" sz="2200" i="1" dirty="0"/>
              <a:t>, </a:t>
            </a:r>
            <a:r>
              <a:rPr lang="sv-SE" sz="2200" i="1" dirty="0" err="1"/>
              <a:t>extended-discontinuous</a:t>
            </a:r>
            <a:endParaRPr lang="sv-SE" sz="2200" i="1" dirty="0"/>
          </a:p>
          <a:p>
            <a:r>
              <a:rPr lang="sv-SE" sz="2200" cap="small" dirty="0" err="1"/>
              <a:t>Privacy</a:t>
            </a:r>
            <a:r>
              <a:rPr lang="sv-SE" sz="2200" dirty="0"/>
              <a:t> - </a:t>
            </a:r>
            <a:r>
              <a:rPr lang="sv-SE" sz="2200" i="1" dirty="0"/>
              <a:t>private, personal, public</a:t>
            </a:r>
          </a:p>
          <a:p>
            <a:endParaRPr lang="sv-SE" sz="2200" dirty="0"/>
          </a:p>
        </p:txBody>
      </p:sp>
      <p:pic>
        <p:nvPicPr>
          <p:cNvPr id="6" name="Bildobjekt 5" descr="En bild som visar text, står, bildram&#10;&#10;Automatiskt genererad beskrivning">
            <a:extLst>
              <a:ext uri="{FF2B5EF4-FFF2-40B4-BE49-F238E27FC236}">
                <a16:creationId xmlns:a16="http://schemas.microsoft.com/office/drawing/2014/main" id="{0534EAC7-3F6B-0144-BA44-4A6E4ED308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32" r="-1" b="21894"/>
          <a:stretch/>
        </p:blipFill>
        <p:spPr>
          <a:xfrm>
            <a:off x="5313600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6040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96D91-F79C-5A45-9637-6A1FF7EF546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Interaction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Perspective</a:t>
            </a:r>
            <a:endParaRPr lang="sv-SE" b="1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72F22-F024-A546-8CDB-D0217EC5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Describes</a:t>
            </a:r>
            <a:r>
              <a:rPr lang="sv-SE" dirty="0"/>
              <a:t> the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interaction</a:t>
            </a:r>
            <a:r>
              <a:rPr lang="sv-SE" dirty="0"/>
              <a:t> modes </a:t>
            </a:r>
            <a:r>
              <a:rPr lang="sv-SE" dirty="0" err="1"/>
              <a:t>once</a:t>
            </a:r>
            <a:r>
              <a:rPr lang="sv-SE" dirty="0"/>
              <a:t> the </a:t>
            </a:r>
            <a:r>
              <a:rPr lang="sv-SE" dirty="0" err="1"/>
              <a:t>devices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organized</a:t>
            </a:r>
            <a:r>
              <a:rPr lang="sv-SE" dirty="0"/>
              <a:t> and </a:t>
            </a:r>
            <a:r>
              <a:rPr lang="sv-SE" dirty="0" err="1"/>
              <a:t>couple</a:t>
            </a:r>
            <a:r>
              <a:rPr lang="sv-SE" dirty="0"/>
              <a:t> </a:t>
            </a:r>
            <a:r>
              <a:rPr lang="sv-SE" dirty="0" err="1"/>
              <a:t>together</a:t>
            </a:r>
            <a:endParaRPr lang="sv-SE" dirty="0"/>
          </a:p>
          <a:p>
            <a:pPr marL="0" indent="0">
              <a:buNone/>
            </a:pPr>
            <a:endParaRPr lang="sv-SE" cap="small" dirty="0"/>
          </a:p>
          <a:p>
            <a:r>
              <a:rPr lang="sv-SE" cap="small" dirty="0" err="1"/>
              <a:t>Interaction</a:t>
            </a:r>
            <a:r>
              <a:rPr lang="sv-SE" cap="small" dirty="0"/>
              <a:t> </a:t>
            </a:r>
            <a:r>
              <a:rPr lang="sv-SE" cap="small" dirty="0" err="1"/>
              <a:t>availability</a:t>
            </a:r>
            <a:r>
              <a:rPr lang="sv-SE" cap="small" dirty="0"/>
              <a:t> </a:t>
            </a:r>
            <a:r>
              <a:rPr lang="sv-SE" dirty="0"/>
              <a:t>– </a:t>
            </a:r>
            <a:r>
              <a:rPr lang="sv-SE" i="1" dirty="0" err="1"/>
              <a:t>inexistent</a:t>
            </a:r>
            <a:r>
              <a:rPr lang="sv-SE" i="1" dirty="0"/>
              <a:t>, partial, tota</a:t>
            </a:r>
            <a:r>
              <a:rPr lang="sv-SE" dirty="0"/>
              <a:t>l</a:t>
            </a:r>
          </a:p>
          <a:p>
            <a:r>
              <a:rPr lang="sv-SE" cap="small" dirty="0"/>
              <a:t>Input </a:t>
            </a:r>
            <a:r>
              <a:rPr lang="sv-SE" cap="small" dirty="0" err="1"/>
              <a:t>directness</a:t>
            </a:r>
            <a:r>
              <a:rPr lang="sv-SE" cap="small" dirty="0"/>
              <a:t> </a:t>
            </a:r>
            <a:r>
              <a:rPr lang="sv-SE" dirty="0"/>
              <a:t>– </a:t>
            </a:r>
            <a:r>
              <a:rPr lang="sv-SE" i="1" dirty="0" err="1"/>
              <a:t>direct</a:t>
            </a:r>
            <a:r>
              <a:rPr lang="sv-SE" i="1" dirty="0"/>
              <a:t>, </a:t>
            </a:r>
            <a:r>
              <a:rPr lang="sv-SE" i="1" dirty="0" err="1"/>
              <a:t>indirect</a:t>
            </a:r>
            <a:endParaRPr lang="sv-SE" i="1" dirty="0"/>
          </a:p>
          <a:p>
            <a:r>
              <a:rPr lang="sv-SE" cap="small" dirty="0" err="1"/>
              <a:t>Interaction</a:t>
            </a:r>
            <a:r>
              <a:rPr lang="sv-SE" cap="small" dirty="0"/>
              <a:t> medium </a:t>
            </a:r>
            <a:r>
              <a:rPr lang="sv-SE" dirty="0"/>
              <a:t>– </a:t>
            </a:r>
            <a:r>
              <a:rPr lang="sv-SE" i="1" dirty="0"/>
              <a:t>on-</a:t>
            </a:r>
            <a:r>
              <a:rPr lang="sv-SE" i="1" dirty="0" err="1"/>
              <a:t>device</a:t>
            </a:r>
            <a:r>
              <a:rPr lang="sv-SE" i="1" dirty="0"/>
              <a:t>, </a:t>
            </a:r>
            <a:r>
              <a:rPr lang="sv-SE" i="1" dirty="0" err="1"/>
              <a:t>around-device</a:t>
            </a:r>
            <a:endParaRPr lang="sv-SE" i="1" dirty="0"/>
          </a:p>
          <a:p>
            <a:r>
              <a:rPr lang="sv-SE" cap="small" dirty="0" err="1"/>
              <a:t>Interaction</a:t>
            </a:r>
            <a:r>
              <a:rPr lang="sv-SE" cap="small" dirty="0"/>
              <a:t> instruments</a:t>
            </a:r>
            <a:r>
              <a:rPr lang="sv-SE" dirty="0"/>
              <a:t> - </a:t>
            </a:r>
            <a:r>
              <a:rPr lang="sv-SE" i="1" dirty="0" err="1"/>
              <a:t>body-based</a:t>
            </a:r>
            <a:r>
              <a:rPr lang="sv-SE" i="1" dirty="0"/>
              <a:t>, </a:t>
            </a:r>
            <a:r>
              <a:rPr lang="sv-SE" i="1" dirty="0" err="1"/>
              <a:t>surface-based</a:t>
            </a:r>
            <a:r>
              <a:rPr lang="sv-SE" i="1" dirty="0"/>
              <a:t>, </a:t>
            </a:r>
            <a:r>
              <a:rPr lang="sv-SE" i="1" dirty="0" err="1"/>
              <a:t>tangible</a:t>
            </a:r>
            <a:endParaRPr lang="sv-SE" i="1" dirty="0"/>
          </a:p>
          <a:p>
            <a:pPr lvl="1"/>
            <a:r>
              <a:rPr lang="sv-SE" dirty="0" err="1"/>
              <a:t>tangible</a:t>
            </a:r>
            <a:r>
              <a:rPr lang="sv-SE" dirty="0"/>
              <a:t> </a:t>
            </a:r>
            <a:r>
              <a:rPr lang="sv-SE" dirty="0" err="1"/>
              <a:t>includes</a:t>
            </a:r>
            <a:r>
              <a:rPr lang="sv-SE" dirty="0"/>
              <a:t> </a:t>
            </a:r>
            <a:r>
              <a:rPr lang="sv-SE" dirty="0" err="1"/>
              <a:t>e.g</a:t>
            </a:r>
            <a:r>
              <a:rPr lang="sv-SE" dirty="0"/>
              <a:t>., </a:t>
            </a:r>
            <a:r>
              <a:rPr lang="sv-SE" dirty="0" err="1"/>
              <a:t>mice</a:t>
            </a:r>
            <a:r>
              <a:rPr lang="sv-SE" dirty="0"/>
              <a:t> and keyboards</a:t>
            </a:r>
          </a:p>
          <a:p>
            <a:r>
              <a:rPr lang="sv-SE" cap="small" dirty="0"/>
              <a:t>Input </a:t>
            </a:r>
            <a:r>
              <a:rPr lang="sv-SE" cap="small" dirty="0" err="1"/>
              <a:t>Continuity</a:t>
            </a:r>
            <a:r>
              <a:rPr lang="sv-SE" cap="small" dirty="0"/>
              <a:t> </a:t>
            </a:r>
            <a:r>
              <a:rPr lang="sv-SE" dirty="0"/>
              <a:t>– </a:t>
            </a:r>
            <a:r>
              <a:rPr lang="sv-SE" i="1" dirty="0" err="1"/>
              <a:t>punctual</a:t>
            </a:r>
            <a:r>
              <a:rPr lang="sv-SE" i="1" dirty="0"/>
              <a:t>, </a:t>
            </a:r>
            <a:r>
              <a:rPr lang="sv-SE" i="1" dirty="0" err="1"/>
              <a:t>gestural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91346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a87cf6-d4c5-41ed-a5d8-bce68cd0959f" xsi:nil="true"/>
    <lcf76f155ced4ddcb4097134ff3c332f xmlns="c1828bc7-3938-4143-b03d-ef1abb4e589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D461C4B3DE2E749A4E3D3B7040AAF21" ma:contentTypeVersion="16" ma:contentTypeDescription="Skapa ett nytt dokument." ma:contentTypeScope="" ma:versionID="d01b234734a8421b68037da1ffa870d7">
  <xsd:schema xmlns:xsd="http://www.w3.org/2001/XMLSchema" xmlns:xs="http://www.w3.org/2001/XMLSchema" xmlns:p="http://schemas.microsoft.com/office/2006/metadata/properties" xmlns:ns2="c1828bc7-3938-4143-b03d-ef1abb4e5897" xmlns:ns3="efa87cf6-d4c5-41ed-a5d8-bce68cd0959f" targetNamespace="http://schemas.microsoft.com/office/2006/metadata/properties" ma:root="true" ma:fieldsID="a6bf9df15207e94c6e544d9f25bfe3fb" ns2:_="" ns3:_="">
    <xsd:import namespace="c1828bc7-3938-4143-b03d-ef1abb4e5897"/>
    <xsd:import namespace="efa87cf6-d4c5-41ed-a5d8-bce68cd095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28bc7-3938-4143-b03d-ef1abb4e58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c5eaf389-1862-4172-ae78-bb724b123c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a87cf6-d4c5-41ed-a5d8-bce68cd0959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f5ee58b-52cf-476e-b9e1-1e4c05a4d8b1}" ma:internalName="TaxCatchAll" ma:showField="CatchAllData" ma:web="efa87cf6-d4c5-41ed-a5d8-bce68cd095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0B2631-ADA4-4BAE-915B-8CF44B7707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ED51A7-9A01-4AA8-920B-95F71623245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efa87cf6-d4c5-41ed-a5d8-bce68cd0959f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1828bc7-3938-4143-b03d-ef1abb4e589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C31A2-42E1-4817-8626-8FFA2EB016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828bc7-3938-4143-b03d-ef1abb4e5897"/>
    <ds:schemaRef ds:uri="efa87cf6-d4c5-41ed-a5d8-bce68cd095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15576</TotalTime>
  <Words>577</Words>
  <Application>Microsoft Macintosh PowerPoint</Application>
  <PresentationFormat>Bredbild</PresentationFormat>
  <Paragraphs>62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Office-tema</vt:lpstr>
      <vt:lpstr>Designing for MDE:s Designing for Collaborative Co-Located Multi-Display Environments</vt:lpstr>
      <vt:lpstr>Summary &amp; Learning goals</vt:lpstr>
      <vt:lpstr>Recommended readings</vt:lpstr>
      <vt:lpstr>Exercise</vt:lpstr>
      <vt:lpstr>Exercise</vt:lpstr>
      <vt:lpstr>Mapping out Multi-Display Environments (MDE:s)</vt:lpstr>
      <vt:lpstr>Topology Perspective</vt:lpstr>
      <vt:lpstr>Coupling Perspective</vt:lpstr>
      <vt:lpstr>Interaction Perspective</vt:lpstr>
      <vt:lpstr>Examples</vt:lpstr>
      <vt:lpstr>References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Co-Located Interaction</dc:title>
  <dc:creator>Olof Torgersson</dc:creator>
  <cp:lastModifiedBy>Olof Torgersson</cp:lastModifiedBy>
  <cp:revision>163</cp:revision>
  <cp:lastPrinted>2022-02-24T07:51:17Z</cp:lastPrinted>
  <dcterms:created xsi:type="dcterms:W3CDTF">2022-01-31T11:08:02Z</dcterms:created>
  <dcterms:modified xsi:type="dcterms:W3CDTF">2023-06-19T20:55:49Z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0x010100CD461C4B3DE2E749A4E3D3B7040AAF21</vt:lpwstr>
  </property>
  <property fmtid="{D5CDD505-2E9C-101B-9397-08002B2CF9AE}" pid="3" name="MediaServiceImageTags">
    <vt:lpwstr/>
  </property>
</Properties>
</file>