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8_5AB2D0E3.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3C7_12240DE.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9"/>
  </p:notesMasterIdLst>
  <p:sldIdLst>
    <p:sldId id="264" r:id="rId5"/>
    <p:sldId id="265" r:id="rId6"/>
    <p:sldId id="266" r:id="rId7"/>
    <p:sldId id="267" r:id="rId8"/>
    <p:sldId id="966" r:id="rId9"/>
    <p:sldId id="967" r:id="rId10"/>
    <p:sldId id="965" r:id="rId11"/>
    <p:sldId id="968" r:id="rId12"/>
    <p:sldId id="983" r:id="rId13"/>
    <p:sldId id="969" r:id="rId14"/>
    <p:sldId id="428" r:id="rId15"/>
    <p:sldId id="421" r:id="rId16"/>
    <p:sldId id="985" r:id="rId17"/>
    <p:sldId id="976" r:id="rId18"/>
    <p:sldId id="975" r:id="rId19"/>
    <p:sldId id="977" r:id="rId20"/>
    <p:sldId id="430" r:id="rId21"/>
    <p:sldId id="981" r:id="rId22"/>
    <p:sldId id="971" r:id="rId23"/>
    <p:sldId id="391" r:id="rId24"/>
    <p:sldId id="386" r:id="rId25"/>
    <p:sldId id="972" r:id="rId26"/>
    <p:sldId id="433" r:id="rId27"/>
    <p:sldId id="978" r:id="rId28"/>
    <p:sldId id="979" r:id="rId29"/>
    <p:sldId id="980" r:id="rId30"/>
    <p:sldId id="982" r:id="rId31"/>
    <p:sldId id="418" r:id="rId32"/>
    <p:sldId id="422" r:id="rId33"/>
    <p:sldId id="423" r:id="rId34"/>
    <p:sldId id="424" r:id="rId35"/>
    <p:sldId id="263" r:id="rId36"/>
    <p:sldId id="261" r:id="rId37"/>
    <p:sldId id="989" r:id="rId3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B5B91E-B574-57B4-6E50-17DE60200B58}" name="Olof Torgersson" initials="OT" userId="S::oloft@chalmers.se::dbc11012-125a-4662-a536-1fac6eb8b94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8901"/>
    <a:srgbClr val="FFFFFF"/>
    <a:srgbClr val="E9EBF5"/>
    <a:srgbClr val="FFF4E7"/>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B16FD0-CD25-3040-AF53-B662ABC99725}" v="1" dt="2023-06-19T20:57:38.925"/>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just format 3 - Dekorfärg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llanmörkt format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D083AE6-46FA-4A59-8FB0-9F97EB10719F}" styleName="Ljust format 3 - Dekorfärg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just format 3 - Dekorfärg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E171933-4619-4E11-9A3F-F7608DF75F80}" styleName="Mellanmörkt format 1 - Dekorfärg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llanmörkt format 1 - Dekorfärg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490"/>
    <p:restoredTop sz="53673"/>
  </p:normalViewPr>
  <p:slideViewPr>
    <p:cSldViewPr snapToGrid="0" snapToObjects="1">
      <p:cViewPr varScale="1">
        <p:scale>
          <a:sx n="65" d="100"/>
          <a:sy n="65" d="100"/>
        </p:scale>
        <p:origin x="1528" y="200"/>
      </p:cViewPr>
      <p:guideLst/>
    </p:cSldViewPr>
  </p:slideViewPr>
  <p:notesTextViewPr>
    <p:cViewPr>
      <p:scale>
        <a:sx n="1" d="1"/>
        <a:sy n="1" d="1"/>
      </p:scale>
      <p:origin x="0" y="0"/>
    </p:cViewPr>
  </p:notesTextViewPr>
  <p:sorterViewPr>
    <p:cViewPr varScale="1">
      <p:scale>
        <a:sx n="64" d="100"/>
        <a:sy n="6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of Torgersson" userId="S::oloft@chalmers.se::dbc11012-125a-4662-a536-1fac6eb8b947" providerId="AD" clId="Web-{49A3AA49-4E7A-4A8E-878B-3C7EE992F94B}"/>
    <pc:docChg chg="mod">
      <pc:chgData name="Olof Torgersson" userId="S::oloft@chalmers.se::dbc11012-125a-4662-a536-1fac6eb8b947" providerId="AD" clId="Web-{49A3AA49-4E7A-4A8E-878B-3C7EE992F94B}" dt="2022-11-03T13:55:56.628" v="1"/>
      <pc:docMkLst>
        <pc:docMk/>
      </pc:docMkLst>
      <pc:sldChg chg="addCm">
        <pc:chgData name="Olof Torgersson" userId="S::oloft@chalmers.se::dbc11012-125a-4662-a536-1fac6eb8b947" providerId="AD" clId="Web-{49A3AA49-4E7A-4A8E-878B-3C7EE992F94B}" dt="2022-11-03T13:55:56.628" v="1"/>
        <pc:sldMkLst>
          <pc:docMk/>
          <pc:sldMk cId="4220128368" sldId="256"/>
        </pc:sldMkLst>
      </pc:sldChg>
    </pc:docChg>
  </pc:docChgLst>
  <pc:docChgLst>
    <pc:chgData name="Olof Torgersson" userId="dbc11012-125a-4662-a536-1fac6eb8b947" providerId="ADAL" clId="{3314701A-ACE1-AC49-8D42-81D9B28F1674}"/>
    <pc:docChg chg="undo redo custSel addSld delSld modSld sldOrd">
      <pc:chgData name="Olof Torgersson" userId="dbc11012-125a-4662-a536-1fac6eb8b947" providerId="ADAL" clId="{3314701A-ACE1-AC49-8D42-81D9B28F1674}" dt="2022-12-05T15:06:40.334" v="1884"/>
      <pc:docMkLst>
        <pc:docMk/>
      </pc:docMkLst>
      <pc:sldChg chg="del ord">
        <pc:chgData name="Olof Torgersson" userId="dbc11012-125a-4662-a536-1fac6eb8b947" providerId="ADAL" clId="{3314701A-ACE1-AC49-8D42-81D9B28F1674}" dt="2022-12-05T11:50:00.732" v="1176" actId="2696"/>
        <pc:sldMkLst>
          <pc:docMk/>
          <pc:sldMk cId="4220128368" sldId="256"/>
        </pc:sldMkLst>
      </pc:sldChg>
      <pc:sldChg chg="add del ord">
        <pc:chgData name="Olof Torgersson" userId="dbc11012-125a-4662-a536-1fac6eb8b947" providerId="ADAL" clId="{3314701A-ACE1-AC49-8D42-81D9B28F1674}" dt="2022-12-05T11:49:50.645" v="1170" actId="2696"/>
        <pc:sldMkLst>
          <pc:docMk/>
          <pc:sldMk cId="2949561538" sldId="257"/>
        </pc:sldMkLst>
      </pc:sldChg>
      <pc:sldChg chg="del">
        <pc:chgData name="Olof Torgersson" userId="dbc11012-125a-4662-a536-1fac6eb8b947" providerId="ADAL" clId="{3314701A-ACE1-AC49-8D42-81D9B28F1674}" dt="2022-12-05T11:49:48.595" v="1169" actId="2696"/>
        <pc:sldMkLst>
          <pc:docMk/>
          <pc:sldMk cId="1207333822" sldId="258"/>
        </pc:sldMkLst>
      </pc:sldChg>
      <pc:sldChg chg="modSp add mod">
        <pc:chgData name="Olof Torgersson" userId="dbc11012-125a-4662-a536-1fac6eb8b947" providerId="ADAL" clId="{3314701A-ACE1-AC49-8D42-81D9B28F1674}" dt="2022-12-05T12:11:04.364" v="1881"/>
        <pc:sldMkLst>
          <pc:docMk/>
          <pc:sldMk cId="1646612049" sldId="261"/>
        </pc:sldMkLst>
        <pc:spChg chg="mod">
          <ac:chgData name="Olof Torgersson" userId="dbc11012-125a-4662-a536-1fac6eb8b947" providerId="ADAL" clId="{3314701A-ACE1-AC49-8D42-81D9B28F1674}" dt="2022-12-05T12:11:04.364" v="1881"/>
          <ac:spMkLst>
            <pc:docMk/>
            <pc:sldMk cId="1646612049" sldId="261"/>
            <ac:spMk id="3" creationId="{54935D85-4C6B-D88A-A661-FED5BB42F267}"/>
          </ac:spMkLst>
        </pc:spChg>
      </pc:sldChg>
      <pc:sldChg chg="del ord">
        <pc:chgData name="Olof Torgersson" userId="dbc11012-125a-4662-a536-1fac6eb8b947" providerId="ADAL" clId="{3314701A-ACE1-AC49-8D42-81D9B28F1674}" dt="2022-12-05T11:49:55.487" v="1173" actId="2696"/>
        <pc:sldMkLst>
          <pc:docMk/>
          <pc:sldMk cId="1490783366" sldId="262"/>
        </pc:sldMkLst>
      </pc:sldChg>
      <pc:sldChg chg="addSp modSp add mod">
        <pc:chgData name="Olof Torgersson" userId="dbc11012-125a-4662-a536-1fac6eb8b947" providerId="ADAL" clId="{3314701A-ACE1-AC49-8D42-81D9B28F1674}" dt="2022-12-05T11:53:17.558" v="1308" actId="1076"/>
        <pc:sldMkLst>
          <pc:docMk/>
          <pc:sldMk cId="1162042843" sldId="263"/>
        </pc:sldMkLst>
        <pc:spChg chg="mod">
          <ac:chgData name="Olof Torgersson" userId="dbc11012-125a-4662-a536-1fac6eb8b947" providerId="ADAL" clId="{3314701A-ACE1-AC49-8D42-81D9B28F1674}" dt="2022-12-05T11:52:44.134" v="1304" actId="20577"/>
          <ac:spMkLst>
            <pc:docMk/>
            <pc:sldMk cId="1162042843" sldId="263"/>
            <ac:spMk id="3" creationId="{74FE495C-707F-7D11-B63B-8D3FB0D9B3A2}"/>
          </ac:spMkLst>
        </pc:spChg>
        <pc:picChg chg="add mod">
          <ac:chgData name="Olof Torgersson" userId="dbc11012-125a-4662-a536-1fac6eb8b947" providerId="ADAL" clId="{3314701A-ACE1-AC49-8D42-81D9B28F1674}" dt="2022-12-05T11:53:17.558" v="1308" actId="1076"/>
          <ac:picMkLst>
            <pc:docMk/>
            <pc:sldMk cId="1162042843" sldId="263"/>
            <ac:picMk id="4" creationId="{05C8CBBC-27C6-1B63-5551-0FEAB0BAC7C4}"/>
          </ac:picMkLst>
        </pc:picChg>
      </pc:sldChg>
      <pc:sldChg chg="addSp delSp modSp add mod addCm">
        <pc:chgData name="Olof Torgersson" userId="dbc11012-125a-4662-a536-1fac6eb8b947" providerId="ADAL" clId="{3314701A-ACE1-AC49-8D42-81D9B28F1674}" dt="2022-12-05T15:06:40.334" v="1884"/>
        <pc:sldMkLst>
          <pc:docMk/>
          <pc:sldMk cId="1521668323" sldId="264"/>
        </pc:sldMkLst>
        <pc:spChg chg="mod">
          <ac:chgData name="Olof Torgersson" userId="dbc11012-125a-4662-a536-1fac6eb8b947" providerId="ADAL" clId="{3314701A-ACE1-AC49-8D42-81D9B28F1674}" dt="2022-12-05T12:10:52.397" v="1879" actId="1076"/>
          <ac:spMkLst>
            <pc:docMk/>
            <pc:sldMk cId="1521668323" sldId="264"/>
            <ac:spMk id="2" creationId="{00000000-0000-0000-0000-000000000000}"/>
          </ac:spMkLst>
        </pc:spChg>
        <pc:spChg chg="add del">
          <ac:chgData name="Olof Torgersson" userId="dbc11012-125a-4662-a536-1fac6eb8b947" providerId="ADAL" clId="{3314701A-ACE1-AC49-8D42-81D9B28F1674}" dt="2022-12-05T15:06:28.697" v="1883" actId="22"/>
          <ac:spMkLst>
            <pc:docMk/>
            <pc:sldMk cId="1521668323" sldId="264"/>
            <ac:spMk id="5" creationId="{4F45A747-D1B4-3708-E287-5A8B4EA69BAD}"/>
          </ac:spMkLst>
        </pc:spChg>
        <pc:spChg chg="add mod">
          <ac:chgData name="Olof Torgersson" userId="dbc11012-125a-4662-a536-1fac6eb8b947" providerId="ADAL" clId="{3314701A-ACE1-AC49-8D42-81D9B28F1674}" dt="2022-12-05T15:06:40.334" v="1884"/>
          <ac:spMkLst>
            <pc:docMk/>
            <pc:sldMk cId="1521668323" sldId="264"/>
            <ac:spMk id="6" creationId="{4660C1FA-94E2-BAFA-7B3B-40536A7854E4}"/>
          </ac:spMkLst>
        </pc:spChg>
      </pc:sldChg>
      <pc:sldChg chg="modSp add mod">
        <pc:chgData name="Olof Torgersson" userId="dbc11012-125a-4662-a536-1fac6eb8b947" providerId="ADAL" clId="{3314701A-ACE1-AC49-8D42-81D9B28F1674}" dt="2022-12-05T12:06:49.126" v="1874" actId="20577"/>
        <pc:sldMkLst>
          <pc:docMk/>
          <pc:sldMk cId="3263606186" sldId="265"/>
        </pc:sldMkLst>
        <pc:spChg chg="mod">
          <ac:chgData name="Olof Torgersson" userId="dbc11012-125a-4662-a536-1fac6eb8b947" providerId="ADAL" clId="{3314701A-ACE1-AC49-8D42-81D9B28F1674}" dt="2022-12-05T12:06:41.167" v="1854" actId="27636"/>
          <ac:spMkLst>
            <pc:docMk/>
            <pc:sldMk cId="3263606186" sldId="265"/>
            <ac:spMk id="4" creationId="{5C622A52-BF03-4F63-AE51-87BC1E406893}"/>
          </ac:spMkLst>
        </pc:spChg>
        <pc:spChg chg="mod">
          <ac:chgData name="Olof Torgersson" userId="dbc11012-125a-4662-a536-1fac6eb8b947" providerId="ADAL" clId="{3314701A-ACE1-AC49-8D42-81D9B28F1674}" dt="2022-12-05T12:06:49.126" v="1874" actId="20577"/>
          <ac:spMkLst>
            <pc:docMk/>
            <pc:sldMk cId="3263606186" sldId="265"/>
            <ac:spMk id="5" creationId="{B2DCE7AE-626C-427F-A6C6-57CE062E96B1}"/>
          </ac:spMkLst>
        </pc:spChg>
      </pc:sldChg>
      <pc:sldChg chg="modSp add mod">
        <pc:chgData name="Olof Torgersson" userId="dbc11012-125a-4662-a536-1fac6eb8b947" providerId="ADAL" clId="{3314701A-ACE1-AC49-8D42-81D9B28F1674}" dt="2022-12-05T10:32:33.955" v="213" actId="20577"/>
        <pc:sldMkLst>
          <pc:docMk/>
          <pc:sldMk cId="1083468244" sldId="266"/>
        </pc:sldMkLst>
        <pc:spChg chg="mod">
          <ac:chgData name="Olof Torgersson" userId="dbc11012-125a-4662-a536-1fac6eb8b947" providerId="ADAL" clId="{3314701A-ACE1-AC49-8D42-81D9B28F1674}" dt="2022-12-05T10:32:33.955" v="213" actId="20577"/>
          <ac:spMkLst>
            <pc:docMk/>
            <pc:sldMk cId="1083468244" sldId="266"/>
            <ac:spMk id="3" creationId="{EB31EF40-7D31-4FC3-B4F6-6D91680BBD88}"/>
          </ac:spMkLst>
        </pc:spChg>
      </pc:sldChg>
      <pc:sldChg chg="modSp add mod">
        <pc:chgData name="Olof Torgersson" userId="dbc11012-125a-4662-a536-1fac6eb8b947" providerId="ADAL" clId="{3314701A-ACE1-AC49-8D42-81D9B28F1674}" dt="2022-12-05T10:35:40.185" v="350" actId="20577"/>
        <pc:sldMkLst>
          <pc:docMk/>
          <pc:sldMk cId="1400699526" sldId="267"/>
        </pc:sldMkLst>
        <pc:spChg chg="mod">
          <ac:chgData name="Olof Torgersson" userId="dbc11012-125a-4662-a536-1fac6eb8b947" providerId="ADAL" clId="{3314701A-ACE1-AC49-8D42-81D9B28F1674}" dt="2022-12-05T10:33:28.948" v="224" actId="20577"/>
          <ac:spMkLst>
            <pc:docMk/>
            <pc:sldMk cId="1400699526" sldId="267"/>
            <ac:spMk id="2" creationId="{019574E0-517B-4B2C-BDCC-C0AC5FFB59FD}"/>
          </ac:spMkLst>
        </pc:spChg>
        <pc:spChg chg="mod">
          <ac:chgData name="Olof Torgersson" userId="dbc11012-125a-4662-a536-1fac6eb8b947" providerId="ADAL" clId="{3314701A-ACE1-AC49-8D42-81D9B28F1674}" dt="2022-12-05T10:35:40.185" v="350" actId="20577"/>
          <ac:spMkLst>
            <pc:docMk/>
            <pc:sldMk cId="1400699526" sldId="267"/>
            <ac:spMk id="3" creationId="{F5C46E40-53A8-4952-8688-FD316F01D191}"/>
          </ac:spMkLst>
        </pc:spChg>
      </pc:sldChg>
      <pc:sldChg chg="del ord">
        <pc:chgData name="Olof Torgersson" userId="dbc11012-125a-4662-a536-1fac6eb8b947" providerId="ADAL" clId="{3314701A-ACE1-AC49-8D42-81D9B28F1674}" dt="2022-12-05T11:49:52.591" v="1171" actId="2696"/>
        <pc:sldMkLst>
          <pc:docMk/>
          <pc:sldMk cId="793865148" sldId="384"/>
        </pc:sldMkLst>
      </pc:sldChg>
      <pc:sldChg chg="del ord">
        <pc:chgData name="Olof Torgersson" userId="dbc11012-125a-4662-a536-1fac6eb8b947" providerId="ADAL" clId="{3314701A-ACE1-AC49-8D42-81D9B28F1674}" dt="2022-12-05T11:49:54.253" v="1172" actId="2696"/>
        <pc:sldMkLst>
          <pc:docMk/>
          <pc:sldMk cId="3339105090" sldId="385"/>
        </pc:sldMkLst>
      </pc:sldChg>
      <pc:sldChg chg="modSp mod ord">
        <pc:chgData name="Olof Torgersson" userId="dbc11012-125a-4662-a536-1fac6eb8b947" providerId="ADAL" clId="{3314701A-ACE1-AC49-8D42-81D9B28F1674}" dt="2022-12-05T11:34:11.504" v="1042" actId="27636"/>
        <pc:sldMkLst>
          <pc:docMk/>
          <pc:sldMk cId="2292241050" sldId="386"/>
        </pc:sldMkLst>
        <pc:spChg chg="mod">
          <ac:chgData name="Olof Torgersson" userId="dbc11012-125a-4662-a536-1fac6eb8b947" providerId="ADAL" clId="{3314701A-ACE1-AC49-8D42-81D9B28F1674}" dt="2022-12-05T11:33:04.817" v="988" actId="113"/>
          <ac:spMkLst>
            <pc:docMk/>
            <pc:sldMk cId="2292241050" sldId="386"/>
            <ac:spMk id="2" creationId="{00000000-0000-0000-0000-000000000000}"/>
          </ac:spMkLst>
        </pc:spChg>
        <pc:spChg chg="mod">
          <ac:chgData name="Olof Torgersson" userId="dbc11012-125a-4662-a536-1fac6eb8b947" providerId="ADAL" clId="{3314701A-ACE1-AC49-8D42-81D9B28F1674}" dt="2022-12-05T11:34:11.504" v="1042" actId="27636"/>
          <ac:spMkLst>
            <pc:docMk/>
            <pc:sldMk cId="2292241050" sldId="386"/>
            <ac:spMk id="3" creationId="{00000000-0000-0000-0000-000000000000}"/>
          </ac:spMkLst>
        </pc:spChg>
        <pc:picChg chg="mod">
          <ac:chgData name="Olof Torgersson" userId="dbc11012-125a-4662-a536-1fac6eb8b947" providerId="ADAL" clId="{3314701A-ACE1-AC49-8D42-81D9B28F1674}" dt="2022-12-05T11:33:42.315" v="996" actId="1076"/>
          <ac:picMkLst>
            <pc:docMk/>
            <pc:sldMk cId="2292241050" sldId="386"/>
            <ac:picMk id="5" creationId="{8134ADED-CEA7-EE46-9241-C6F523B8918F}"/>
          </ac:picMkLst>
        </pc:picChg>
      </pc:sldChg>
      <pc:sldChg chg="addSp delSp modSp del mod modNotesTx">
        <pc:chgData name="Olof Torgersson" userId="dbc11012-125a-4662-a536-1fac6eb8b947" providerId="ADAL" clId="{3314701A-ACE1-AC49-8D42-81D9B28F1674}" dt="2022-12-05T10:57:35.630" v="440" actId="2696"/>
        <pc:sldMkLst>
          <pc:docMk/>
          <pc:sldMk cId="165955868" sldId="390"/>
        </pc:sldMkLst>
        <pc:spChg chg="del">
          <ac:chgData name="Olof Torgersson" userId="dbc11012-125a-4662-a536-1fac6eb8b947" providerId="ADAL" clId="{3314701A-ACE1-AC49-8D42-81D9B28F1674}" dt="2022-12-05T10:53:42.696" v="392" actId="478"/>
          <ac:spMkLst>
            <pc:docMk/>
            <pc:sldMk cId="165955868" sldId="390"/>
            <ac:spMk id="2" creationId="{D3CE801E-770E-A54B-91D5-A915601522E0}"/>
          </ac:spMkLst>
        </pc:spChg>
        <pc:spChg chg="add mod">
          <ac:chgData name="Olof Torgersson" userId="dbc11012-125a-4662-a536-1fac6eb8b947" providerId="ADAL" clId="{3314701A-ACE1-AC49-8D42-81D9B28F1674}" dt="2022-12-05T10:53:30.574" v="391" actId="20577"/>
          <ac:spMkLst>
            <pc:docMk/>
            <pc:sldMk cId="165955868" sldId="390"/>
            <ac:spMk id="7" creationId="{09A7CC3A-2273-0407-0BCA-F431688BAED7}"/>
          </ac:spMkLst>
        </pc:spChg>
        <pc:spChg chg="add mod">
          <ac:chgData name="Olof Torgersson" userId="dbc11012-125a-4662-a536-1fac6eb8b947" providerId="ADAL" clId="{3314701A-ACE1-AC49-8D42-81D9B28F1674}" dt="2022-12-05T10:53:42.696" v="392" actId="478"/>
          <ac:spMkLst>
            <pc:docMk/>
            <pc:sldMk cId="165955868" sldId="390"/>
            <ac:spMk id="11" creationId="{1D2891B7-791C-D091-6828-0F8857B34ECF}"/>
          </ac:spMkLst>
        </pc:spChg>
        <pc:picChg chg="del">
          <ac:chgData name="Olof Torgersson" userId="dbc11012-125a-4662-a536-1fac6eb8b947" providerId="ADAL" clId="{3314701A-ACE1-AC49-8D42-81D9B28F1674}" dt="2022-12-05T10:23:34.731" v="44" actId="478"/>
          <ac:picMkLst>
            <pc:docMk/>
            <pc:sldMk cId="165955868" sldId="390"/>
            <ac:picMk id="4" creationId="{CC15BD90-BA34-BC40-9E5E-544CC9D63FB6}"/>
          </ac:picMkLst>
        </pc:picChg>
        <pc:picChg chg="add mod">
          <ac:chgData name="Olof Torgersson" userId="dbc11012-125a-4662-a536-1fac6eb8b947" providerId="ADAL" clId="{3314701A-ACE1-AC49-8D42-81D9B28F1674}" dt="2022-12-05T10:24:09.266" v="49" actId="1076"/>
          <ac:picMkLst>
            <pc:docMk/>
            <pc:sldMk cId="165955868" sldId="390"/>
            <ac:picMk id="6" creationId="{7B2714C7-D69B-4C62-B2AD-941CB5D1B74F}"/>
          </ac:picMkLst>
        </pc:picChg>
        <pc:picChg chg="del">
          <ac:chgData name="Olof Torgersson" userId="dbc11012-125a-4662-a536-1fac6eb8b947" providerId="ADAL" clId="{3314701A-ACE1-AC49-8D42-81D9B28F1674}" dt="2022-12-05T10:23:30.337" v="42" actId="478"/>
          <ac:picMkLst>
            <pc:docMk/>
            <pc:sldMk cId="165955868" sldId="390"/>
            <ac:picMk id="8" creationId="{CB0E9DF9-9308-604A-9D78-C4F0DFBFBB8E}"/>
          </ac:picMkLst>
        </pc:picChg>
        <pc:picChg chg="del">
          <ac:chgData name="Olof Torgersson" userId="dbc11012-125a-4662-a536-1fac6eb8b947" providerId="ADAL" clId="{3314701A-ACE1-AC49-8D42-81D9B28F1674}" dt="2022-12-05T10:23:33.009" v="43" actId="478"/>
          <ac:picMkLst>
            <pc:docMk/>
            <pc:sldMk cId="165955868" sldId="390"/>
            <ac:picMk id="10" creationId="{00C35472-FAD3-B24C-B0AA-606CB80B1E56}"/>
          </ac:picMkLst>
        </pc:picChg>
      </pc:sldChg>
      <pc:sldChg chg="ord">
        <pc:chgData name="Olof Torgersson" userId="dbc11012-125a-4662-a536-1fac6eb8b947" providerId="ADAL" clId="{3314701A-ACE1-AC49-8D42-81D9B28F1674}" dt="2022-12-05T09:02:01.026" v="0" actId="20578"/>
        <pc:sldMkLst>
          <pc:docMk/>
          <pc:sldMk cId="2050023458" sldId="391"/>
        </pc:sldMkLst>
      </pc:sldChg>
      <pc:sldChg chg="del">
        <pc:chgData name="Olof Torgersson" userId="dbc11012-125a-4662-a536-1fac6eb8b947" providerId="ADAL" clId="{3314701A-ACE1-AC49-8D42-81D9B28F1674}" dt="2022-12-05T11:09:24.939" v="683" actId="2696"/>
        <pc:sldMkLst>
          <pc:docMk/>
          <pc:sldMk cId="3722325668" sldId="400"/>
        </pc:sldMkLst>
      </pc:sldChg>
      <pc:sldChg chg="ord">
        <pc:chgData name="Olof Torgersson" userId="dbc11012-125a-4662-a536-1fac6eb8b947" providerId="ADAL" clId="{3314701A-ACE1-AC49-8D42-81D9B28F1674}" dt="2022-12-05T09:02:01.026" v="0" actId="20578"/>
        <pc:sldMkLst>
          <pc:docMk/>
          <pc:sldMk cId="3451718681" sldId="408"/>
        </pc:sldMkLst>
      </pc:sldChg>
      <pc:sldChg chg="modSp mod ord">
        <pc:chgData name="Olof Torgersson" userId="dbc11012-125a-4662-a536-1fac6eb8b947" providerId="ADAL" clId="{3314701A-ACE1-AC49-8D42-81D9B28F1674}" dt="2022-12-05T11:36:29.287" v="1052" actId="1076"/>
        <pc:sldMkLst>
          <pc:docMk/>
          <pc:sldMk cId="2943680990" sldId="412"/>
        </pc:sldMkLst>
        <pc:spChg chg="mod">
          <ac:chgData name="Olof Torgersson" userId="dbc11012-125a-4662-a536-1fac6eb8b947" providerId="ADAL" clId="{3314701A-ACE1-AC49-8D42-81D9B28F1674}" dt="2022-12-05T11:36:29.287" v="1052" actId="1076"/>
          <ac:spMkLst>
            <pc:docMk/>
            <pc:sldMk cId="2943680990" sldId="412"/>
            <ac:spMk id="2" creationId="{41555AD3-A4B5-F94F-96F4-10EB4C1BE2CA}"/>
          </ac:spMkLst>
        </pc:spChg>
      </pc:sldChg>
      <pc:sldChg chg="del ord">
        <pc:chgData name="Olof Torgersson" userId="dbc11012-125a-4662-a536-1fac6eb8b947" providerId="ADAL" clId="{3314701A-ACE1-AC49-8D42-81D9B28F1674}" dt="2022-12-05T11:42:20.031" v="1117" actId="2696"/>
        <pc:sldMkLst>
          <pc:docMk/>
          <pc:sldMk cId="3899007117" sldId="417"/>
        </pc:sldMkLst>
      </pc:sldChg>
      <pc:sldChg chg="modSp mod ord">
        <pc:chgData name="Olof Torgersson" userId="dbc11012-125a-4662-a536-1fac6eb8b947" providerId="ADAL" clId="{3314701A-ACE1-AC49-8D42-81D9B28F1674}" dt="2022-12-05T11:46:44.856" v="1161" actId="255"/>
        <pc:sldMkLst>
          <pc:docMk/>
          <pc:sldMk cId="3572769507" sldId="418"/>
        </pc:sldMkLst>
        <pc:spChg chg="mod">
          <ac:chgData name="Olof Torgersson" userId="dbc11012-125a-4662-a536-1fac6eb8b947" providerId="ADAL" clId="{3314701A-ACE1-AC49-8D42-81D9B28F1674}" dt="2022-12-05T11:46:30.557" v="1160" actId="14100"/>
          <ac:spMkLst>
            <pc:docMk/>
            <pc:sldMk cId="3572769507" sldId="418"/>
            <ac:spMk id="2" creationId="{8220376D-CF74-4D40-9706-843151A4C454}"/>
          </ac:spMkLst>
        </pc:spChg>
        <pc:spChg chg="mod">
          <ac:chgData name="Olof Torgersson" userId="dbc11012-125a-4662-a536-1fac6eb8b947" providerId="ADAL" clId="{3314701A-ACE1-AC49-8D42-81D9B28F1674}" dt="2022-12-05T11:46:44.856" v="1161" actId="255"/>
          <ac:spMkLst>
            <pc:docMk/>
            <pc:sldMk cId="3572769507" sldId="418"/>
            <ac:spMk id="3" creationId="{1F6A1F8E-0DC1-B04E-87AA-F7D4EBBCFD29}"/>
          </ac:spMkLst>
        </pc:spChg>
      </pc:sldChg>
      <pc:sldChg chg="del ord">
        <pc:chgData name="Olof Torgersson" userId="dbc11012-125a-4662-a536-1fac6eb8b947" providerId="ADAL" clId="{3314701A-ACE1-AC49-8D42-81D9B28F1674}" dt="2022-12-05T11:45:25.230" v="1153" actId="2696"/>
        <pc:sldMkLst>
          <pc:docMk/>
          <pc:sldMk cId="2360757745" sldId="420"/>
        </pc:sldMkLst>
      </pc:sldChg>
      <pc:sldChg chg="modSp mod">
        <pc:chgData name="Olof Torgersson" userId="dbc11012-125a-4662-a536-1fac6eb8b947" providerId="ADAL" clId="{3314701A-ACE1-AC49-8D42-81D9B28F1674}" dt="2022-12-05T11:22:37.512" v="819" actId="113"/>
        <pc:sldMkLst>
          <pc:docMk/>
          <pc:sldMk cId="3160531904" sldId="421"/>
        </pc:sldMkLst>
        <pc:spChg chg="mod">
          <ac:chgData name="Olof Torgersson" userId="dbc11012-125a-4662-a536-1fac6eb8b947" providerId="ADAL" clId="{3314701A-ACE1-AC49-8D42-81D9B28F1674}" dt="2022-12-05T11:22:37.512" v="819" actId="113"/>
          <ac:spMkLst>
            <pc:docMk/>
            <pc:sldMk cId="3160531904" sldId="421"/>
            <ac:spMk id="2" creationId="{99093021-5BD6-5840-A249-DD07E66FC3B8}"/>
          </ac:spMkLst>
        </pc:spChg>
      </pc:sldChg>
      <pc:sldChg chg="ord">
        <pc:chgData name="Olof Torgersson" userId="dbc11012-125a-4662-a536-1fac6eb8b947" providerId="ADAL" clId="{3314701A-ACE1-AC49-8D42-81D9B28F1674}" dt="2022-12-05T09:02:01.026" v="0" actId="20578"/>
        <pc:sldMkLst>
          <pc:docMk/>
          <pc:sldMk cId="3728830372" sldId="422"/>
        </pc:sldMkLst>
      </pc:sldChg>
      <pc:sldChg chg="ord">
        <pc:chgData name="Olof Torgersson" userId="dbc11012-125a-4662-a536-1fac6eb8b947" providerId="ADAL" clId="{3314701A-ACE1-AC49-8D42-81D9B28F1674}" dt="2022-12-05T09:02:01.026" v="0" actId="20578"/>
        <pc:sldMkLst>
          <pc:docMk/>
          <pc:sldMk cId="1045838429" sldId="423"/>
        </pc:sldMkLst>
      </pc:sldChg>
      <pc:sldChg chg="ord">
        <pc:chgData name="Olof Torgersson" userId="dbc11012-125a-4662-a536-1fac6eb8b947" providerId="ADAL" clId="{3314701A-ACE1-AC49-8D42-81D9B28F1674}" dt="2022-12-05T09:02:01.026" v="0" actId="20578"/>
        <pc:sldMkLst>
          <pc:docMk/>
          <pc:sldMk cId="922549005" sldId="424"/>
        </pc:sldMkLst>
      </pc:sldChg>
      <pc:sldChg chg="modSp del mod">
        <pc:chgData name="Olof Torgersson" userId="dbc11012-125a-4662-a536-1fac6eb8b947" providerId="ADAL" clId="{3314701A-ACE1-AC49-8D42-81D9B28F1674}" dt="2022-12-05T11:53:20.669" v="1309" actId="2696"/>
        <pc:sldMkLst>
          <pc:docMk/>
          <pc:sldMk cId="2088627589" sldId="427"/>
        </pc:sldMkLst>
        <pc:spChg chg="mod">
          <ac:chgData name="Olof Torgersson" userId="dbc11012-125a-4662-a536-1fac6eb8b947" providerId="ADAL" clId="{3314701A-ACE1-AC49-8D42-81D9B28F1674}" dt="2022-12-05T11:51:38.843" v="1245" actId="20577"/>
          <ac:spMkLst>
            <pc:docMk/>
            <pc:sldMk cId="2088627589" sldId="427"/>
            <ac:spMk id="2" creationId="{4AC977A4-5D2D-7B41-A347-7DC81DB5D2DC}"/>
          </ac:spMkLst>
        </pc:spChg>
      </pc:sldChg>
      <pc:sldChg chg="modSp mod">
        <pc:chgData name="Olof Torgersson" userId="dbc11012-125a-4662-a536-1fac6eb8b947" providerId="ADAL" clId="{3314701A-ACE1-AC49-8D42-81D9B28F1674}" dt="2022-12-05T11:23:56.442" v="823" actId="113"/>
        <pc:sldMkLst>
          <pc:docMk/>
          <pc:sldMk cId="3913465492" sldId="430"/>
        </pc:sldMkLst>
        <pc:spChg chg="mod">
          <ac:chgData name="Olof Torgersson" userId="dbc11012-125a-4662-a536-1fac6eb8b947" providerId="ADAL" clId="{3314701A-ACE1-AC49-8D42-81D9B28F1674}" dt="2022-12-05T11:23:56.442" v="823" actId="113"/>
          <ac:spMkLst>
            <pc:docMk/>
            <pc:sldMk cId="3913465492" sldId="430"/>
            <ac:spMk id="2" creationId="{91296D91-F79C-5A45-9637-6A1FF7EF546C}"/>
          </ac:spMkLst>
        </pc:spChg>
      </pc:sldChg>
      <pc:sldChg chg="ord">
        <pc:chgData name="Olof Torgersson" userId="dbc11012-125a-4662-a536-1fac6eb8b947" providerId="ADAL" clId="{3314701A-ACE1-AC49-8D42-81D9B28F1674}" dt="2022-12-05T11:32:38.741" v="984" actId="20578"/>
        <pc:sldMkLst>
          <pc:docMk/>
          <pc:sldMk cId="327867948" sldId="433"/>
        </pc:sldMkLst>
      </pc:sldChg>
      <pc:sldChg chg="del">
        <pc:chgData name="Olof Torgersson" userId="dbc11012-125a-4662-a536-1fac6eb8b947" providerId="ADAL" clId="{3314701A-ACE1-AC49-8D42-81D9B28F1674}" dt="2022-12-05T10:50:43.927" v="351" actId="2696"/>
        <pc:sldMkLst>
          <pc:docMk/>
          <pc:sldMk cId="2206980804" sldId="445"/>
        </pc:sldMkLst>
      </pc:sldChg>
      <pc:sldChg chg="del">
        <pc:chgData name="Olof Torgersson" userId="dbc11012-125a-4662-a536-1fac6eb8b947" providerId="ADAL" clId="{3314701A-ACE1-AC49-8D42-81D9B28F1674}" dt="2022-12-05T10:50:46.755" v="352" actId="2696"/>
        <pc:sldMkLst>
          <pc:docMk/>
          <pc:sldMk cId="3431721387" sldId="446"/>
        </pc:sldMkLst>
      </pc:sldChg>
      <pc:sldChg chg="del ord">
        <pc:chgData name="Olof Torgersson" userId="dbc11012-125a-4662-a536-1fac6eb8b947" providerId="ADAL" clId="{3314701A-ACE1-AC49-8D42-81D9B28F1674}" dt="2022-12-05T11:49:56.790" v="1174" actId="2696"/>
        <pc:sldMkLst>
          <pc:docMk/>
          <pc:sldMk cId="4230773432" sldId="958"/>
        </pc:sldMkLst>
      </pc:sldChg>
      <pc:sldChg chg="del ord">
        <pc:chgData name="Olof Torgersson" userId="dbc11012-125a-4662-a536-1fac6eb8b947" providerId="ADAL" clId="{3314701A-ACE1-AC49-8D42-81D9B28F1674}" dt="2022-12-05T11:49:58.300" v="1175" actId="2696"/>
        <pc:sldMkLst>
          <pc:docMk/>
          <pc:sldMk cId="352127337" sldId="959"/>
        </pc:sldMkLst>
      </pc:sldChg>
      <pc:sldChg chg="del">
        <pc:chgData name="Olof Torgersson" userId="dbc11012-125a-4662-a536-1fac6eb8b947" providerId="ADAL" clId="{3314701A-ACE1-AC49-8D42-81D9B28F1674}" dt="2022-12-05T11:50:11.712" v="1177" actId="2696"/>
        <pc:sldMkLst>
          <pc:docMk/>
          <pc:sldMk cId="2018854639" sldId="963"/>
        </pc:sldMkLst>
      </pc:sldChg>
      <pc:sldChg chg="del">
        <pc:chgData name="Olof Torgersson" userId="dbc11012-125a-4662-a536-1fac6eb8b947" providerId="ADAL" clId="{3314701A-ACE1-AC49-8D42-81D9B28F1674}" dt="2022-12-05T11:09:27.405" v="684" actId="2696"/>
        <pc:sldMkLst>
          <pc:docMk/>
          <pc:sldMk cId="1694005802" sldId="964"/>
        </pc:sldMkLst>
      </pc:sldChg>
      <pc:sldChg chg="modSp add mod">
        <pc:chgData name="Olof Torgersson" userId="dbc11012-125a-4662-a536-1fac6eb8b947" providerId="ADAL" clId="{3314701A-ACE1-AC49-8D42-81D9B28F1674}" dt="2022-12-05T11:05:59.256" v="629" actId="14100"/>
        <pc:sldMkLst>
          <pc:docMk/>
          <pc:sldMk cId="3516676768" sldId="965"/>
        </pc:sldMkLst>
        <pc:spChg chg="mod">
          <ac:chgData name="Olof Torgersson" userId="dbc11012-125a-4662-a536-1fac6eb8b947" providerId="ADAL" clId="{3314701A-ACE1-AC49-8D42-81D9B28F1674}" dt="2022-12-05T11:05:43.345" v="627" actId="14100"/>
          <ac:spMkLst>
            <pc:docMk/>
            <pc:sldMk cId="3516676768" sldId="965"/>
            <ac:spMk id="2" creationId="{D3CE801E-770E-A54B-91D5-A915601522E0}"/>
          </ac:spMkLst>
        </pc:spChg>
        <pc:spChg chg="mod">
          <ac:chgData name="Olof Torgersson" userId="dbc11012-125a-4662-a536-1fac6eb8b947" providerId="ADAL" clId="{3314701A-ACE1-AC49-8D42-81D9B28F1674}" dt="2022-12-05T11:05:59.256" v="629" actId="14100"/>
          <ac:spMkLst>
            <pc:docMk/>
            <pc:sldMk cId="3516676768" sldId="965"/>
            <ac:spMk id="3" creationId="{894F01F4-DA65-1A4E-82BF-956DE4BE95E9}"/>
          </ac:spMkLst>
        </pc:spChg>
      </pc:sldChg>
      <pc:sldChg chg="addSp delSp modSp add mod modClrScheme addCm delCm chgLayout">
        <pc:chgData name="Olof Torgersson" userId="dbc11012-125a-4662-a536-1fac6eb8b947" providerId="ADAL" clId="{3314701A-ACE1-AC49-8D42-81D9B28F1674}" dt="2022-12-05T11:56:08.805" v="1311"/>
        <pc:sldMkLst>
          <pc:docMk/>
          <pc:sldMk cId="1879670431" sldId="966"/>
        </pc:sldMkLst>
        <pc:spChg chg="mod ord">
          <ac:chgData name="Olof Torgersson" userId="dbc11012-125a-4662-a536-1fac6eb8b947" providerId="ADAL" clId="{3314701A-ACE1-AC49-8D42-81D9B28F1674}" dt="2022-12-05T10:55:27.268" v="428" actId="700"/>
          <ac:spMkLst>
            <pc:docMk/>
            <pc:sldMk cId="1879670431" sldId="966"/>
            <ac:spMk id="2" creationId="{019574E0-517B-4B2C-BDCC-C0AC5FFB59FD}"/>
          </ac:spMkLst>
        </pc:spChg>
        <pc:spChg chg="del mod ord">
          <ac:chgData name="Olof Torgersson" userId="dbc11012-125a-4662-a536-1fac6eb8b947" providerId="ADAL" clId="{3314701A-ACE1-AC49-8D42-81D9B28F1674}" dt="2022-12-05T10:55:35.474" v="429" actId="478"/>
          <ac:spMkLst>
            <pc:docMk/>
            <pc:sldMk cId="1879670431" sldId="966"/>
            <ac:spMk id="3" creationId="{F5C46E40-53A8-4952-8688-FD316F01D191}"/>
          </ac:spMkLst>
        </pc:spChg>
        <pc:spChg chg="add mod">
          <ac:chgData name="Olof Torgersson" userId="dbc11012-125a-4662-a536-1fac6eb8b947" providerId="ADAL" clId="{3314701A-ACE1-AC49-8D42-81D9B28F1674}" dt="2022-12-05T10:56:09.489" v="435" actId="14100"/>
          <ac:spMkLst>
            <pc:docMk/>
            <pc:sldMk cId="1879670431" sldId="966"/>
            <ac:spMk id="4" creationId="{9BBC76C5-67FB-D90D-DAD6-3FD67CFBD1F2}"/>
          </ac:spMkLst>
        </pc:spChg>
        <pc:picChg chg="add mod">
          <ac:chgData name="Olof Torgersson" userId="dbc11012-125a-4662-a536-1fac6eb8b947" providerId="ADAL" clId="{3314701A-ACE1-AC49-8D42-81D9B28F1674}" dt="2022-12-05T10:56:21.245" v="437" actId="1076"/>
          <ac:picMkLst>
            <pc:docMk/>
            <pc:sldMk cId="1879670431" sldId="966"/>
            <ac:picMk id="5" creationId="{C27997BE-34BD-FBCF-AF2F-B05124E9752C}"/>
          </ac:picMkLst>
        </pc:picChg>
      </pc:sldChg>
      <pc:sldChg chg="addSp delSp modSp add mod modClrScheme addCm chgLayout">
        <pc:chgData name="Olof Torgersson" userId="dbc11012-125a-4662-a536-1fac6eb8b947" providerId="ADAL" clId="{3314701A-ACE1-AC49-8D42-81D9B28F1674}" dt="2022-12-05T11:02:51.003" v="617"/>
        <pc:sldMkLst>
          <pc:docMk/>
          <pc:sldMk cId="19022046" sldId="967"/>
        </pc:sldMkLst>
        <pc:spChg chg="mod ord">
          <ac:chgData name="Olof Torgersson" userId="dbc11012-125a-4662-a536-1fac6eb8b947" providerId="ADAL" clId="{3314701A-ACE1-AC49-8D42-81D9B28F1674}" dt="2022-12-05T10:57:28.233" v="439" actId="700"/>
          <ac:spMkLst>
            <pc:docMk/>
            <pc:sldMk cId="19022046" sldId="967"/>
            <ac:spMk id="2" creationId="{019574E0-517B-4B2C-BDCC-C0AC5FFB59FD}"/>
          </ac:spMkLst>
        </pc:spChg>
        <pc:spChg chg="add del mod ord">
          <ac:chgData name="Olof Torgersson" userId="dbc11012-125a-4662-a536-1fac6eb8b947" providerId="ADAL" clId="{3314701A-ACE1-AC49-8D42-81D9B28F1674}" dt="2022-12-05T11:02:17.197" v="616" actId="5793"/>
          <ac:spMkLst>
            <pc:docMk/>
            <pc:sldMk cId="19022046" sldId="967"/>
            <ac:spMk id="3" creationId="{2EF36C9E-C59C-7386-5783-F77AD8CEC82F}"/>
          </ac:spMkLst>
        </pc:spChg>
        <pc:spChg chg="del">
          <ac:chgData name="Olof Torgersson" userId="dbc11012-125a-4662-a536-1fac6eb8b947" providerId="ADAL" clId="{3314701A-ACE1-AC49-8D42-81D9B28F1674}" dt="2022-12-05T10:58:09.216" v="444" actId="478"/>
          <ac:spMkLst>
            <pc:docMk/>
            <pc:sldMk cId="19022046" sldId="967"/>
            <ac:spMk id="4" creationId="{9BBC76C5-67FB-D90D-DAD6-3FD67CFBD1F2}"/>
          </ac:spMkLst>
        </pc:spChg>
      </pc:sldChg>
      <pc:sldChg chg="modSp add mod ord">
        <pc:chgData name="Olof Torgersson" userId="dbc11012-125a-4662-a536-1fac6eb8b947" providerId="ADAL" clId="{3314701A-ACE1-AC49-8D42-81D9B28F1674}" dt="2022-12-05T11:09:15.203" v="682" actId="27636"/>
        <pc:sldMkLst>
          <pc:docMk/>
          <pc:sldMk cId="2206741266" sldId="968"/>
        </pc:sldMkLst>
        <pc:spChg chg="mod">
          <ac:chgData name="Olof Torgersson" userId="dbc11012-125a-4662-a536-1fac6eb8b947" providerId="ADAL" clId="{3314701A-ACE1-AC49-8D42-81D9B28F1674}" dt="2022-12-05T11:06:59.762" v="657" actId="20577"/>
          <ac:spMkLst>
            <pc:docMk/>
            <pc:sldMk cId="2206741266" sldId="968"/>
            <ac:spMk id="2" creationId="{019574E0-517B-4B2C-BDCC-C0AC5FFB59FD}"/>
          </ac:spMkLst>
        </pc:spChg>
        <pc:spChg chg="mod">
          <ac:chgData name="Olof Torgersson" userId="dbc11012-125a-4662-a536-1fac6eb8b947" providerId="ADAL" clId="{3314701A-ACE1-AC49-8D42-81D9B28F1674}" dt="2022-12-05T11:09:15.203" v="682" actId="27636"/>
          <ac:spMkLst>
            <pc:docMk/>
            <pc:sldMk cId="2206741266" sldId="968"/>
            <ac:spMk id="3" creationId="{F5C46E40-53A8-4952-8688-FD316F01D191}"/>
          </ac:spMkLst>
        </pc:spChg>
      </pc:sldChg>
      <pc:sldChg chg="addSp delSp modSp add mod ord setBg modClrScheme chgLayout">
        <pc:chgData name="Olof Torgersson" userId="dbc11012-125a-4662-a536-1fac6eb8b947" providerId="ADAL" clId="{3314701A-ACE1-AC49-8D42-81D9B28F1674}" dt="2022-12-05T11:19:28.864" v="815" actId="255"/>
        <pc:sldMkLst>
          <pc:docMk/>
          <pc:sldMk cId="645429230" sldId="969"/>
        </pc:sldMkLst>
        <pc:spChg chg="mod ord">
          <ac:chgData name="Olof Torgersson" userId="dbc11012-125a-4662-a536-1fac6eb8b947" providerId="ADAL" clId="{3314701A-ACE1-AC49-8D42-81D9B28F1674}" dt="2022-12-05T11:14:48.961" v="706" actId="700"/>
          <ac:spMkLst>
            <pc:docMk/>
            <pc:sldMk cId="645429230" sldId="969"/>
            <ac:spMk id="2" creationId="{019574E0-517B-4B2C-BDCC-C0AC5FFB59FD}"/>
          </ac:spMkLst>
        </pc:spChg>
        <pc:spChg chg="del mod">
          <ac:chgData name="Olof Torgersson" userId="dbc11012-125a-4662-a536-1fac6eb8b947" providerId="ADAL" clId="{3314701A-ACE1-AC49-8D42-81D9B28F1674}" dt="2022-12-05T11:13:23.771" v="698" actId="478"/>
          <ac:spMkLst>
            <pc:docMk/>
            <pc:sldMk cId="645429230" sldId="969"/>
            <ac:spMk id="3" creationId="{F5C46E40-53A8-4952-8688-FD316F01D191}"/>
          </ac:spMkLst>
        </pc:spChg>
        <pc:spChg chg="add del mod ord">
          <ac:chgData name="Olof Torgersson" userId="dbc11012-125a-4662-a536-1fac6eb8b947" providerId="ADAL" clId="{3314701A-ACE1-AC49-8D42-81D9B28F1674}" dt="2022-12-05T11:16:15.267" v="736" actId="931"/>
          <ac:spMkLst>
            <pc:docMk/>
            <pc:sldMk cId="645429230" sldId="969"/>
            <ac:spMk id="6" creationId="{14EE50C5-E6E3-4613-0663-03B3A7E50AB4}"/>
          </ac:spMkLst>
        </pc:spChg>
        <pc:spChg chg="add mod ord">
          <ac:chgData name="Olof Torgersson" userId="dbc11012-125a-4662-a536-1fac6eb8b947" providerId="ADAL" clId="{3314701A-ACE1-AC49-8D42-81D9B28F1674}" dt="2022-12-05T11:19:28.864" v="815" actId="255"/>
          <ac:spMkLst>
            <pc:docMk/>
            <pc:sldMk cId="645429230" sldId="969"/>
            <ac:spMk id="7" creationId="{7419681F-F72E-D490-F6F3-9373577C28C8}"/>
          </ac:spMkLst>
        </pc:spChg>
        <pc:spChg chg="add del">
          <ac:chgData name="Olof Torgersson" userId="dbc11012-125a-4662-a536-1fac6eb8b947" providerId="ADAL" clId="{3314701A-ACE1-AC49-8D42-81D9B28F1674}" dt="2022-12-05T11:14:36.792" v="705" actId="26606"/>
          <ac:spMkLst>
            <pc:docMk/>
            <pc:sldMk cId="645429230" sldId="969"/>
            <ac:spMk id="10" creationId="{E91DC736-0EF8-4F87-9146-EBF1D2EE4D3D}"/>
          </ac:spMkLst>
        </pc:spChg>
        <pc:spChg chg="add mod">
          <ac:chgData name="Olof Torgersson" userId="dbc11012-125a-4662-a536-1fac6eb8b947" providerId="ADAL" clId="{3314701A-ACE1-AC49-8D42-81D9B28F1674}" dt="2022-12-05T11:16:28.680" v="740" actId="20577"/>
          <ac:spMkLst>
            <pc:docMk/>
            <pc:sldMk cId="645429230" sldId="969"/>
            <ac:spMk id="11" creationId="{E5F22D98-992F-5CB3-6584-173B048A04B5}"/>
          </ac:spMkLst>
        </pc:spChg>
        <pc:spChg chg="add del">
          <ac:chgData name="Olof Torgersson" userId="dbc11012-125a-4662-a536-1fac6eb8b947" providerId="ADAL" clId="{3314701A-ACE1-AC49-8D42-81D9B28F1674}" dt="2022-12-05T11:14:36.792" v="705" actId="26606"/>
          <ac:spMkLst>
            <pc:docMk/>
            <pc:sldMk cId="645429230" sldId="969"/>
            <ac:spMk id="12" creationId="{097CD68E-23E3-4007-8847-CD0944C4F7BE}"/>
          </ac:spMkLst>
        </pc:spChg>
        <pc:spChg chg="add del">
          <ac:chgData name="Olof Torgersson" userId="dbc11012-125a-4662-a536-1fac6eb8b947" providerId="ADAL" clId="{3314701A-ACE1-AC49-8D42-81D9B28F1674}" dt="2022-12-05T11:14:36.792" v="705" actId="26606"/>
          <ac:spMkLst>
            <pc:docMk/>
            <pc:sldMk cId="645429230" sldId="969"/>
            <ac:spMk id="14" creationId="{AF2F604E-43BE-4DC3-B983-E071523364F8}"/>
          </ac:spMkLst>
        </pc:spChg>
        <pc:spChg chg="add del">
          <ac:chgData name="Olof Torgersson" userId="dbc11012-125a-4662-a536-1fac6eb8b947" providerId="ADAL" clId="{3314701A-ACE1-AC49-8D42-81D9B28F1674}" dt="2022-12-05T11:14:36.792" v="705" actId="26606"/>
          <ac:spMkLst>
            <pc:docMk/>
            <pc:sldMk cId="645429230" sldId="969"/>
            <ac:spMk id="16" creationId="{08C9B587-E65E-4B52-B37C-ABEBB6E87928}"/>
          </ac:spMkLst>
        </pc:spChg>
        <pc:picChg chg="add del mod">
          <ac:chgData name="Olof Torgersson" userId="dbc11012-125a-4662-a536-1fac6eb8b947" providerId="ADAL" clId="{3314701A-ACE1-AC49-8D42-81D9B28F1674}" dt="2022-12-05T11:15:55.150" v="735" actId="478"/>
          <ac:picMkLst>
            <pc:docMk/>
            <pc:sldMk cId="645429230" sldId="969"/>
            <ac:picMk id="5" creationId="{E0F4FC2D-7C3C-9CA2-02B1-9470ABD44FA4}"/>
          </ac:picMkLst>
        </pc:picChg>
        <pc:picChg chg="add mod">
          <ac:chgData name="Olof Torgersson" userId="dbc11012-125a-4662-a536-1fac6eb8b947" providerId="ADAL" clId="{3314701A-ACE1-AC49-8D42-81D9B28F1674}" dt="2022-12-05T11:16:17.257" v="738" actId="962"/>
          <ac:picMkLst>
            <pc:docMk/>
            <pc:sldMk cId="645429230" sldId="969"/>
            <ac:picMk id="9" creationId="{A6DD6756-7877-A556-4CE9-C0501E9780E7}"/>
          </ac:picMkLst>
        </pc:picChg>
      </pc:sldChg>
      <pc:sldChg chg="modSp add mod ord">
        <pc:chgData name="Olof Torgersson" userId="dbc11012-125a-4662-a536-1fac6eb8b947" providerId="ADAL" clId="{3314701A-ACE1-AC49-8D42-81D9B28F1674}" dt="2022-12-05T11:42:39.617" v="1118" actId="790"/>
        <pc:sldMkLst>
          <pc:docMk/>
          <pc:sldMk cId="2150699273" sldId="970"/>
        </pc:sldMkLst>
        <pc:spChg chg="mod">
          <ac:chgData name="Olof Torgersson" userId="dbc11012-125a-4662-a536-1fac6eb8b947" providerId="ADAL" clId="{3314701A-ACE1-AC49-8D42-81D9B28F1674}" dt="2022-12-05T11:38:11.558" v="1076" actId="20577"/>
          <ac:spMkLst>
            <pc:docMk/>
            <pc:sldMk cId="2150699273" sldId="970"/>
            <ac:spMk id="2" creationId="{019574E0-517B-4B2C-BDCC-C0AC5FFB59FD}"/>
          </ac:spMkLst>
        </pc:spChg>
        <pc:spChg chg="mod">
          <ac:chgData name="Olof Torgersson" userId="dbc11012-125a-4662-a536-1fac6eb8b947" providerId="ADAL" clId="{3314701A-ACE1-AC49-8D42-81D9B28F1674}" dt="2022-12-05T11:42:39.617" v="1118" actId="790"/>
          <ac:spMkLst>
            <pc:docMk/>
            <pc:sldMk cId="2150699273" sldId="970"/>
            <ac:spMk id="3" creationId="{F5C46E40-53A8-4952-8688-FD316F01D191}"/>
          </ac:spMkLst>
        </pc:spChg>
      </pc:sldChg>
      <pc:sldChg chg="add">
        <pc:chgData name="Olof Torgersson" userId="dbc11012-125a-4662-a536-1fac6eb8b947" providerId="ADAL" clId="{3314701A-ACE1-AC49-8D42-81D9B28F1674}" dt="2022-12-05T11:37:38.151" v="1053" actId="2890"/>
        <pc:sldMkLst>
          <pc:docMk/>
          <pc:sldMk cId="1654984687" sldId="971"/>
        </pc:sldMkLst>
      </pc:sldChg>
      <pc:sldChg chg="modSp add mod ord">
        <pc:chgData name="Olof Torgersson" userId="dbc11012-125a-4662-a536-1fac6eb8b947" providerId="ADAL" clId="{3314701A-ACE1-AC49-8D42-81D9B28F1674}" dt="2022-12-05T11:45:08.478" v="1152"/>
        <pc:sldMkLst>
          <pc:docMk/>
          <pc:sldMk cId="2010994564" sldId="972"/>
        </pc:sldMkLst>
        <pc:spChg chg="mod">
          <ac:chgData name="Olof Torgersson" userId="dbc11012-125a-4662-a536-1fac6eb8b947" providerId="ADAL" clId="{3314701A-ACE1-AC49-8D42-81D9B28F1674}" dt="2022-12-05T11:44:53.321" v="1151" actId="20577"/>
          <ac:spMkLst>
            <pc:docMk/>
            <pc:sldMk cId="2010994564" sldId="972"/>
            <ac:spMk id="2" creationId="{019574E0-517B-4B2C-BDCC-C0AC5FFB59FD}"/>
          </ac:spMkLst>
        </pc:spChg>
        <pc:spChg chg="mod">
          <ac:chgData name="Olof Torgersson" userId="dbc11012-125a-4662-a536-1fac6eb8b947" providerId="ADAL" clId="{3314701A-ACE1-AC49-8D42-81D9B28F1674}" dt="2022-12-05T11:45:08.478" v="1152"/>
          <ac:spMkLst>
            <pc:docMk/>
            <pc:sldMk cId="2010994564" sldId="972"/>
            <ac:spMk id="3" creationId="{F5C46E40-53A8-4952-8688-FD316F01D191}"/>
          </ac:spMkLst>
        </pc:spChg>
      </pc:sldChg>
      <pc:sldChg chg="delSp modSp add mod ord modClrScheme chgLayout">
        <pc:chgData name="Olof Torgersson" userId="dbc11012-125a-4662-a536-1fac6eb8b947" providerId="ADAL" clId="{3314701A-ACE1-AC49-8D42-81D9B28F1674}" dt="2022-12-05T12:02:12.081" v="1643" actId="20577"/>
        <pc:sldMkLst>
          <pc:docMk/>
          <pc:sldMk cId="1804039114" sldId="973"/>
        </pc:sldMkLst>
        <pc:spChg chg="mod ord">
          <ac:chgData name="Olof Torgersson" userId="dbc11012-125a-4662-a536-1fac6eb8b947" providerId="ADAL" clId="{3314701A-ACE1-AC49-8D42-81D9B28F1674}" dt="2022-12-05T12:02:12.081" v="1643" actId="20577"/>
          <ac:spMkLst>
            <pc:docMk/>
            <pc:sldMk cId="1804039114" sldId="973"/>
            <ac:spMk id="2" creationId="{019574E0-517B-4B2C-BDCC-C0AC5FFB59FD}"/>
          </ac:spMkLst>
        </pc:spChg>
        <pc:spChg chg="del mod ord">
          <ac:chgData name="Olof Torgersson" userId="dbc11012-125a-4662-a536-1fac6eb8b947" providerId="ADAL" clId="{3314701A-ACE1-AC49-8D42-81D9B28F1674}" dt="2022-12-05T12:01:54.973" v="1631" actId="478"/>
          <ac:spMkLst>
            <pc:docMk/>
            <pc:sldMk cId="1804039114" sldId="973"/>
            <ac:spMk id="3" creationId="{F5C46E40-53A8-4952-8688-FD316F01D191}"/>
          </ac:spMkLst>
        </pc:spChg>
      </pc:sldChg>
    </pc:docChg>
  </pc:docChgLst>
  <pc:docChgLst>
    <pc:chgData name="Olof Torgersson" userId="dbc11012-125a-4662-a536-1fac6eb8b947" providerId="ADAL" clId="{65F2BE40-0E71-3140-AEC8-B31C7945C7DB}"/>
    <pc:docChg chg="undo custSel addSld delSld modSld sldOrd">
      <pc:chgData name="Olof Torgersson" userId="dbc11012-125a-4662-a536-1fac6eb8b947" providerId="ADAL" clId="{65F2BE40-0E71-3140-AEC8-B31C7945C7DB}" dt="2022-12-20T14:00:08.642" v="935" actId="2696"/>
      <pc:docMkLst>
        <pc:docMk/>
      </pc:docMkLst>
      <pc:sldChg chg="modSp mod">
        <pc:chgData name="Olof Torgersson" userId="dbc11012-125a-4662-a536-1fac6eb8b947" providerId="ADAL" clId="{65F2BE40-0E71-3140-AEC8-B31C7945C7DB}" dt="2022-12-20T13:59:49.392" v="931" actId="27636"/>
        <pc:sldMkLst>
          <pc:docMk/>
          <pc:sldMk cId="1646612049" sldId="261"/>
        </pc:sldMkLst>
        <pc:spChg chg="mod">
          <ac:chgData name="Olof Torgersson" userId="dbc11012-125a-4662-a536-1fac6eb8b947" providerId="ADAL" clId="{65F2BE40-0E71-3140-AEC8-B31C7945C7DB}" dt="2022-12-20T13:59:49.392" v="931" actId="27636"/>
          <ac:spMkLst>
            <pc:docMk/>
            <pc:sldMk cId="1646612049" sldId="261"/>
            <ac:spMk id="3" creationId="{54935D85-4C6B-D88A-A661-FED5BB42F267}"/>
          </ac:spMkLst>
        </pc:spChg>
      </pc:sldChg>
      <pc:sldChg chg="modSp mod">
        <pc:chgData name="Olof Torgersson" userId="dbc11012-125a-4662-a536-1fac6eb8b947" providerId="ADAL" clId="{65F2BE40-0E71-3140-AEC8-B31C7945C7DB}" dt="2022-12-20T13:59:25.474" v="929" actId="20577"/>
        <pc:sldMkLst>
          <pc:docMk/>
          <pc:sldMk cId="1162042843" sldId="263"/>
        </pc:sldMkLst>
        <pc:spChg chg="mod">
          <ac:chgData name="Olof Torgersson" userId="dbc11012-125a-4662-a536-1fac6eb8b947" providerId="ADAL" clId="{65F2BE40-0E71-3140-AEC8-B31C7945C7DB}" dt="2022-12-20T13:57:57.700" v="887" actId="20577"/>
          <ac:spMkLst>
            <pc:docMk/>
            <pc:sldMk cId="1162042843" sldId="263"/>
            <ac:spMk id="2" creationId="{0409635D-CB1A-81CE-6F8E-DB12C64514A4}"/>
          </ac:spMkLst>
        </pc:spChg>
        <pc:spChg chg="mod">
          <ac:chgData name="Olof Torgersson" userId="dbc11012-125a-4662-a536-1fac6eb8b947" providerId="ADAL" clId="{65F2BE40-0E71-3140-AEC8-B31C7945C7DB}" dt="2022-12-20T13:59:25.474" v="929" actId="20577"/>
          <ac:spMkLst>
            <pc:docMk/>
            <pc:sldMk cId="1162042843" sldId="263"/>
            <ac:spMk id="3" creationId="{74FE495C-707F-7D11-B63B-8D3FB0D9B3A2}"/>
          </ac:spMkLst>
        </pc:spChg>
      </pc:sldChg>
      <pc:sldChg chg="modSp mod">
        <pc:chgData name="Olof Torgersson" userId="dbc11012-125a-4662-a536-1fac6eb8b947" providerId="ADAL" clId="{65F2BE40-0E71-3140-AEC8-B31C7945C7DB}" dt="2022-12-19T15:51:40.306" v="91" actId="13926"/>
        <pc:sldMkLst>
          <pc:docMk/>
          <pc:sldMk cId="3263606186" sldId="265"/>
        </pc:sldMkLst>
        <pc:spChg chg="mod">
          <ac:chgData name="Olof Torgersson" userId="dbc11012-125a-4662-a536-1fac6eb8b947" providerId="ADAL" clId="{65F2BE40-0E71-3140-AEC8-B31C7945C7DB}" dt="2022-12-19T15:50:56.125" v="90" actId="20577"/>
          <ac:spMkLst>
            <pc:docMk/>
            <pc:sldMk cId="3263606186" sldId="265"/>
            <ac:spMk id="4" creationId="{5C622A52-BF03-4F63-AE51-87BC1E406893}"/>
          </ac:spMkLst>
        </pc:spChg>
        <pc:spChg chg="mod">
          <ac:chgData name="Olof Torgersson" userId="dbc11012-125a-4662-a536-1fac6eb8b947" providerId="ADAL" clId="{65F2BE40-0E71-3140-AEC8-B31C7945C7DB}" dt="2022-12-19T15:51:40.306" v="91" actId="13926"/>
          <ac:spMkLst>
            <pc:docMk/>
            <pc:sldMk cId="3263606186" sldId="265"/>
            <ac:spMk id="5" creationId="{B2DCE7AE-626C-427F-A6C6-57CE062E96B1}"/>
          </ac:spMkLst>
        </pc:spChg>
      </pc:sldChg>
      <pc:sldChg chg="modSp mod">
        <pc:chgData name="Olof Torgersson" userId="dbc11012-125a-4662-a536-1fac6eb8b947" providerId="ADAL" clId="{65F2BE40-0E71-3140-AEC8-B31C7945C7DB}" dt="2022-12-18T10:48:10.762" v="63" actId="20577"/>
        <pc:sldMkLst>
          <pc:docMk/>
          <pc:sldMk cId="1400699526" sldId="267"/>
        </pc:sldMkLst>
        <pc:spChg chg="mod">
          <ac:chgData name="Olof Torgersson" userId="dbc11012-125a-4662-a536-1fac6eb8b947" providerId="ADAL" clId="{65F2BE40-0E71-3140-AEC8-B31C7945C7DB}" dt="2022-12-18T10:48:10.762" v="63" actId="20577"/>
          <ac:spMkLst>
            <pc:docMk/>
            <pc:sldMk cId="1400699526" sldId="267"/>
            <ac:spMk id="3" creationId="{F5C46E40-53A8-4952-8688-FD316F01D191}"/>
          </ac:spMkLst>
        </pc:spChg>
      </pc:sldChg>
      <pc:sldChg chg="del ord">
        <pc:chgData name="Olof Torgersson" userId="dbc11012-125a-4662-a536-1fac6eb8b947" providerId="ADAL" clId="{65F2BE40-0E71-3140-AEC8-B31C7945C7DB}" dt="2022-12-20T14:00:08.624" v="933" actId="2696"/>
        <pc:sldMkLst>
          <pc:docMk/>
          <pc:sldMk cId="3451718681" sldId="408"/>
        </pc:sldMkLst>
      </pc:sldChg>
      <pc:sldChg chg="del ord">
        <pc:chgData name="Olof Torgersson" userId="dbc11012-125a-4662-a536-1fac6eb8b947" providerId="ADAL" clId="{65F2BE40-0E71-3140-AEC8-B31C7945C7DB}" dt="2022-12-20T14:00:08.642" v="935" actId="2696"/>
        <pc:sldMkLst>
          <pc:docMk/>
          <pc:sldMk cId="2943680990" sldId="412"/>
        </pc:sldMkLst>
      </pc:sldChg>
      <pc:sldChg chg="modSp mod">
        <pc:chgData name="Olof Torgersson" userId="dbc11012-125a-4662-a536-1fac6eb8b947" providerId="ADAL" clId="{65F2BE40-0E71-3140-AEC8-B31C7945C7DB}" dt="2022-12-19T18:33:04.753" v="678" actId="20577"/>
        <pc:sldMkLst>
          <pc:docMk/>
          <pc:sldMk cId="3728830372" sldId="422"/>
        </pc:sldMkLst>
        <pc:spChg chg="mod">
          <ac:chgData name="Olof Torgersson" userId="dbc11012-125a-4662-a536-1fac6eb8b947" providerId="ADAL" clId="{65F2BE40-0E71-3140-AEC8-B31C7945C7DB}" dt="2022-12-19T18:33:04.753" v="678" actId="20577"/>
          <ac:spMkLst>
            <pc:docMk/>
            <pc:sldMk cId="3728830372" sldId="422"/>
            <ac:spMk id="3" creationId="{9138BEC6-78FA-5243-9429-8653EC818254}"/>
          </ac:spMkLst>
        </pc:spChg>
      </pc:sldChg>
      <pc:sldChg chg="modSp mod">
        <pc:chgData name="Olof Torgersson" userId="dbc11012-125a-4662-a536-1fac6eb8b947" providerId="ADAL" clId="{65F2BE40-0E71-3140-AEC8-B31C7945C7DB}" dt="2022-12-19T18:31:00.469" v="591" actId="20577"/>
        <pc:sldMkLst>
          <pc:docMk/>
          <pc:sldMk cId="1045838429" sldId="423"/>
        </pc:sldMkLst>
        <pc:spChg chg="mod">
          <ac:chgData name="Olof Torgersson" userId="dbc11012-125a-4662-a536-1fac6eb8b947" providerId="ADAL" clId="{65F2BE40-0E71-3140-AEC8-B31C7945C7DB}" dt="2022-12-19T18:31:00.469" v="591" actId="20577"/>
          <ac:spMkLst>
            <pc:docMk/>
            <pc:sldMk cId="1045838429" sldId="423"/>
            <ac:spMk id="3" creationId="{9138BEC6-78FA-5243-9429-8653EC818254}"/>
          </ac:spMkLst>
        </pc:spChg>
      </pc:sldChg>
      <pc:sldChg chg="modSp mod">
        <pc:chgData name="Olof Torgersson" userId="dbc11012-125a-4662-a536-1fac6eb8b947" providerId="ADAL" clId="{65F2BE40-0E71-3140-AEC8-B31C7945C7DB}" dt="2022-12-19T18:31:34.989" v="619" actId="20577"/>
        <pc:sldMkLst>
          <pc:docMk/>
          <pc:sldMk cId="922549005" sldId="424"/>
        </pc:sldMkLst>
        <pc:spChg chg="mod">
          <ac:chgData name="Olof Torgersson" userId="dbc11012-125a-4662-a536-1fac6eb8b947" providerId="ADAL" clId="{65F2BE40-0E71-3140-AEC8-B31C7945C7DB}" dt="2022-12-19T18:31:34.989" v="619" actId="20577"/>
          <ac:spMkLst>
            <pc:docMk/>
            <pc:sldMk cId="922549005" sldId="424"/>
            <ac:spMk id="3" creationId="{9138BEC6-78FA-5243-9429-8653EC818254}"/>
          </ac:spMkLst>
        </pc:spChg>
      </pc:sldChg>
      <pc:sldChg chg="del">
        <pc:chgData name="Olof Torgersson" userId="dbc11012-125a-4662-a536-1fac6eb8b947" providerId="ADAL" clId="{65F2BE40-0E71-3140-AEC8-B31C7945C7DB}" dt="2022-12-19T16:03:58.174" v="239" actId="2696"/>
        <pc:sldMkLst>
          <pc:docMk/>
          <pc:sldMk cId="30825059" sldId="429"/>
        </pc:sldMkLst>
      </pc:sldChg>
      <pc:sldChg chg="del">
        <pc:chgData name="Olof Torgersson" userId="dbc11012-125a-4662-a536-1fac6eb8b947" providerId="ADAL" clId="{65F2BE40-0E71-3140-AEC8-B31C7945C7DB}" dt="2022-12-19T17:20:25.680" v="442" actId="2696"/>
        <pc:sldMkLst>
          <pc:docMk/>
          <pc:sldMk cId="3806047989" sldId="432"/>
        </pc:sldMkLst>
      </pc:sldChg>
      <pc:sldChg chg="modSp mod">
        <pc:chgData name="Olof Torgersson" userId="dbc11012-125a-4662-a536-1fac6eb8b947" providerId="ADAL" clId="{65F2BE40-0E71-3140-AEC8-B31C7945C7DB}" dt="2022-12-19T18:26:51.983" v="506" actId="20577"/>
        <pc:sldMkLst>
          <pc:docMk/>
          <pc:sldMk cId="327867948" sldId="433"/>
        </pc:sldMkLst>
        <pc:spChg chg="mod">
          <ac:chgData name="Olof Torgersson" userId="dbc11012-125a-4662-a536-1fac6eb8b947" providerId="ADAL" clId="{65F2BE40-0E71-3140-AEC8-B31C7945C7DB}" dt="2022-12-19T18:26:17.937" v="497" actId="20577"/>
          <ac:spMkLst>
            <pc:docMk/>
            <pc:sldMk cId="327867948" sldId="433"/>
            <ac:spMk id="3" creationId="{4EFA4511-105E-5646-8592-7B6891666121}"/>
          </ac:spMkLst>
        </pc:spChg>
        <pc:graphicFrameChg chg="modGraphic">
          <ac:chgData name="Olof Torgersson" userId="dbc11012-125a-4662-a536-1fac6eb8b947" providerId="ADAL" clId="{65F2BE40-0E71-3140-AEC8-B31C7945C7DB}" dt="2022-12-19T18:26:51.983" v="506" actId="20577"/>
          <ac:graphicFrameMkLst>
            <pc:docMk/>
            <pc:sldMk cId="327867948" sldId="433"/>
            <ac:graphicFrameMk id="2" creationId="{36E99FE6-6819-7443-89C7-5E6140667A6A}"/>
          </ac:graphicFrameMkLst>
        </pc:graphicFrameChg>
      </pc:sldChg>
      <pc:sldChg chg="modSp mod">
        <pc:chgData name="Olof Torgersson" userId="dbc11012-125a-4662-a536-1fac6eb8b947" providerId="ADAL" clId="{65F2BE40-0E71-3140-AEC8-B31C7945C7DB}" dt="2022-12-18T10:58:33.921" v="89" actId="20577"/>
        <pc:sldMkLst>
          <pc:docMk/>
          <pc:sldMk cId="645429230" sldId="969"/>
        </pc:sldMkLst>
        <pc:spChg chg="mod">
          <ac:chgData name="Olof Torgersson" userId="dbc11012-125a-4662-a536-1fac6eb8b947" providerId="ADAL" clId="{65F2BE40-0E71-3140-AEC8-B31C7945C7DB}" dt="2022-12-18T10:58:33.921" v="89" actId="20577"/>
          <ac:spMkLst>
            <pc:docMk/>
            <pc:sldMk cId="645429230" sldId="969"/>
            <ac:spMk id="7" creationId="{7419681F-F72E-D490-F6F3-9373577C28C8}"/>
          </ac:spMkLst>
        </pc:spChg>
      </pc:sldChg>
      <pc:sldChg chg="del ord">
        <pc:chgData name="Olof Torgersson" userId="dbc11012-125a-4662-a536-1fac6eb8b947" providerId="ADAL" clId="{65F2BE40-0E71-3140-AEC8-B31C7945C7DB}" dt="2022-12-20T14:00:08.639" v="934" actId="2696"/>
        <pc:sldMkLst>
          <pc:docMk/>
          <pc:sldMk cId="2150699273" sldId="970"/>
        </pc:sldMkLst>
      </pc:sldChg>
      <pc:sldChg chg="addSp delSp modSp mod">
        <pc:chgData name="Olof Torgersson" userId="dbc11012-125a-4662-a536-1fac6eb8b947" providerId="ADAL" clId="{65F2BE40-0E71-3140-AEC8-B31C7945C7DB}" dt="2022-12-19T18:29:26.964" v="579"/>
        <pc:sldMkLst>
          <pc:docMk/>
          <pc:sldMk cId="1654984687" sldId="971"/>
        </pc:sldMkLst>
        <pc:spChg chg="mod">
          <ac:chgData name="Olof Torgersson" userId="dbc11012-125a-4662-a536-1fac6eb8b947" providerId="ADAL" clId="{65F2BE40-0E71-3140-AEC8-B31C7945C7DB}" dt="2022-12-19T17:15:48.085" v="349" actId="20577"/>
          <ac:spMkLst>
            <pc:docMk/>
            <pc:sldMk cId="1654984687" sldId="971"/>
            <ac:spMk id="2" creationId="{019574E0-517B-4B2C-BDCC-C0AC5FFB59FD}"/>
          </ac:spMkLst>
        </pc:spChg>
        <pc:spChg chg="mod">
          <ac:chgData name="Olof Torgersson" userId="dbc11012-125a-4662-a536-1fac6eb8b947" providerId="ADAL" clId="{65F2BE40-0E71-3140-AEC8-B31C7945C7DB}" dt="2022-12-19T18:29:03.872" v="577" actId="114"/>
          <ac:spMkLst>
            <pc:docMk/>
            <pc:sldMk cId="1654984687" sldId="971"/>
            <ac:spMk id="3" creationId="{F5C46E40-53A8-4952-8688-FD316F01D191}"/>
          </ac:spMkLst>
        </pc:spChg>
        <pc:spChg chg="add del mod">
          <ac:chgData name="Olof Torgersson" userId="dbc11012-125a-4662-a536-1fac6eb8b947" providerId="ADAL" clId="{65F2BE40-0E71-3140-AEC8-B31C7945C7DB}" dt="2022-12-19T18:29:26.964" v="579"/>
          <ac:spMkLst>
            <pc:docMk/>
            <pc:sldMk cId="1654984687" sldId="971"/>
            <ac:spMk id="4" creationId="{70C8EC87-D082-ABB4-B7A5-6466D9093383}"/>
          </ac:spMkLst>
        </pc:spChg>
      </pc:sldChg>
      <pc:sldChg chg="modSp mod ord">
        <pc:chgData name="Olof Torgersson" userId="dbc11012-125a-4662-a536-1fac6eb8b947" providerId="ADAL" clId="{65F2BE40-0E71-3140-AEC8-B31C7945C7DB}" dt="2022-12-20T06:30:12.711" v="718"/>
        <pc:sldMkLst>
          <pc:docMk/>
          <pc:sldMk cId="2010994564" sldId="972"/>
        </pc:sldMkLst>
        <pc:spChg chg="mod">
          <ac:chgData name="Olof Torgersson" userId="dbc11012-125a-4662-a536-1fac6eb8b947" providerId="ADAL" clId="{65F2BE40-0E71-3140-AEC8-B31C7945C7DB}" dt="2022-12-20T06:30:12.711" v="718"/>
          <ac:spMkLst>
            <pc:docMk/>
            <pc:sldMk cId="2010994564" sldId="972"/>
            <ac:spMk id="3" creationId="{F5C46E40-53A8-4952-8688-FD316F01D191}"/>
          </ac:spMkLst>
        </pc:spChg>
      </pc:sldChg>
      <pc:sldChg chg="del">
        <pc:chgData name="Olof Torgersson" userId="dbc11012-125a-4662-a536-1fac6eb8b947" providerId="ADAL" clId="{65F2BE40-0E71-3140-AEC8-B31C7945C7DB}" dt="2022-12-20T13:59:59.274" v="932" actId="2696"/>
        <pc:sldMkLst>
          <pc:docMk/>
          <pc:sldMk cId="1804039114" sldId="973"/>
        </pc:sldMkLst>
      </pc:sldChg>
      <pc:sldChg chg="addSp delSp modSp add del mod ord delDesignElem chgLayout">
        <pc:chgData name="Olof Torgersson" userId="dbc11012-125a-4662-a536-1fac6eb8b947" providerId="ADAL" clId="{65F2BE40-0E71-3140-AEC8-B31C7945C7DB}" dt="2022-12-19T16:03:54.372" v="238" actId="2696"/>
        <pc:sldMkLst>
          <pc:docMk/>
          <pc:sldMk cId="3463009146" sldId="974"/>
        </pc:sldMkLst>
        <pc:spChg chg="mod ord">
          <ac:chgData name="Olof Torgersson" userId="dbc11012-125a-4662-a536-1fac6eb8b947" providerId="ADAL" clId="{65F2BE40-0E71-3140-AEC8-B31C7945C7DB}" dt="2022-12-19T15:58:50.014" v="94" actId="700"/>
          <ac:spMkLst>
            <pc:docMk/>
            <pc:sldMk cId="3463009146" sldId="974"/>
            <ac:spMk id="2" creationId="{5604F7FB-B2BF-F847-97F8-E47BFDDAA2D4}"/>
          </ac:spMkLst>
        </pc:spChg>
        <pc:spChg chg="mod ord">
          <ac:chgData name="Olof Torgersson" userId="dbc11012-125a-4662-a536-1fac6eb8b947" providerId="ADAL" clId="{65F2BE40-0E71-3140-AEC8-B31C7945C7DB}" dt="2022-12-19T16:02:19.271" v="223" actId="20577"/>
          <ac:spMkLst>
            <pc:docMk/>
            <pc:sldMk cId="3463009146" sldId="974"/>
            <ac:spMk id="3" creationId="{9E2EB896-020B-9648-8356-93BCD9FFCFDB}"/>
          </ac:spMkLst>
        </pc:spChg>
        <pc:spChg chg="del">
          <ac:chgData name="Olof Torgersson" userId="dbc11012-125a-4662-a536-1fac6eb8b947" providerId="ADAL" clId="{65F2BE40-0E71-3140-AEC8-B31C7945C7DB}" dt="2022-12-19T15:57:59.608" v="93" actId="26606"/>
          <ac:spMkLst>
            <pc:docMk/>
            <pc:sldMk cId="3463009146" sldId="974"/>
            <ac:spMk id="15" creationId="{F13C74B1-5B17-4795-BED0-7140497B445A}"/>
          </ac:spMkLst>
        </pc:spChg>
        <pc:spChg chg="del">
          <ac:chgData name="Olof Torgersson" userId="dbc11012-125a-4662-a536-1fac6eb8b947" providerId="ADAL" clId="{65F2BE40-0E71-3140-AEC8-B31C7945C7DB}" dt="2022-12-19T15:57:59.608" v="93" actId="26606"/>
          <ac:spMkLst>
            <pc:docMk/>
            <pc:sldMk cId="3463009146" sldId="974"/>
            <ac:spMk id="16" creationId="{D4974D33-8DC5-464E-8C6D-BE58F0669C17}"/>
          </ac:spMkLst>
        </pc:spChg>
        <pc:picChg chg="mod">
          <ac:chgData name="Olof Torgersson" userId="dbc11012-125a-4662-a536-1fac6eb8b947" providerId="ADAL" clId="{65F2BE40-0E71-3140-AEC8-B31C7945C7DB}" dt="2022-12-19T15:59:28.350" v="101" actId="1076"/>
          <ac:picMkLst>
            <pc:docMk/>
            <pc:sldMk cId="3463009146" sldId="974"/>
            <ac:picMk id="6" creationId="{0534EAC7-3F6B-0144-BA44-4A6E4ED308C6}"/>
          </ac:picMkLst>
        </pc:picChg>
        <pc:cxnChg chg="add del">
          <ac:chgData name="Olof Torgersson" userId="dbc11012-125a-4662-a536-1fac6eb8b947" providerId="ADAL" clId="{65F2BE40-0E71-3140-AEC8-B31C7945C7DB}" dt="2022-12-19T15:58:50.014" v="94" actId="700"/>
          <ac:cxnSpMkLst>
            <pc:docMk/>
            <pc:sldMk cId="3463009146" sldId="974"/>
            <ac:cxnSpMk id="21" creationId="{A7F400EE-A8A5-48AF-B4D6-291B52C6F0B0}"/>
          </ac:cxnSpMkLst>
        </pc:cxnChg>
      </pc:sldChg>
      <pc:sldChg chg="addSp delSp modSp new mod chgLayout">
        <pc:chgData name="Olof Torgersson" userId="dbc11012-125a-4662-a536-1fac6eb8b947" providerId="ADAL" clId="{65F2BE40-0E71-3140-AEC8-B31C7945C7DB}" dt="2022-12-19T16:03:48.889" v="237" actId="1076"/>
        <pc:sldMkLst>
          <pc:docMk/>
          <pc:sldMk cId="2111548358" sldId="975"/>
        </pc:sldMkLst>
        <pc:spChg chg="del">
          <ac:chgData name="Olof Torgersson" userId="dbc11012-125a-4662-a536-1fac6eb8b947" providerId="ADAL" clId="{65F2BE40-0E71-3140-AEC8-B31C7945C7DB}" dt="2022-12-19T15:59:53.688" v="104" actId="700"/>
          <ac:spMkLst>
            <pc:docMk/>
            <pc:sldMk cId="2111548358" sldId="975"/>
            <ac:spMk id="2" creationId="{3EBDCDCE-1BAF-E9E2-AF15-48045D27006A}"/>
          </ac:spMkLst>
        </pc:spChg>
        <pc:spChg chg="del">
          <ac:chgData name="Olof Torgersson" userId="dbc11012-125a-4662-a536-1fac6eb8b947" providerId="ADAL" clId="{65F2BE40-0E71-3140-AEC8-B31C7945C7DB}" dt="2022-12-19T15:59:53.688" v="104" actId="700"/>
          <ac:spMkLst>
            <pc:docMk/>
            <pc:sldMk cId="2111548358" sldId="975"/>
            <ac:spMk id="3" creationId="{23F8E979-49D3-D362-6F13-E787FB24B6DD}"/>
          </ac:spMkLst>
        </pc:spChg>
        <pc:spChg chg="add mod ord">
          <ac:chgData name="Olof Torgersson" userId="dbc11012-125a-4662-a536-1fac6eb8b947" providerId="ADAL" clId="{65F2BE40-0E71-3140-AEC8-B31C7945C7DB}" dt="2022-12-19T16:03:35.466" v="235" actId="207"/>
          <ac:spMkLst>
            <pc:docMk/>
            <pc:sldMk cId="2111548358" sldId="975"/>
            <ac:spMk id="4" creationId="{A98CDDBB-14B6-55FB-0C04-8FFD0E94B562}"/>
          </ac:spMkLst>
        </pc:spChg>
        <pc:spChg chg="add mod ord">
          <ac:chgData name="Olof Torgersson" userId="dbc11012-125a-4662-a536-1fac6eb8b947" providerId="ADAL" clId="{65F2BE40-0E71-3140-AEC8-B31C7945C7DB}" dt="2022-12-19T16:02:31.798" v="225" actId="20577"/>
          <ac:spMkLst>
            <pc:docMk/>
            <pc:sldMk cId="2111548358" sldId="975"/>
            <ac:spMk id="5" creationId="{958DE629-1D26-4A2D-ED45-D8CA960F7BCE}"/>
          </ac:spMkLst>
        </pc:spChg>
        <pc:picChg chg="add mod">
          <ac:chgData name="Olof Torgersson" userId="dbc11012-125a-4662-a536-1fac6eb8b947" providerId="ADAL" clId="{65F2BE40-0E71-3140-AEC8-B31C7945C7DB}" dt="2022-12-19T16:03:48.889" v="237" actId="1076"/>
          <ac:picMkLst>
            <pc:docMk/>
            <pc:sldMk cId="2111548358" sldId="975"/>
            <ac:picMk id="6" creationId="{0D69AAE6-73EB-4BDC-E2EA-85CFA47AEF39}"/>
          </ac:picMkLst>
        </pc:picChg>
      </pc:sldChg>
      <pc:sldChg chg="addSp delSp modSp new mod modClrScheme chgLayout">
        <pc:chgData name="Olof Torgersson" userId="dbc11012-125a-4662-a536-1fac6eb8b947" providerId="ADAL" clId="{65F2BE40-0E71-3140-AEC8-B31C7945C7DB}" dt="2022-12-19T16:42:05.676" v="308" actId="1076"/>
        <pc:sldMkLst>
          <pc:docMk/>
          <pc:sldMk cId="3330582326" sldId="976"/>
        </pc:sldMkLst>
        <pc:spChg chg="mod ord">
          <ac:chgData name="Olof Torgersson" userId="dbc11012-125a-4662-a536-1fac6eb8b947" providerId="ADAL" clId="{65F2BE40-0E71-3140-AEC8-B31C7945C7DB}" dt="2022-12-19T16:27:43.470" v="295" actId="20577"/>
          <ac:spMkLst>
            <pc:docMk/>
            <pc:sldMk cId="3330582326" sldId="976"/>
            <ac:spMk id="2" creationId="{C603E5B9-80F4-A3B0-04BA-C788BFD15F26}"/>
          </ac:spMkLst>
        </pc:spChg>
        <pc:spChg chg="del mod ord">
          <ac:chgData name="Olof Torgersson" userId="dbc11012-125a-4662-a536-1fac6eb8b947" providerId="ADAL" clId="{65F2BE40-0E71-3140-AEC8-B31C7945C7DB}" dt="2022-12-19T16:13:00.481" v="249" actId="700"/>
          <ac:spMkLst>
            <pc:docMk/>
            <pc:sldMk cId="3330582326" sldId="976"/>
            <ac:spMk id="3" creationId="{27D4E480-6B34-551D-2ED2-F867FF08F88C}"/>
          </ac:spMkLst>
        </pc:spChg>
        <pc:spChg chg="add del mod ord">
          <ac:chgData name="Olof Torgersson" userId="dbc11012-125a-4662-a536-1fac6eb8b947" providerId="ADAL" clId="{65F2BE40-0E71-3140-AEC8-B31C7945C7DB}" dt="2022-12-19T16:13:31.700" v="252" actId="700"/>
          <ac:spMkLst>
            <pc:docMk/>
            <pc:sldMk cId="3330582326" sldId="976"/>
            <ac:spMk id="4" creationId="{8D73F7FF-C5F4-4F86-D4F6-177C1CF0C6DB}"/>
          </ac:spMkLst>
        </pc:spChg>
        <pc:spChg chg="add del mod ord">
          <ac:chgData name="Olof Torgersson" userId="dbc11012-125a-4662-a536-1fac6eb8b947" providerId="ADAL" clId="{65F2BE40-0E71-3140-AEC8-B31C7945C7DB}" dt="2022-12-19T16:13:31.700" v="252" actId="700"/>
          <ac:spMkLst>
            <pc:docMk/>
            <pc:sldMk cId="3330582326" sldId="976"/>
            <ac:spMk id="5" creationId="{5BD739BE-09D6-E91C-71A7-2D8F8647B2E4}"/>
          </ac:spMkLst>
        </pc:spChg>
        <pc:spChg chg="add mod ord">
          <ac:chgData name="Olof Torgersson" userId="dbc11012-125a-4662-a536-1fac6eb8b947" providerId="ADAL" clId="{65F2BE40-0E71-3140-AEC8-B31C7945C7DB}" dt="2022-12-19T16:28:02.935" v="307" actId="20577"/>
          <ac:spMkLst>
            <pc:docMk/>
            <pc:sldMk cId="3330582326" sldId="976"/>
            <ac:spMk id="7" creationId="{9B1BBC32-0629-1857-4F63-850F6C56C732}"/>
          </ac:spMkLst>
        </pc:spChg>
        <pc:picChg chg="add del mod">
          <ac:chgData name="Olof Torgersson" userId="dbc11012-125a-4662-a536-1fac6eb8b947" providerId="ADAL" clId="{65F2BE40-0E71-3140-AEC8-B31C7945C7DB}" dt="2022-12-19T16:13:27.805" v="251"/>
          <ac:picMkLst>
            <pc:docMk/>
            <pc:sldMk cId="3330582326" sldId="976"/>
            <ac:picMk id="6" creationId="{EF92AE99-9251-7D74-DA20-A6E44C930DC6}"/>
          </ac:picMkLst>
        </pc:picChg>
        <pc:picChg chg="add mod">
          <ac:chgData name="Olof Torgersson" userId="dbc11012-125a-4662-a536-1fac6eb8b947" providerId="ADAL" clId="{65F2BE40-0E71-3140-AEC8-B31C7945C7DB}" dt="2022-12-19T16:42:05.676" v="308" actId="1076"/>
          <ac:picMkLst>
            <pc:docMk/>
            <pc:sldMk cId="3330582326" sldId="976"/>
            <ac:picMk id="8" creationId="{A68CB841-E567-9E64-82B8-7E94732EC3FE}"/>
          </ac:picMkLst>
        </pc:picChg>
      </pc:sldChg>
      <pc:sldChg chg="addSp delSp modSp add mod">
        <pc:chgData name="Olof Torgersson" userId="dbc11012-125a-4662-a536-1fac6eb8b947" providerId="ADAL" clId="{65F2BE40-0E71-3140-AEC8-B31C7945C7DB}" dt="2022-12-19T17:20:09.264" v="441" actId="14100"/>
        <pc:sldMkLst>
          <pc:docMk/>
          <pc:sldMk cId="1997815568" sldId="977"/>
        </pc:sldMkLst>
        <pc:spChg chg="mod">
          <ac:chgData name="Olof Torgersson" userId="dbc11012-125a-4662-a536-1fac6eb8b947" providerId="ADAL" clId="{65F2BE40-0E71-3140-AEC8-B31C7945C7DB}" dt="2022-12-19T17:19:52.038" v="439" actId="20577"/>
          <ac:spMkLst>
            <pc:docMk/>
            <pc:sldMk cId="1997815568" sldId="977"/>
            <ac:spMk id="7" creationId="{9B1BBC32-0629-1857-4F63-850F6C56C732}"/>
          </ac:spMkLst>
        </pc:spChg>
        <pc:picChg chg="add mod">
          <ac:chgData name="Olof Torgersson" userId="dbc11012-125a-4662-a536-1fac6eb8b947" providerId="ADAL" clId="{65F2BE40-0E71-3140-AEC8-B31C7945C7DB}" dt="2022-12-19T17:20:09.264" v="441" actId="14100"/>
          <ac:picMkLst>
            <pc:docMk/>
            <pc:sldMk cId="1997815568" sldId="977"/>
            <ac:picMk id="3" creationId="{63699313-769B-B793-8530-DCBE1D73C2E2}"/>
          </ac:picMkLst>
        </pc:picChg>
        <pc:picChg chg="del">
          <ac:chgData name="Olof Torgersson" userId="dbc11012-125a-4662-a536-1fac6eb8b947" providerId="ADAL" clId="{65F2BE40-0E71-3140-AEC8-B31C7945C7DB}" dt="2022-12-19T17:16:51.792" v="351" actId="478"/>
          <ac:picMkLst>
            <pc:docMk/>
            <pc:sldMk cId="1997815568" sldId="977"/>
            <ac:picMk id="8" creationId="{A68CB841-E567-9E64-82B8-7E94732EC3FE}"/>
          </ac:picMkLst>
        </pc:picChg>
      </pc:sldChg>
      <pc:sldChg chg="addSp delSp modSp add mod ord modClrScheme chgLayout">
        <pc:chgData name="Olof Torgersson" userId="dbc11012-125a-4662-a536-1fac6eb8b947" providerId="ADAL" clId="{65F2BE40-0E71-3140-AEC8-B31C7945C7DB}" dt="2022-12-20T07:54:08.021" v="843" actId="20578"/>
        <pc:sldMkLst>
          <pc:docMk/>
          <pc:sldMk cId="2549908728" sldId="978"/>
        </pc:sldMkLst>
        <pc:spChg chg="mod ord">
          <ac:chgData name="Olof Torgersson" userId="dbc11012-125a-4662-a536-1fac6eb8b947" providerId="ADAL" clId="{65F2BE40-0E71-3140-AEC8-B31C7945C7DB}" dt="2022-12-20T07:48:41.901" v="792" actId="207"/>
          <ac:spMkLst>
            <pc:docMk/>
            <pc:sldMk cId="2549908728" sldId="978"/>
            <ac:spMk id="3" creationId="{4EFA4511-105E-5646-8592-7B6891666121}"/>
          </ac:spMkLst>
        </pc:spChg>
        <pc:spChg chg="add del mod ord">
          <ac:chgData name="Olof Torgersson" userId="dbc11012-125a-4662-a536-1fac6eb8b947" providerId="ADAL" clId="{65F2BE40-0E71-3140-AEC8-B31C7945C7DB}" dt="2022-12-20T06:34:06.146" v="728" actId="700"/>
          <ac:spMkLst>
            <pc:docMk/>
            <pc:sldMk cId="2549908728" sldId="978"/>
            <ac:spMk id="4" creationId="{5EBB6581-5AE8-52AA-6FA3-C392628CD8A9}"/>
          </ac:spMkLst>
        </pc:spChg>
        <pc:spChg chg="add del mod">
          <ac:chgData name="Olof Torgersson" userId="dbc11012-125a-4662-a536-1fac6eb8b947" providerId="ADAL" clId="{65F2BE40-0E71-3140-AEC8-B31C7945C7DB}" dt="2022-12-20T07:44:22.119" v="785"/>
          <ac:spMkLst>
            <pc:docMk/>
            <pc:sldMk cId="2549908728" sldId="978"/>
            <ac:spMk id="7" creationId="{61E0DD75-10B0-80AB-C676-C50BECB6253E}"/>
          </ac:spMkLst>
        </pc:spChg>
        <pc:graphicFrameChg chg="mod modGraphic">
          <ac:chgData name="Olof Torgersson" userId="dbc11012-125a-4662-a536-1fac6eb8b947" providerId="ADAL" clId="{65F2BE40-0E71-3140-AEC8-B31C7945C7DB}" dt="2022-12-20T07:53:38.049" v="841" actId="14100"/>
          <ac:graphicFrameMkLst>
            <pc:docMk/>
            <pc:sldMk cId="2549908728" sldId="978"/>
            <ac:graphicFrameMk id="2" creationId="{36E99FE6-6819-7443-89C7-5E6140667A6A}"/>
          </ac:graphicFrameMkLst>
        </pc:graphicFrameChg>
        <pc:picChg chg="add mod">
          <ac:chgData name="Olof Torgersson" userId="dbc11012-125a-4662-a536-1fac6eb8b947" providerId="ADAL" clId="{65F2BE40-0E71-3140-AEC8-B31C7945C7DB}" dt="2022-12-20T07:48:13.865" v="788" actId="1076"/>
          <ac:picMkLst>
            <pc:docMk/>
            <pc:sldMk cId="2549908728" sldId="978"/>
            <ac:picMk id="5" creationId="{D1E08C4F-0427-7181-2609-CF7AD5161163}"/>
          </ac:picMkLst>
        </pc:picChg>
        <pc:picChg chg="add del mod">
          <ac:chgData name="Olof Torgersson" userId="dbc11012-125a-4662-a536-1fac6eb8b947" providerId="ADAL" clId="{65F2BE40-0E71-3140-AEC8-B31C7945C7DB}" dt="2022-12-20T07:42:06.917" v="781"/>
          <ac:picMkLst>
            <pc:docMk/>
            <pc:sldMk cId="2549908728" sldId="978"/>
            <ac:picMk id="6" creationId="{DA5FAF13-DCCD-A3D4-5710-9B7CDB2C5A10}"/>
          </ac:picMkLst>
        </pc:picChg>
      </pc:sldChg>
      <pc:sldChg chg="addSp modSp add mod ord modClrScheme chgLayout">
        <pc:chgData name="Olof Torgersson" userId="dbc11012-125a-4662-a536-1fac6eb8b947" providerId="ADAL" clId="{65F2BE40-0E71-3140-AEC8-B31C7945C7DB}" dt="2022-12-20T08:39:08.250" v="871" actId="20578"/>
        <pc:sldMkLst>
          <pc:docMk/>
          <pc:sldMk cId="3313632863" sldId="979"/>
        </pc:sldMkLst>
        <pc:spChg chg="mod ord">
          <ac:chgData name="Olof Torgersson" userId="dbc11012-125a-4662-a536-1fac6eb8b947" providerId="ADAL" clId="{65F2BE40-0E71-3140-AEC8-B31C7945C7DB}" dt="2022-12-20T07:52:29.761" v="831" actId="207"/>
          <ac:spMkLst>
            <pc:docMk/>
            <pc:sldMk cId="3313632863" sldId="979"/>
            <ac:spMk id="3" creationId="{4EFA4511-105E-5646-8592-7B6891666121}"/>
          </ac:spMkLst>
        </pc:spChg>
        <pc:graphicFrameChg chg="mod modGraphic">
          <ac:chgData name="Olof Torgersson" userId="dbc11012-125a-4662-a536-1fac6eb8b947" providerId="ADAL" clId="{65F2BE40-0E71-3140-AEC8-B31C7945C7DB}" dt="2022-12-20T07:54:21.170" v="844" actId="14734"/>
          <ac:graphicFrameMkLst>
            <pc:docMk/>
            <pc:sldMk cId="3313632863" sldId="979"/>
            <ac:graphicFrameMk id="2" creationId="{36E99FE6-6819-7443-89C7-5E6140667A6A}"/>
          </ac:graphicFrameMkLst>
        </pc:graphicFrameChg>
        <pc:picChg chg="add mod">
          <ac:chgData name="Olof Torgersson" userId="dbc11012-125a-4662-a536-1fac6eb8b947" providerId="ADAL" clId="{65F2BE40-0E71-3140-AEC8-B31C7945C7DB}" dt="2022-12-20T07:53:51.973" v="842"/>
          <ac:picMkLst>
            <pc:docMk/>
            <pc:sldMk cId="3313632863" sldId="979"/>
            <ac:picMk id="4" creationId="{EC34886C-CEFE-8D31-8E9F-C8DC88299FF8}"/>
          </ac:picMkLst>
        </pc:picChg>
      </pc:sldChg>
      <pc:sldChg chg="addSp modSp add mod ord modClrScheme chgLayout">
        <pc:chgData name="Olof Torgersson" userId="dbc11012-125a-4662-a536-1fac6eb8b947" providerId="ADAL" clId="{65F2BE40-0E71-3140-AEC8-B31C7945C7DB}" dt="2022-12-20T08:39:02.351" v="870" actId="20578"/>
        <pc:sldMkLst>
          <pc:docMk/>
          <pc:sldMk cId="3062127576" sldId="980"/>
        </pc:sldMkLst>
        <pc:spChg chg="mod ord">
          <ac:chgData name="Olof Torgersson" userId="dbc11012-125a-4662-a536-1fac6eb8b947" providerId="ADAL" clId="{65F2BE40-0E71-3140-AEC8-B31C7945C7DB}" dt="2022-12-20T08:38:24.196" v="866" actId="207"/>
          <ac:spMkLst>
            <pc:docMk/>
            <pc:sldMk cId="3062127576" sldId="980"/>
            <ac:spMk id="3" creationId="{4EFA4511-105E-5646-8592-7B6891666121}"/>
          </ac:spMkLst>
        </pc:spChg>
        <pc:graphicFrameChg chg="mod modGraphic">
          <ac:chgData name="Olof Torgersson" userId="dbc11012-125a-4662-a536-1fac6eb8b947" providerId="ADAL" clId="{65F2BE40-0E71-3140-AEC8-B31C7945C7DB}" dt="2022-12-20T08:38:47.967" v="869" actId="14100"/>
          <ac:graphicFrameMkLst>
            <pc:docMk/>
            <pc:sldMk cId="3062127576" sldId="980"/>
            <ac:graphicFrameMk id="2" creationId="{36E99FE6-6819-7443-89C7-5E6140667A6A}"/>
          </ac:graphicFrameMkLst>
        </pc:graphicFrameChg>
        <pc:picChg chg="add mod">
          <ac:chgData name="Olof Torgersson" userId="dbc11012-125a-4662-a536-1fac6eb8b947" providerId="ADAL" clId="{65F2BE40-0E71-3140-AEC8-B31C7945C7DB}" dt="2022-12-20T08:38:41.409" v="868"/>
          <ac:picMkLst>
            <pc:docMk/>
            <pc:sldMk cId="3062127576" sldId="980"/>
            <ac:picMk id="4" creationId="{29DA667F-E3F4-EEF9-CC94-B89A2EA76C08}"/>
          </ac:picMkLst>
        </pc:picChg>
      </pc:sldChg>
    </pc:docChg>
  </pc:docChgLst>
  <pc:docChgLst>
    <pc:chgData name="Olof Torgersson" userId="dbc11012-125a-4662-a536-1fac6eb8b947" providerId="ADAL" clId="{69F6070D-F998-2E4E-9EF3-47C376878A3E}"/>
    <pc:docChg chg="undo custSel addSld delSld modSld sldOrd">
      <pc:chgData name="Olof Torgersson" userId="dbc11012-125a-4662-a536-1fac6eb8b947" providerId="ADAL" clId="{69F6070D-F998-2E4E-9EF3-47C376878A3E}" dt="2023-01-31T17:47:13.019" v="23497" actId="20577"/>
      <pc:docMkLst>
        <pc:docMk/>
      </pc:docMkLst>
      <pc:sldChg chg="modSp mod">
        <pc:chgData name="Olof Torgersson" userId="dbc11012-125a-4662-a536-1fac6eb8b947" providerId="ADAL" clId="{69F6070D-F998-2E4E-9EF3-47C376878A3E}" dt="2023-01-27T17:13:56.970" v="517" actId="27636"/>
        <pc:sldMkLst>
          <pc:docMk/>
          <pc:sldMk cId="1646612049" sldId="261"/>
        </pc:sldMkLst>
        <pc:spChg chg="mod">
          <ac:chgData name="Olof Torgersson" userId="dbc11012-125a-4662-a536-1fac6eb8b947" providerId="ADAL" clId="{69F6070D-F998-2E4E-9EF3-47C376878A3E}" dt="2023-01-27T17:13:56.970" v="517" actId="27636"/>
          <ac:spMkLst>
            <pc:docMk/>
            <pc:sldMk cId="1646612049" sldId="261"/>
            <ac:spMk id="3" creationId="{54935D85-4C6B-D88A-A661-FED5BB42F267}"/>
          </ac:spMkLst>
        </pc:spChg>
      </pc:sldChg>
      <pc:sldChg chg="modSp mod modNotesTx">
        <pc:chgData name="Olof Torgersson" userId="dbc11012-125a-4662-a536-1fac6eb8b947" providerId="ADAL" clId="{69F6070D-F998-2E4E-9EF3-47C376878A3E}" dt="2023-01-31T17:28:01.793" v="23377" actId="20577"/>
        <pc:sldMkLst>
          <pc:docMk/>
          <pc:sldMk cId="1162042843" sldId="263"/>
        </pc:sldMkLst>
        <pc:spChg chg="mod">
          <ac:chgData name="Olof Torgersson" userId="dbc11012-125a-4662-a536-1fac6eb8b947" providerId="ADAL" clId="{69F6070D-F998-2E4E-9EF3-47C376878A3E}" dt="2023-01-31T17:21:12.170" v="22466" actId="27636"/>
          <ac:spMkLst>
            <pc:docMk/>
            <pc:sldMk cId="1162042843" sldId="263"/>
            <ac:spMk id="3" creationId="{74FE495C-707F-7D11-B63B-8D3FB0D9B3A2}"/>
          </ac:spMkLst>
        </pc:spChg>
      </pc:sldChg>
      <pc:sldChg chg="modNotesTx">
        <pc:chgData name="Olof Torgersson" userId="dbc11012-125a-4662-a536-1fac6eb8b947" providerId="ADAL" clId="{69F6070D-F998-2E4E-9EF3-47C376878A3E}" dt="2023-01-31T17:47:13.019" v="23497" actId="20577"/>
        <pc:sldMkLst>
          <pc:docMk/>
          <pc:sldMk cId="1521668323" sldId="264"/>
        </pc:sldMkLst>
      </pc:sldChg>
      <pc:sldChg chg="modSp mod modNotesTx">
        <pc:chgData name="Olof Torgersson" userId="dbc11012-125a-4662-a536-1fac6eb8b947" providerId="ADAL" clId="{69F6070D-F998-2E4E-9EF3-47C376878A3E}" dt="2023-01-31T17:44:30.418" v="23378" actId="13926"/>
        <pc:sldMkLst>
          <pc:docMk/>
          <pc:sldMk cId="3263606186" sldId="265"/>
        </pc:sldMkLst>
        <pc:spChg chg="mod">
          <ac:chgData name="Olof Torgersson" userId="dbc11012-125a-4662-a536-1fac6eb8b947" providerId="ADAL" clId="{69F6070D-F998-2E4E-9EF3-47C376878A3E}" dt="2023-01-28T09:57:11.318" v="790" actId="27636"/>
          <ac:spMkLst>
            <pc:docMk/>
            <pc:sldMk cId="3263606186" sldId="265"/>
            <ac:spMk id="4" creationId="{5C622A52-BF03-4F63-AE51-87BC1E406893}"/>
          </ac:spMkLst>
        </pc:spChg>
        <pc:spChg chg="mod">
          <ac:chgData name="Olof Torgersson" userId="dbc11012-125a-4662-a536-1fac6eb8b947" providerId="ADAL" clId="{69F6070D-F998-2E4E-9EF3-47C376878A3E}" dt="2023-01-31T17:44:30.418" v="23378" actId="13926"/>
          <ac:spMkLst>
            <pc:docMk/>
            <pc:sldMk cId="3263606186" sldId="265"/>
            <ac:spMk id="5" creationId="{B2DCE7AE-626C-427F-A6C6-57CE062E96B1}"/>
          </ac:spMkLst>
        </pc:spChg>
      </pc:sldChg>
      <pc:sldChg chg="modNotesTx">
        <pc:chgData name="Olof Torgersson" userId="dbc11012-125a-4662-a536-1fac6eb8b947" providerId="ADAL" clId="{69F6070D-F998-2E4E-9EF3-47C376878A3E}" dt="2023-01-29T09:03:25.224" v="2434" actId="20577"/>
        <pc:sldMkLst>
          <pc:docMk/>
          <pc:sldMk cId="1083468244" sldId="266"/>
        </pc:sldMkLst>
      </pc:sldChg>
      <pc:sldChg chg="modSp mod modNotesTx">
        <pc:chgData name="Olof Torgersson" userId="dbc11012-125a-4662-a536-1fac6eb8b947" providerId="ADAL" clId="{69F6070D-F998-2E4E-9EF3-47C376878A3E}" dt="2023-01-29T09:11:44.076" v="2573" actId="20577"/>
        <pc:sldMkLst>
          <pc:docMk/>
          <pc:sldMk cId="1400699526" sldId="267"/>
        </pc:sldMkLst>
        <pc:spChg chg="mod">
          <ac:chgData name="Olof Torgersson" userId="dbc11012-125a-4662-a536-1fac6eb8b947" providerId="ADAL" clId="{69F6070D-F998-2E4E-9EF3-47C376878A3E}" dt="2023-01-27T17:54:31.795" v="692" actId="14100"/>
          <ac:spMkLst>
            <pc:docMk/>
            <pc:sldMk cId="1400699526" sldId="267"/>
            <ac:spMk id="3" creationId="{F5C46E40-53A8-4952-8688-FD316F01D191}"/>
          </ac:spMkLst>
        </pc:spChg>
      </pc:sldChg>
      <pc:sldChg chg="modNotesTx">
        <pc:chgData name="Olof Torgersson" userId="dbc11012-125a-4662-a536-1fac6eb8b947" providerId="ADAL" clId="{69F6070D-F998-2E4E-9EF3-47C376878A3E}" dt="2023-01-31T08:38:34.959" v="16369" actId="20577"/>
        <pc:sldMkLst>
          <pc:docMk/>
          <pc:sldMk cId="2292241050" sldId="386"/>
        </pc:sldMkLst>
      </pc:sldChg>
      <pc:sldChg chg="modSp mod modNotesTx">
        <pc:chgData name="Olof Torgersson" userId="dbc11012-125a-4662-a536-1fac6eb8b947" providerId="ADAL" clId="{69F6070D-F998-2E4E-9EF3-47C376878A3E}" dt="2023-01-31T08:04:38.607" v="15825" actId="20577"/>
        <pc:sldMkLst>
          <pc:docMk/>
          <pc:sldMk cId="2050023458" sldId="391"/>
        </pc:sldMkLst>
        <pc:spChg chg="mod">
          <ac:chgData name="Olof Torgersson" userId="dbc11012-125a-4662-a536-1fac6eb8b947" providerId="ADAL" clId="{69F6070D-F998-2E4E-9EF3-47C376878A3E}" dt="2023-01-31T07:51:41.547" v="15150" actId="20577"/>
          <ac:spMkLst>
            <pc:docMk/>
            <pc:sldMk cId="2050023458" sldId="391"/>
            <ac:spMk id="2" creationId="{98FF9F2B-DBA9-CE40-B344-B46A6501B07E}"/>
          </ac:spMkLst>
        </pc:spChg>
        <pc:spChg chg="mod">
          <ac:chgData name="Olof Torgersson" userId="dbc11012-125a-4662-a536-1fac6eb8b947" providerId="ADAL" clId="{69F6070D-F998-2E4E-9EF3-47C376878A3E}" dt="2023-01-31T07:54:54.984" v="15310" actId="20577"/>
          <ac:spMkLst>
            <pc:docMk/>
            <pc:sldMk cId="2050023458" sldId="391"/>
            <ac:spMk id="3" creationId="{61180C79-0D0B-934B-B1A2-A34F9F6C28F6}"/>
          </ac:spMkLst>
        </pc:spChg>
      </pc:sldChg>
      <pc:sldChg chg="addSp delSp modSp mod modNotesTx">
        <pc:chgData name="Olof Torgersson" userId="dbc11012-125a-4662-a536-1fac6eb8b947" providerId="ADAL" clId="{69F6070D-F998-2E4E-9EF3-47C376878A3E}" dt="2023-01-31T15:38:41.659" v="20123" actId="20577"/>
        <pc:sldMkLst>
          <pc:docMk/>
          <pc:sldMk cId="3572769507" sldId="418"/>
        </pc:sldMkLst>
        <pc:spChg chg="mod">
          <ac:chgData name="Olof Torgersson" userId="dbc11012-125a-4662-a536-1fac6eb8b947" providerId="ADAL" clId="{69F6070D-F998-2E4E-9EF3-47C376878A3E}" dt="2023-01-27T09:30:09.102" v="55" actId="20577"/>
          <ac:spMkLst>
            <pc:docMk/>
            <pc:sldMk cId="3572769507" sldId="418"/>
            <ac:spMk id="3" creationId="{1F6A1F8E-0DC1-B04E-87AA-F7D4EBBCFD29}"/>
          </ac:spMkLst>
        </pc:spChg>
        <pc:spChg chg="add mod">
          <ac:chgData name="Olof Torgersson" userId="dbc11012-125a-4662-a536-1fac6eb8b947" providerId="ADAL" clId="{69F6070D-F998-2E4E-9EF3-47C376878A3E}" dt="2023-01-27T09:10:32.972" v="32" actId="207"/>
          <ac:spMkLst>
            <pc:docMk/>
            <pc:sldMk cId="3572769507" sldId="418"/>
            <ac:spMk id="4" creationId="{37138D76-4AAF-0711-7E84-FE2B01D76C79}"/>
          </ac:spMkLst>
        </pc:spChg>
        <pc:spChg chg="add del mod">
          <ac:chgData name="Olof Torgersson" userId="dbc11012-125a-4662-a536-1fac6eb8b947" providerId="ADAL" clId="{69F6070D-F998-2E4E-9EF3-47C376878A3E}" dt="2023-01-27T09:10:50.504" v="34"/>
          <ac:spMkLst>
            <pc:docMk/>
            <pc:sldMk cId="3572769507" sldId="418"/>
            <ac:spMk id="6" creationId="{8AA0F5FA-D3A4-11E3-0BBE-852E8931105D}"/>
          </ac:spMkLst>
        </pc:spChg>
        <pc:spChg chg="add mod">
          <ac:chgData name="Olof Torgersson" userId="dbc11012-125a-4662-a536-1fac6eb8b947" providerId="ADAL" clId="{69F6070D-F998-2E4E-9EF3-47C376878A3E}" dt="2023-01-27T09:11:09.526" v="38" actId="20577"/>
          <ac:spMkLst>
            <pc:docMk/>
            <pc:sldMk cId="3572769507" sldId="418"/>
            <ac:spMk id="8" creationId="{E2F01B0B-C814-8B67-A29C-F4164FEEA4A5}"/>
          </ac:spMkLst>
        </pc:spChg>
        <pc:spChg chg="add mod">
          <ac:chgData name="Olof Torgersson" userId="dbc11012-125a-4662-a536-1fac6eb8b947" providerId="ADAL" clId="{69F6070D-F998-2E4E-9EF3-47C376878A3E}" dt="2023-01-27T09:12:25.269" v="43" actId="1076"/>
          <ac:spMkLst>
            <pc:docMk/>
            <pc:sldMk cId="3572769507" sldId="418"/>
            <ac:spMk id="10" creationId="{ECA02067-8A35-DAE0-6962-5FD2F4FB14B7}"/>
          </ac:spMkLst>
        </pc:spChg>
      </pc:sldChg>
      <pc:sldChg chg="addSp delSp modSp mod modClrScheme chgLayout modNotesTx">
        <pc:chgData name="Olof Torgersson" userId="dbc11012-125a-4662-a536-1fac6eb8b947" providerId="ADAL" clId="{69F6070D-F998-2E4E-9EF3-47C376878A3E}" dt="2023-01-30T11:37:09.384" v="10272" actId="20577"/>
        <pc:sldMkLst>
          <pc:docMk/>
          <pc:sldMk cId="3160531904" sldId="421"/>
        </pc:sldMkLst>
        <pc:spChg chg="mod ord">
          <ac:chgData name="Olof Torgersson" userId="dbc11012-125a-4662-a536-1fac6eb8b947" providerId="ADAL" clId="{69F6070D-F998-2E4E-9EF3-47C376878A3E}" dt="2023-01-30T11:09:29.641" v="9435" actId="700"/>
          <ac:spMkLst>
            <pc:docMk/>
            <pc:sldMk cId="3160531904" sldId="421"/>
            <ac:spMk id="2" creationId="{99093021-5BD6-5840-A249-DD07E66FC3B8}"/>
          </ac:spMkLst>
        </pc:spChg>
        <pc:spChg chg="del mod ord">
          <ac:chgData name="Olof Torgersson" userId="dbc11012-125a-4662-a536-1fac6eb8b947" providerId="ADAL" clId="{69F6070D-F998-2E4E-9EF3-47C376878A3E}" dt="2023-01-30T11:09:49.933" v="9436" actId="478"/>
          <ac:spMkLst>
            <pc:docMk/>
            <pc:sldMk cId="3160531904" sldId="421"/>
            <ac:spMk id="3" creationId="{86C64210-EDB5-0247-A579-EB693E51B363}"/>
          </ac:spMkLst>
        </pc:spChg>
        <pc:spChg chg="add mod">
          <ac:chgData name="Olof Torgersson" userId="dbc11012-125a-4662-a536-1fac6eb8b947" providerId="ADAL" clId="{69F6070D-F998-2E4E-9EF3-47C376878A3E}" dt="2023-01-30T11:11:45.733" v="9443" actId="207"/>
          <ac:spMkLst>
            <pc:docMk/>
            <pc:sldMk cId="3160531904" sldId="421"/>
            <ac:spMk id="7" creationId="{8E6EA768-5BEA-8F07-54B0-8F6A1CFBCF75}"/>
          </ac:spMkLst>
        </pc:spChg>
        <pc:spChg chg="add mod">
          <ac:chgData name="Olof Torgersson" userId="dbc11012-125a-4662-a536-1fac6eb8b947" providerId="ADAL" clId="{69F6070D-F998-2E4E-9EF3-47C376878A3E}" dt="2023-01-30T11:13:05.330" v="9480" actId="1076"/>
          <ac:spMkLst>
            <pc:docMk/>
            <pc:sldMk cId="3160531904" sldId="421"/>
            <ac:spMk id="8" creationId="{71BC8F19-87F9-29D0-1981-EB1DD0917822}"/>
          </ac:spMkLst>
        </pc:spChg>
        <pc:spChg chg="add mod">
          <ac:chgData name="Olof Torgersson" userId="dbc11012-125a-4662-a536-1fac6eb8b947" providerId="ADAL" clId="{69F6070D-F998-2E4E-9EF3-47C376878A3E}" dt="2023-01-30T11:12:10.860" v="9455"/>
          <ac:spMkLst>
            <pc:docMk/>
            <pc:sldMk cId="3160531904" sldId="421"/>
            <ac:spMk id="9" creationId="{C8BDFBED-605D-B955-AF33-68A58B8CC6C3}"/>
          </ac:spMkLst>
        </pc:spChg>
        <pc:spChg chg="add mod">
          <ac:chgData name="Olof Torgersson" userId="dbc11012-125a-4662-a536-1fac6eb8b947" providerId="ADAL" clId="{69F6070D-F998-2E4E-9EF3-47C376878A3E}" dt="2023-01-30T11:12:47.542" v="9468" actId="1076"/>
          <ac:spMkLst>
            <pc:docMk/>
            <pc:sldMk cId="3160531904" sldId="421"/>
            <ac:spMk id="10" creationId="{DFB3B1D7-A691-0D74-2B91-2DCE9B1D7D86}"/>
          </ac:spMkLst>
        </pc:spChg>
        <pc:spChg chg="add mod">
          <ac:chgData name="Olof Torgersson" userId="dbc11012-125a-4662-a536-1fac6eb8b947" providerId="ADAL" clId="{69F6070D-F998-2E4E-9EF3-47C376878A3E}" dt="2023-01-30T11:21:26.042" v="9646" actId="947"/>
          <ac:spMkLst>
            <pc:docMk/>
            <pc:sldMk cId="3160531904" sldId="421"/>
            <ac:spMk id="11" creationId="{CB004117-1FFB-2A18-AAF2-329D789646D1}"/>
          </ac:spMkLst>
        </pc:spChg>
        <pc:spChg chg="add mod">
          <ac:chgData name="Olof Torgersson" userId="dbc11012-125a-4662-a536-1fac6eb8b947" providerId="ADAL" clId="{69F6070D-F998-2E4E-9EF3-47C376878A3E}" dt="2023-01-30T11:21:57.141" v="9650" actId="114"/>
          <ac:spMkLst>
            <pc:docMk/>
            <pc:sldMk cId="3160531904" sldId="421"/>
            <ac:spMk id="12" creationId="{516CBE41-EC6C-FE5A-ED76-49B6A13693F2}"/>
          </ac:spMkLst>
        </pc:spChg>
        <pc:spChg chg="add del mod">
          <ac:chgData name="Olof Torgersson" userId="dbc11012-125a-4662-a536-1fac6eb8b947" providerId="ADAL" clId="{69F6070D-F998-2E4E-9EF3-47C376878A3E}" dt="2023-01-30T11:15:42.733" v="9539" actId="478"/>
          <ac:spMkLst>
            <pc:docMk/>
            <pc:sldMk cId="3160531904" sldId="421"/>
            <ac:spMk id="13" creationId="{F0E20111-7E6B-7E1A-27CC-4F0EBD5614CB}"/>
          </ac:spMkLst>
        </pc:spChg>
        <pc:spChg chg="add mod">
          <ac:chgData name="Olof Torgersson" userId="dbc11012-125a-4662-a536-1fac6eb8b947" providerId="ADAL" clId="{69F6070D-F998-2E4E-9EF3-47C376878A3E}" dt="2023-01-30T11:21:51.515" v="9648" actId="947"/>
          <ac:spMkLst>
            <pc:docMk/>
            <pc:sldMk cId="3160531904" sldId="421"/>
            <ac:spMk id="14" creationId="{91A5DFCC-C21F-E6A4-1850-938FE66C108B}"/>
          </ac:spMkLst>
        </pc:spChg>
        <pc:spChg chg="add mod">
          <ac:chgData name="Olof Torgersson" userId="dbc11012-125a-4662-a536-1fac6eb8b947" providerId="ADAL" clId="{69F6070D-F998-2E4E-9EF3-47C376878A3E}" dt="2023-01-30T11:25:28.603" v="9690" actId="1076"/>
          <ac:spMkLst>
            <pc:docMk/>
            <pc:sldMk cId="3160531904" sldId="421"/>
            <ac:spMk id="15" creationId="{D840D123-BF91-6BA4-5E62-D2A076CFE882}"/>
          </ac:spMkLst>
        </pc:spChg>
        <pc:spChg chg="add mod">
          <ac:chgData name="Olof Torgersson" userId="dbc11012-125a-4662-a536-1fac6eb8b947" providerId="ADAL" clId="{69F6070D-F998-2E4E-9EF3-47C376878A3E}" dt="2023-01-30T11:18:23.312" v="9613" actId="1076"/>
          <ac:spMkLst>
            <pc:docMk/>
            <pc:sldMk cId="3160531904" sldId="421"/>
            <ac:spMk id="16" creationId="{6BA70EE6-DECA-09AC-15AC-FB015EAF2A0A}"/>
          </ac:spMkLst>
        </pc:spChg>
        <pc:spChg chg="add mod">
          <ac:chgData name="Olof Torgersson" userId="dbc11012-125a-4662-a536-1fac6eb8b947" providerId="ADAL" clId="{69F6070D-F998-2E4E-9EF3-47C376878A3E}" dt="2023-01-30T11:27:52.960" v="9709" actId="1076"/>
          <ac:spMkLst>
            <pc:docMk/>
            <pc:sldMk cId="3160531904" sldId="421"/>
            <ac:spMk id="17" creationId="{ED28FF68-EC4D-DB76-5862-4887F09E8685}"/>
          </ac:spMkLst>
        </pc:spChg>
        <pc:spChg chg="add mod">
          <ac:chgData name="Olof Torgersson" userId="dbc11012-125a-4662-a536-1fac6eb8b947" providerId="ADAL" clId="{69F6070D-F998-2E4E-9EF3-47C376878A3E}" dt="2023-01-30T11:28:01.632" v="9710" actId="1076"/>
          <ac:spMkLst>
            <pc:docMk/>
            <pc:sldMk cId="3160531904" sldId="421"/>
            <ac:spMk id="18" creationId="{387C054C-B371-644B-C45B-31584EEEC8EE}"/>
          </ac:spMkLst>
        </pc:spChg>
        <pc:spChg chg="add mod">
          <ac:chgData name="Olof Torgersson" userId="dbc11012-125a-4662-a536-1fac6eb8b947" providerId="ADAL" clId="{69F6070D-F998-2E4E-9EF3-47C376878A3E}" dt="2023-01-30T11:21:38.345" v="9647" actId="947"/>
          <ac:spMkLst>
            <pc:docMk/>
            <pc:sldMk cId="3160531904" sldId="421"/>
            <ac:spMk id="19" creationId="{EBFA9232-9698-4ED7-3FDF-812E4B7C29A0}"/>
          </ac:spMkLst>
        </pc:spChg>
        <pc:spChg chg="add mod">
          <ac:chgData name="Olof Torgersson" userId="dbc11012-125a-4662-a536-1fac6eb8b947" providerId="ADAL" clId="{69F6070D-F998-2E4E-9EF3-47C376878A3E}" dt="2023-01-30T11:22:28.364" v="9659" actId="20577"/>
          <ac:spMkLst>
            <pc:docMk/>
            <pc:sldMk cId="3160531904" sldId="421"/>
            <ac:spMk id="20" creationId="{C6E132F5-A3D2-E9CA-D915-4EBFCA6C8A16}"/>
          </ac:spMkLst>
        </pc:spChg>
        <pc:spChg chg="add mod">
          <ac:chgData name="Olof Torgersson" userId="dbc11012-125a-4662-a536-1fac6eb8b947" providerId="ADAL" clId="{69F6070D-F998-2E4E-9EF3-47C376878A3E}" dt="2023-01-30T11:33:44.693" v="9984" actId="14100"/>
          <ac:spMkLst>
            <pc:docMk/>
            <pc:sldMk cId="3160531904" sldId="421"/>
            <ac:spMk id="48" creationId="{754F4EFB-188D-F00A-85FF-A83A52E8669B}"/>
          </ac:spMkLst>
        </pc:spChg>
        <pc:spChg chg="add mod">
          <ac:chgData name="Olof Torgersson" userId="dbc11012-125a-4662-a536-1fac6eb8b947" providerId="ADAL" clId="{69F6070D-F998-2E4E-9EF3-47C376878A3E}" dt="2023-01-30T11:34:11.296" v="9992" actId="1076"/>
          <ac:spMkLst>
            <pc:docMk/>
            <pc:sldMk cId="3160531904" sldId="421"/>
            <ac:spMk id="49" creationId="{BE3363A0-8660-7E8E-A8CD-A4FAFD0091F4}"/>
          </ac:spMkLst>
        </pc:spChg>
        <pc:picChg chg="del">
          <ac:chgData name="Olof Torgersson" userId="dbc11012-125a-4662-a536-1fac6eb8b947" providerId="ADAL" clId="{69F6070D-F998-2E4E-9EF3-47C376878A3E}" dt="2023-01-30T11:09:25.356" v="9434" actId="478"/>
          <ac:picMkLst>
            <pc:docMk/>
            <pc:sldMk cId="3160531904" sldId="421"/>
            <ac:picMk id="4" creationId="{2A56A5C4-262C-BF45-92D1-49113044ACE3}"/>
          </ac:picMkLst>
        </pc:picChg>
        <pc:picChg chg="del">
          <ac:chgData name="Olof Torgersson" userId="dbc11012-125a-4662-a536-1fac6eb8b947" providerId="ADAL" clId="{69F6070D-F998-2E4E-9EF3-47C376878A3E}" dt="2023-01-30T11:09:22.843" v="9433" actId="478"/>
          <ac:picMkLst>
            <pc:docMk/>
            <pc:sldMk cId="3160531904" sldId="421"/>
            <ac:picMk id="5" creationId="{9FA423FE-38A3-6B49-9593-B901566E0BE6}"/>
          </ac:picMkLst>
        </pc:picChg>
        <pc:picChg chg="del">
          <ac:chgData name="Olof Torgersson" userId="dbc11012-125a-4662-a536-1fac6eb8b947" providerId="ADAL" clId="{69F6070D-F998-2E4E-9EF3-47C376878A3E}" dt="2023-01-30T11:09:21.072" v="9432" actId="478"/>
          <ac:picMkLst>
            <pc:docMk/>
            <pc:sldMk cId="3160531904" sldId="421"/>
            <ac:picMk id="6" creationId="{ED19A74E-EE00-E74D-B526-7451A0FA0C2D}"/>
          </ac:picMkLst>
        </pc:picChg>
        <pc:picChg chg="add mod">
          <ac:chgData name="Olof Torgersson" userId="dbc11012-125a-4662-a536-1fac6eb8b947" providerId="ADAL" clId="{69F6070D-F998-2E4E-9EF3-47C376878A3E}" dt="2023-01-30T11:28:05.194" v="9711" actId="1076"/>
          <ac:picMkLst>
            <pc:docMk/>
            <pc:sldMk cId="3160531904" sldId="421"/>
            <ac:picMk id="21" creationId="{1EB642A6-9F8F-FAAA-2244-BACF2E2601A6}"/>
          </ac:picMkLst>
        </pc:picChg>
        <pc:cxnChg chg="add mod">
          <ac:chgData name="Olof Torgersson" userId="dbc11012-125a-4662-a536-1fac6eb8b947" providerId="ADAL" clId="{69F6070D-F998-2E4E-9EF3-47C376878A3E}" dt="2023-01-30T11:24:12.689" v="9673" actId="692"/>
          <ac:cxnSpMkLst>
            <pc:docMk/>
            <pc:sldMk cId="3160531904" sldId="421"/>
            <ac:cxnSpMk id="23" creationId="{1229F737-060F-7FDB-B7AC-5476107D6856}"/>
          </ac:cxnSpMkLst>
        </pc:cxnChg>
        <pc:cxnChg chg="add mod">
          <ac:chgData name="Olof Torgersson" userId="dbc11012-125a-4662-a536-1fac6eb8b947" providerId="ADAL" clId="{69F6070D-F998-2E4E-9EF3-47C376878A3E}" dt="2023-01-30T11:24:47.352" v="9679" actId="14100"/>
          <ac:cxnSpMkLst>
            <pc:docMk/>
            <pc:sldMk cId="3160531904" sldId="421"/>
            <ac:cxnSpMk id="25" creationId="{6AF9E9AA-7091-75C3-E126-DB7F0FF4BA84}"/>
          </ac:cxnSpMkLst>
        </pc:cxnChg>
        <pc:cxnChg chg="add mod">
          <ac:chgData name="Olof Torgersson" userId="dbc11012-125a-4662-a536-1fac6eb8b947" providerId="ADAL" clId="{69F6070D-F998-2E4E-9EF3-47C376878A3E}" dt="2023-01-30T11:26:12.449" v="9694" actId="14100"/>
          <ac:cxnSpMkLst>
            <pc:docMk/>
            <pc:sldMk cId="3160531904" sldId="421"/>
            <ac:cxnSpMk id="30" creationId="{D97D72FF-570E-95B2-37C1-743CE28028D9}"/>
          </ac:cxnSpMkLst>
        </pc:cxnChg>
        <pc:cxnChg chg="add mod">
          <ac:chgData name="Olof Torgersson" userId="dbc11012-125a-4662-a536-1fac6eb8b947" providerId="ADAL" clId="{69F6070D-F998-2E4E-9EF3-47C376878A3E}" dt="2023-01-30T11:26:36.106" v="9698" actId="14100"/>
          <ac:cxnSpMkLst>
            <pc:docMk/>
            <pc:sldMk cId="3160531904" sldId="421"/>
            <ac:cxnSpMk id="33" creationId="{229026C3-10EC-CA3B-C6B9-E1734CEBB7DC}"/>
          </ac:cxnSpMkLst>
        </pc:cxnChg>
        <pc:cxnChg chg="add mod">
          <ac:chgData name="Olof Torgersson" userId="dbc11012-125a-4662-a536-1fac6eb8b947" providerId="ADAL" clId="{69F6070D-F998-2E4E-9EF3-47C376878A3E}" dt="2023-01-30T11:27:06.349" v="9703" actId="14100"/>
          <ac:cxnSpMkLst>
            <pc:docMk/>
            <pc:sldMk cId="3160531904" sldId="421"/>
            <ac:cxnSpMk id="36" creationId="{AE971D5E-C7E0-EEE3-FF52-CA27CE24E229}"/>
          </ac:cxnSpMkLst>
        </pc:cxnChg>
        <pc:cxnChg chg="add mod">
          <ac:chgData name="Olof Torgersson" userId="dbc11012-125a-4662-a536-1fac6eb8b947" providerId="ADAL" clId="{69F6070D-F998-2E4E-9EF3-47C376878A3E}" dt="2023-01-30T11:27:30.341" v="9707" actId="14100"/>
          <ac:cxnSpMkLst>
            <pc:docMk/>
            <pc:sldMk cId="3160531904" sldId="421"/>
            <ac:cxnSpMk id="40" creationId="{64FDC8EF-787C-1CC3-C615-735CB1FE1C53}"/>
          </ac:cxnSpMkLst>
        </pc:cxnChg>
        <pc:cxnChg chg="add mod">
          <ac:chgData name="Olof Torgersson" userId="dbc11012-125a-4662-a536-1fac6eb8b947" providerId="ADAL" clId="{69F6070D-F998-2E4E-9EF3-47C376878A3E}" dt="2023-01-30T11:29:04.969" v="9715" actId="14100"/>
          <ac:cxnSpMkLst>
            <pc:docMk/>
            <pc:sldMk cId="3160531904" sldId="421"/>
            <ac:cxnSpMk id="43" creationId="{85E05598-7E98-36CB-30CE-E6170A2764D0}"/>
          </ac:cxnSpMkLst>
        </pc:cxnChg>
        <pc:cxnChg chg="add mod">
          <ac:chgData name="Olof Torgersson" userId="dbc11012-125a-4662-a536-1fac6eb8b947" providerId="ADAL" clId="{69F6070D-F998-2E4E-9EF3-47C376878A3E}" dt="2023-01-30T11:29:12.431" v="9717" actId="1076"/>
          <ac:cxnSpMkLst>
            <pc:docMk/>
            <pc:sldMk cId="3160531904" sldId="421"/>
            <ac:cxnSpMk id="46" creationId="{91EB0356-C3A6-9023-A860-89FAC45E3F8B}"/>
          </ac:cxnSpMkLst>
        </pc:cxnChg>
        <pc:cxnChg chg="add mod">
          <ac:chgData name="Olof Torgersson" userId="dbc11012-125a-4662-a536-1fac6eb8b947" providerId="ADAL" clId="{69F6070D-F998-2E4E-9EF3-47C376878A3E}" dt="2023-01-30T11:29:22.610" v="9719" actId="1076"/>
          <ac:cxnSpMkLst>
            <pc:docMk/>
            <pc:sldMk cId="3160531904" sldId="421"/>
            <ac:cxnSpMk id="47" creationId="{E3C28E58-8888-777C-9176-D4133A4CD6F7}"/>
          </ac:cxnSpMkLst>
        </pc:cxnChg>
        <pc:cxnChg chg="add mod">
          <ac:chgData name="Olof Torgersson" userId="dbc11012-125a-4662-a536-1fac6eb8b947" providerId="ADAL" clId="{69F6070D-F998-2E4E-9EF3-47C376878A3E}" dt="2023-01-30T11:34:40.817" v="9996" actId="14100"/>
          <ac:cxnSpMkLst>
            <pc:docMk/>
            <pc:sldMk cId="3160531904" sldId="421"/>
            <ac:cxnSpMk id="50" creationId="{48E62392-F528-3376-C340-1EACFA7CDBB2}"/>
          </ac:cxnSpMkLst>
        </pc:cxnChg>
        <pc:cxnChg chg="add mod">
          <ac:chgData name="Olof Torgersson" userId="dbc11012-125a-4662-a536-1fac6eb8b947" providerId="ADAL" clId="{69F6070D-F998-2E4E-9EF3-47C376878A3E}" dt="2023-01-30T11:34:55.144" v="9998" actId="1076"/>
          <ac:cxnSpMkLst>
            <pc:docMk/>
            <pc:sldMk cId="3160531904" sldId="421"/>
            <ac:cxnSpMk id="53" creationId="{92067445-5F92-E7B2-1A25-7CB4A4C30ABD}"/>
          </ac:cxnSpMkLst>
        </pc:cxnChg>
      </pc:sldChg>
      <pc:sldChg chg="modNotesTx">
        <pc:chgData name="Olof Torgersson" userId="dbc11012-125a-4662-a536-1fac6eb8b947" providerId="ADAL" clId="{69F6070D-F998-2E4E-9EF3-47C376878A3E}" dt="2023-01-31T15:43:44.345" v="20757" actId="20577"/>
        <pc:sldMkLst>
          <pc:docMk/>
          <pc:sldMk cId="3728830372" sldId="422"/>
        </pc:sldMkLst>
      </pc:sldChg>
      <pc:sldChg chg="modNotesTx">
        <pc:chgData name="Olof Torgersson" userId="dbc11012-125a-4662-a536-1fac6eb8b947" providerId="ADAL" clId="{69F6070D-F998-2E4E-9EF3-47C376878A3E}" dt="2023-01-31T15:48:55.220" v="21351" actId="20577"/>
        <pc:sldMkLst>
          <pc:docMk/>
          <pc:sldMk cId="1045838429" sldId="423"/>
        </pc:sldMkLst>
      </pc:sldChg>
      <pc:sldChg chg="modNotesTx">
        <pc:chgData name="Olof Torgersson" userId="dbc11012-125a-4662-a536-1fac6eb8b947" providerId="ADAL" clId="{69F6070D-F998-2E4E-9EF3-47C376878A3E}" dt="2023-01-31T17:08:35.006" v="21894" actId="20577"/>
        <pc:sldMkLst>
          <pc:docMk/>
          <pc:sldMk cId="922549005" sldId="424"/>
        </pc:sldMkLst>
      </pc:sldChg>
      <pc:sldChg chg="modSp mod modNotesTx">
        <pc:chgData name="Olof Torgersson" userId="dbc11012-125a-4662-a536-1fac6eb8b947" providerId="ADAL" clId="{69F6070D-F998-2E4E-9EF3-47C376878A3E}" dt="2023-01-30T10:53:33.242" v="9158" actId="20577"/>
        <pc:sldMkLst>
          <pc:docMk/>
          <pc:sldMk cId="1268419450" sldId="428"/>
        </pc:sldMkLst>
        <pc:spChg chg="mod">
          <ac:chgData name="Olof Torgersson" userId="dbc11012-125a-4662-a536-1fac6eb8b947" providerId="ADAL" clId="{69F6070D-F998-2E4E-9EF3-47C376878A3E}" dt="2023-01-30T10:39:45.636" v="8745" actId="114"/>
          <ac:spMkLst>
            <pc:docMk/>
            <pc:sldMk cId="1268419450" sldId="428"/>
            <ac:spMk id="3" creationId="{1205A35A-491C-4042-9B0A-4517D2A093B7}"/>
          </ac:spMkLst>
        </pc:spChg>
      </pc:sldChg>
      <pc:sldChg chg="modSp mod modNotesTx">
        <pc:chgData name="Olof Torgersson" userId="dbc11012-125a-4662-a536-1fac6eb8b947" providerId="ADAL" clId="{69F6070D-F998-2E4E-9EF3-47C376878A3E}" dt="2023-01-30T15:59:51.378" v="13381" actId="20577"/>
        <pc:sldMkLst>
          <pc:docMk/>
          <pc:sldMk cId="3913465492" sldId="430"/>
        </pc:sldMkLst>
        <pc:spChg chg="mod">
          <ac:chgData name="Olof Torgersson" userId="dbc11012-125a-4662-a536-1fac6eb8b947" providerId="ADAL" clId="{69F6070D-F998-2E4E-9EF3-47C376878A3E}" dt="2023-01-30T15:50:16.290" v="12639" actId="20577"/>
          <ac:spMkLst>
            <pc:docMk/>
            <pc:sldMk cId="3913465492" sldId="430"/>
            <ac:spMk id="3" creationId="{5FF72F22-F024-A546-8CDB-D0217EC57441}"/>
          </ac:spMkLst>
        </pc:spChg>
      </pc:sldChg>
      <pc:sldChg chg="modNotesTx">
        <pc:chgData name="Olof Torgersson" userId="dbc11012-125a-4662-a536-1fac6eb8b947" providerId="ADAL" clId="{69F6070D-F998-2E4E-9EF3-47C376878A3E}" dt="2023-01-31T14:36:41.264" v="17963" actId="20577"/>
        <pc:sldMkLst>
          <pc:docMk/>
          <pc:sldMk cId="327867948" sldId="433"/>
        </pc:sldMkLst>
      </pc:sldChg>
      <pc:sldChg chg="modNotesTx">
        <pc:chgData name="Olof Torgersson" userId="dbc11012-125a-4662-a536-1fac6eb8b947" providerId="ADAL" clId="{69F6070D-F998-2E4E-9EF3-47C376878A3E}" dt="2023-01-30T08:09:49.954" v="5275" actId="20577"/>
        <pc:sldMkLst>
          <pc:docMk/>
          <pc:sldMk cId="3516676768" sldId="965"/>
        </pc:sldMkLst>
      </pc:sldChg>
      <pc:sldChg chg="modNotesTx">
        <pc:chgData name="Olof Torgersson" userId="dbc11012-125a-4662-a536-1fac6eb8b947" providerId="ADAL" clId="{69F6070D-F998-2E4E-9EF3-47C376878A3E}" dt="2023-01-29T09:28:12.910" v="3101" actId="20577"/>
        <pc:sldMkLst>
          <pc:docMk/>
          <pc:sldMk cId="1879670431" sldId="966"/>
        </pc:sldMkLst>
      </pc:sldChg>
      <pc:sldChg chg="modSp mod modNotesTx">
        <pc:chgData name="Olof Torgersson" userId="dbc11012-125a-4662-a536-1fac6eb8b947" providerId="ADAL" clId="{69F6070D-F998-2E4E-9EF3-47C376878A3E}" dt="2023-01-29T09:50:52.319" v="4625" actId="5793"/>
        <pc:sldMkLst>
          <pc:docMk/>
          <pc:sldMk cId="19022046" sldId="967"/>
        </pc:sldMkLst>
        <pc:spChg chg="mod">
          <ac:chgData name="Olof Torgersson" userId="dbc11012-125a-4662-a536-1fac6eb8b947" providerId="ADAL" clId="{69F6070D-F998-2E4E-9EF3-47C376878A3E}" dt="2023-01-29T09:48:08.069" v="4337" actId="20577"/>
          <ac:spMkLst>
            <pc:docMk/>
            <pc:sldMk cId="19022046" sldId="967"/>
            <ac:spMk id="3" creationId="{2EF36C9E-C59C-7386-5783-F77AD8CEC82F}"/>
          </ac:spMkLst>
        </pc:spChg>
      </pc:sldChg>
      <pc:sldChg chg="modNotesTx">
        <pc:chgData name="Olof Torgersson" userId="dbc11012-125a-4662-a536-1fac6eb8b947" providerId="ADAL" clId="{69F6070D-F998-2E4E-9EF3-47C376878A3E}" dt="2023-01-30T09:48:08.982" v="5759" actId="20577"/>
        <pc:sldMkLst>
          <pc:docMk/>
          <pc:sldMk cId="2206741266" sldId="968"/>
        </pc:sldMkLst>
      </pc:sldChg>
      <pc:sldChg chg="modNotesTx">
        <pc:chgData name="Olof Torgersson" userId="dbc11012-125a-4662-a536-1fac6eb8b947" providerId="ADAL" clId="{69F6070D-F998-2E4E-9EF3-47C376878A3E}" dt="2023-01-30T10:31:23.788" v="8105" actId="20577"/>
        <pc:sldMkLst>
          <pc:docMk/>
          <pc:sldMk cId="645429230" sldId="969"/>
        </pc:sldMkLst>
      </pc:sldChg>
      <pc:sldChg chg="modSp mod modNotesTx">
        <pc:chgData name="Olof Torgersson" userId="dbc11012-125a-4662-a536-1fac6eb8b947" providerId="ADAL" clId="{69F6070D-F998-2E4E-9EF3-47C376878A3E}" dt="2023-01-30T22:05:49.228" v="15128" actId="20577"/>
        <pc:sldMkLst>
          <pc:docMk/>
          <pc:sldMk cId="1654984687" sldId="971"/>
        </pc:sldMkLst>
        <pc:spChg chg="mod">
          <ac:chgData name="Olof Torgersson" userId="dbc11012-125a-4662-a536-1fac6eb8b947" providerId="ADAL" clId="{69F6070D-F998-2E4E-9EF3-47C376878A3E}" dt="2023-01-28T09:53:41.516" v="787" actId="207"/>
          <ac:spMkLst>
            <pc:docMk/>
            <pc:sldMk cId="1654984687" sldId="971"/>
            <ac:spMk id="2" creationId="{019574E0-517B-4B2C-BDCC-C0AC5FFB59FD}"/>
          </ac:spMkLst>
        </pc:spChg>
        <pc:spChg chg="mod">
          <ac:chgData name="Olof Torgersson" userId="dbc11012-125a-4662-a536-1fac6eb8b947" providerId="ADAL" clId="{69F6070D-F998-2E4E-9EF3-47C376878A3E}" dt="2023-01-30T22:04:15.238" v="14950" actId="114"/>
          <ac:spMkLst>
            <pc:docMk/>
            <pc:sldMk cId="1654984687" sldId="971"/>
            <ac:spMk id="3" creationId="{F5C46E40-53A8-4952-8688-FD316F01D191}"/>
          </ac:spMkLst>
        </pc:spChg>
      </pc:sldChg>
      <pc:sldChg chg="modNotesTx">
        <pc:chgData name="Olof Torgersson" userId="dbc11012-125a-4662-a536-1fac6eb8b947" providerId="ADAL" clId="{69F6070D-F998-2E4E-9EF3-47C376878A3E}" dt="2023-01-31T14:08:51.848" v="17484" actId="20577"/>
        <pc:sldMkLst>
          <pc:docMk/>
          <pc:sldMk cId="2010994564" sldId="972"/>
        </pc:sldMkLst>
      </pc:sldChg>
      <pc:sldChg chg="modSp mod modNotesTx">
        <pc:chgData name="Olof Torgersson" userId="dbc11012-125a-4662-a536-1fac6eb8b947" providerId="ADAL" clId="{69F6070D-F998-2E4E-9EF3-47C376878A3E}" dt="2023-01-30T15:40:03.107" v="12400" actId="20577"/>
        <pc:sldMkLst>
          <pc:docMk/>
          <pc:sldMk cId="2111548358" sldId="975"/>
        </pc:sldMkLst>
        <pc:spChg chg="mod">
          <ac:chgData name="Olof Torgersson" userId="dbc11012-125a-4662-a536-1fac6eb8b947" providerId="ADAL" clId="{69F6070D-F998-2E4E-9EF3-47C376878A3E}" dt="2023-01-26T16:59:31.112" v="0" actId="20577"/>
          <ac:spMkLst>
            <pc:docMk/>
            <pc:sldMk cId="2111548358" sldId="975"/>
            <ac:spMk id="5" creationId="{958DE629-1D26-4A2D-ED45-D8CA960F7BCE}"/>
          </ac:spMkLst>
        </pc:spChg>
      </pc:sldChg>
      <pc:sldChg chg="ord modNotesTx">
        <pc:chgData name="Olof Torgersson" userId="dbc11012-125a-4662-a536-1fac6eb8b947" providerId="ADAL" clId="{69F6070D-F998-2E4E-9EF3-47C376878A3E}" dt="2023-01-30T12:11:50.406" v="11303" actId="20577"/>
        <pc:sldMkLst>
          <pc:docMk/>
          <pc:sldMk cId="3330582326" sldId="976"/>
        </pc:sldMkLst>
      </pc:sldChg>
      <pc:sldChg chg="modSp mod ord modNotesTx">
        <pc:chgData name="Olof Torgersson" userId="dbc11012-125a-4662-a536-1fac6eb8b947" providerId="ADAL" clId="{69F6070D-F998-2E4E-9EF3-47C376878A3E}" dt="2023-01-30T15:42:24.243" v="12607" actId="20577"/>
        <pc:sldMkLst>
          <pc:docMk/>
          <pc:sldMk cId="1997815568" sldId="977"/>
        </pc:sldMkLst>
        <pc:spChg chg="mod">
          <ac:chgData name="Olof Torgersson" userId="dbc11012-125a-4662-a536-1fac6eb8b947" providerId="ADAL" clId="{69F6070D-F998-2E4E-9EF3-47C376878A3E}" dt="2023-01-28T10:10:57.934" v="1203" actId="20577"/>
          <ac:spMkLst>
            <pc:docMk/>
            <pc:sldMk cId="1997815568" sldId="977"/>
            <ac:spMk id="7" creationId="{9B1BBC32-0629-1857-4F63-850F6C56C732}"/>
          </ac:spMkLst>
        </pc:spChg>
      </pc:sldChg>
      <pc:sldChg chg="modNotesTx">
        <pc:chgData name="Olof Torgersson" userId="dbc11012-125a-4662-a536-1fac6eb8b947" providerId="ADAL" clId="{69F6070D-F998-2E4E-9EF3-47C376878A3E}" dt="2023-01-31T14:44:48.666" v="18428" actId="20577"/>
        <pc:sldMkLst>
          <pc:docMk/>
          <pc:sldMk cId="2549908728" sldId="978"/>
        </pc:sldMkLst>
      </pc:sldChg>
      <pc:sldChg chg="modNotesTx">
        <pc:chgData name="Olof Torgersson" userId="dbc11012-125a-4662-a536-1fac6eb8b947" providerId="ADAL" clId="{69F6070D-F998-2E4E-9EF3-47C376878A3E}" dt="2023-01-31T14:53:13.557" v="19031" actId="20577"/>
        <pc:sldMkLst>
          <pc:docMk/>
          <pc:sldMk cId="3313632863" sldId="979"/>
        </pc:sldMkLst>
      </pc:sldChg>
      <pc:sldChg chg="modNotesTx">
        <pc:chgData name="Olof Torgersson" userId="dbc11012-125a-4662-a536-1fac6eb8b947" providerId="ADAL" clId="{69F6070D-F998-2E4E-9EF3-47C376878A3E}" dt="2023-01-31T15:30:54.592" v="19427" actId="20577"/>
        <pc:sldMkLst>
          <pc:docMk/>
          <pc:sldMk cId="3062127576" sldId="980"/>
        </pc:sldMkLst>
      </pc:sldChg>
      <pc:sldChg chg="addSp delSp modSp add mod modNotesTx">
        <pc:chgData name="Olof Torgersson" userId="dbc11012-125a-4662-a536-1fac6eb8b947" providerId="ADAL" clId="{69F6070D-F998-2E4E-9EF3-47C376878A3E}" dt="2023-01-30T16:05:29.692" v="13744" actId="20577"/>
        <pc:sldMkLst>
          <pc:docMk/>
          <pc:sldMk cId="2868504419" sldId="981"/>
        </pc:sldMkLst>
        <pc:spChg chg="mod">
          <ac:chgData name="Olof Torgersson" userId="dbc11012-125a-4662-a536-1fac6eb8b947" providerId="ADAL" clId="{69F6070D-F998-2E4E-9EF3-47C376878A3E}" dt="2023-01-27T16:35:46.822" v="498" actId="20577"/>
          <ac:spMkLst>
            <pc:docMk/>
            <pc:sldMk cId="2868504419" sldId="981"/>
            <ac:spMk id="7" creationId="{9B1BBC32-0629-1857-4F63-850F6C56C732}"/>
          </ac:spMkLst>
        </pc:spChg>
        <pc:picChg chg="del">
          <ac:chgData name="Olof Torgersson" userId="dbc11012-125a-4662-a536-1fac6eb8b947" providerId="ADAL" clId="{69F6070D-F998-2E4E-9EF3-47C376878A3E}" dt="2023-01-27T15:59:23.909" v="66" actId="478"/>
          <ac:picMkLst>
            <pc:docMk/>
            <pc:sldMk cId="2868504419" sldId="981"/>
            <ac:picMk id="3" creationId="{63699313-769B-B793-8530-DCBE1D73C2E2}"/>
          </ac:picMkLst>
        </pc:picChg>
        <pc:picChg chg="add mod">
          <ac:chgData name="Olof Torgersson" userId="dbc11012-125a-4662-a536-1fac6eb8b947" providerId="ADAL" clId="{69F6070D-F998-2E4E-9EF3-47C376878A3E}" dt="2023-01-27T16:24:38.643" v="282" actId="1076"/>
          <ac:picMkLst>
            <pc:docMk/>
            <pc:sldMk cId="2868504419" sldId="981"/>
            <ac:picMk id="5" creationId="{B6C2218F-5E3B-6C19-4043-2448F72CEDF6}"/>
          </ac:picMkLst>
        </pc:picChg>
      </pc:sldChg>
      <pc:sldChg chg="addSp delSp modSp add mod modClrScheme chgLayout modNotesTx">
        <pc:chgData name="Olof Torgersson" userId="dbc11012-125a-4662-a536-1fac6eb8b947" providerId="ADAL" clId="{69F6070D-F998-2E4E-9EF3-47C376878A3E}" dt="2023-01-31T15:37:14.515" v="19974" actId="113"/>
        <pc:sldMkLst>
          <pc:docMk/>
          <pc:sldMk cId="26045853" sldId="982"/>
        </pc:sldMkLst>
        <pc:spChg chg="mod ord">
          <ac:chgData name="Olof Torgersson" userId="dbc11012-125a-4662-a536-1fac6eb8b947" providerId="ADAL" clId="{69F6070D-F998-2E4E-9EF3-47C376878A3E}" dt="2023-01-28T09:59:43.266" v="805" actId="700"/>
          <ac:spMkLst>
            <pc:docMk/>
            <pc:sldMk cId="26045853" sldId="982"/>
            <ac:spMk id="3" creationId="{4EFA4511-105E-5646-8592-7B6891666121}"/>
          </ac:spMkLst>
        </pc:spChg>
        <pc:spChg chg="add mod ord">
          <ac:chgData name="Olof Torgersson" userId="dbc11012-125a-4662-a536-1fac6eb8b947" providerId="ADAL" clId="{69F6070D-F998-2E4E-9EF3-47C376878A3E}" dt="2023-01-31T08:41:31.507" v="16395" actId="20577"/>
          <ac:spMkLst>
            <pc:docMk/>
            <pc:sldMk cId="26045853" sldId="982"/>
            <ac:spMk id="5" creationId="{43649D47-5D20-827C-62F5-8511A0B8355F}"/>
          </ac:spMkLst>
        </pc:spChg>
        <pc:graphicFrameChg chg="del">
          <ac:chgData name="Olof Torgersson" userId="dbc11012-125a-4662-a536-1fac6eb8b947" providerId="ADAL" clId="{69F6070D-F998-2E4E-9EF3-47C376878A3E}" dt="2023-01-28T09:59:35.163" v="804" actId="478"/>
          <ac:graphicFrameMkLst>
            <pc:docMk/>
            <pc:sldMk cId="26045853" sldId="982"/>
            <ac:graphicFrameMk id="2" creationId="{36E99FE6-6819-7443-89C7-5E6140667A6A}"/>
          </ac:graphicFrameMkLst>
        </pc:graphicFrameChg>
      </pc:sldChg>
      <pc:sldChg chg="modSp add mod modNotesTx">
        <pc:chgData name="Olof Torgersson" userId="dbc11012-125a-4662-a536-1fac6eb8b947" providerId="ADAL" clId="{69F6070D-F998-2E4E-9EF3-47C376878A3E}" dt="2023-01-30T10:12:53.303" v="6841" actId="20577"/>
        <pc:sldMkLst>
          <pc:docMk/>
          <pc:sldMk cId="3348627375" sldId="983"/>
        </pc:sldMkLst>
        <pc:spChg chg="mod">
          <ac:chgData name="Olof Torgersson" userId="dbc11012-125a-4662-a536-1fac6eb8b947" providerId="ADAL" clId="{69F6070D-F998-2E4E-9EF3-47C376878A3E}" dt="2023-01-30T09:46:05.569" v="5543" actId="5793"/>
          <ac:spMkLst>
            <pc:docMk/>
            <pc:sldMk cId="3348627375" sldId="983"/>
            <ac:spMk id="3" creationId="{F5C46E40-53A8-4952-8688-FD316F01D191}"/>
          </ac:spMkLst>
        </pc:spChg>
      </pc:sldChg>
      <pc:sldChg chg="new del">
        <pc:chgData name="Olof Torgersson" userId="dbc11012-125a-4662-a536-1fac6eb8b947" providerId="ADAL" clId="{69F6070D-F998-2E4E-9EF3-47C376878A3E}" dt="2023-01-30T11:09:08.223" v="9419" actId="2696"/>
        <pc:sldMkLst>
          <pc:docMk/>
          <pc:sldMk cId="2307784886" sldId="984"/>
        </pc:sldMkLst>
      </pc:sldChg>
      <pc:sldChg chg="add modNotesTx">
        <pc:chgData name="Olof Torgersson" userId="dbc11012-125a-4662-a536-1fac6eb8b947" providerId="ADAL" clId="{69F6070D-F998-2E4E-9EF3-47C376878A3E}" dt="2023-01-30T12:10:29.048" v="11194" actId="20577"/>
        <pc:sldMkLst>
          <pc:docMk/>
          <pc:sldMk cId="152190500" sldId="985"/>
        </pc:sldMkLst>
      </pc:sldChg>
    </pc:docChg>
  </pc:docChgLst>
  <pc:docChgLst>
    <pc:chgData name="Eva Eriksson" userId="87606256-1f63-48fa-8a9c-5f271b2048d0" providerId="ADAL" clId="{F691CDBE-7491-40B6-8913-5F43FB6ACA6C}"/>
    <pc:docChg chg="undo custSel modSld">
      <pc:chgData name="Eva Eriksson" userId="87606256-1f63-48fa-8a9c-5f271b2048d0" providerId="ADAL" clId="{F691CDBE-7491-40B6-8913-5F43FB6ACA6C}" dt="2022-12-15T09:09:25.650" v="1" actId="20577"/>
      <pc:docMkLst>
        <pc:docMk/>
      </pc:docMkLst>
      <pc:sldChg chg="modSp mod">
        <pc:chgData name="Eva Eriksson" userId="87606256-1f63-48fa-8a9c-5f271b2048d0" providerId="ADAL" clId="{F691CDBE-7491-40B6-8913-5F43FB6ACA6C}" dt="2022-12-15T09:09:25.650" v="1" actId="20577"/>
        <pc:sldMkLst>
          <pc:docMk/>
          <pc:sldMk cId="3263606186" sldId="265"/>
        </pc:sldMkLst>
        <pc:spChg chg="mod">
          <ac:chgData name="Eva Eriksson" userId="87606256-1f63-48fa-8a9c-5f271b2048d0" providerId="ADAL" clId="{F691CDBE-7491-40B6-8913-5F43FB6ACA6C}" dt="2022-12-15T09:09:25.650" v="1" actId="20577"/>
          <ac:spMkLst>
            <pc:docMk/>
            <pc:sldMk cId="3263606186" sldId="265"/>
            <ac:spMk id="4" creationId="{5C622A52-BF03-4F63-AE51-87BC1E406893}"/>
          </ac:spMkLst>
        </pc:spChg>
      </pc:sldChg>
    </pc:docChg>
  </pc:docChgLst>
  <pc:docChgLst>
    <pc:chgData name="Olof Torgersson" userId="dbc11012-125a-4662-a536-1fac6eb8b947" providerId="ADAL" clId="{6FB16FD0-CD25-3040-AF53-B662ABC99725}"/>
    <pc:docChg chg="addSld delSld modSld">
      <pc:chgData name="Olof Torgersson" userId="dbc11012-125a-4662-a536-1fac6eb8b947" providerId="ADAL" clId="{6FB16FD0-CD25-3040-AF53-B662ABC99725}" dt="2023-06-19T20:57:45.874" v="1" actId="2696"/>
      <pc:docMkLst>
        <pc:docMk/>
      </pc:docMkLst>
      <pc:sldChg chg="del">
        <pc:chgData name="Olof Torgersson" userId="dbc11012-125a-4662-a536-1fac6eb8b947" providerId="ADAL" clId="{6FB16FD0-CD25-3040-AF53-B662ABC99725}" dt="2023-06-19T20:57:45.874" v="1" actId="2696"/>
        <pc:sldMkLst>
          <pc:docMk/>
          <pc:sldMk cId="895130883" sldId="974"/>
        </pc:sldMkLst>
      </pc:sldChg>
      <pc:sldChg chg="add">
        <pc:chgData name="Olof Torgersson" userId="dbc11012-125a-4662-a536-1fac6eb8b947" providerId="ADAL" clId="{6FB16FD0-CD25-3040-AF53-B662ABC99725}" dt="2023-06-19T20:57:38.922" v="0"/>
        <pc:sldMkLst>
          <pc:docMk/>
          <pc:sldMk cId="4200883015" sldId="989"/>
        </pc:sldMkLst>
      </pc:sldChg>
    </pc:docChg>
  </pc:docChgLst>
</pc:chgInfo>
</file>

<file path=ppt/comments/modernComment_108_5AB2D0E3.xml><?xml version="1.0" encoding="utf-8"?>
<p188:cmLst xmlns:a="http://schemas.openxmlformats.org/drawingml/2006/main" xmlns:r="http://schemas.openxmlformats.org/officeDocument/2006/relationships" xmlns:p188="http://schemas.microsoft.com/office/powerpoint/2018/8/main">
  <p188:cm id="{242EC586-5BAE-6844-B615-B470457FF5F8}" authorId="{35B5B91E-B574-57B4-6E50-17DE60200B58}" created="2022-12-05T11:57:27.091">
    <pc:sldMkLst xmlns:pc="http://schemas.microsoft.com/office/powerpoint/2013/main/command">
      <pc:docMk/>
      <pc:sldMk cId="1521668323" sldId="264"/>
    </pc:sldMkLst>
    <p188:txBody>
      <a:bodyPr/>
      <a:lstStyle/>
      <a:p>
        <a:r>
          <a:rPr lang="sv-SE"/>
          <a:t>There are copyright problems</a:t>
        </a:r>
      </a:p>
    </p188:txBody>
  </p188:cm>
</p188:cmLst>
</file>

<file path=ppt/comments/modernComment_3C7_12240DE.xml><?xml version="1.0" encoding="utf-8"?>
<p188:cmLst xmlns:a="http://schemas.openxmlformats.org/drawingml/2006/main" xmlns:r="http://schemas.openxmlformats.org/officeDocument/2006/relationships" xmlns:p188="http://schemas.microsoft.com/office/powerpoint/2018/8/main">
  <p188:cm id="{7B812B71-BAA0-7441-9CBF-FA5683CB24E1}" authorId="{35B5B91E-B574-57B4-6E50-17DE60200B58}" created="2022-12-05T11:02:50.939">
    <pc:sldMkLst xmlns:pc="http://schemas.microsoft.com/office/powerpoint/2013/main/command">
      <pc:docMk/>
      <pc:sldMk cId="19022046" sldId="967"/>
    </pc:sldMkLst>
    <p188:txBody>
      <a:bodyPr/>
      <a:lstStyle/>
      <a:p>
        <a:r>
          <a:rPr lang="sv-SE"/>
          <a:t>There is a copyright problem…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762040-4B64-D84F-AA59-540F399C1FDB}" type="datetimeFigureOut">
              <a:rPr lang="sv-SE" smtClean="0"/>
              <a:t>2023-06-19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02433A-81EE-2349-B8D0-336A74B56840}" type="slidenum">
              <a:rPr lang="sv-SE" smtClean="0"/>
              <a:t>‹#›</a:t>
            </a:fld>
            <a:endParaRPr lang="sv-SE"/>
          </a:p>
        </p:txBody>
      </p:sp>
    </p:spTree>
    <p:extLst>
      <p:ext uri="{BB962C8B-B14F-4D97-AF65-F5344CB8AC3E}">
        <p14:creationId xmlns:p14="http://schemas.microsoft.com/office/powerpoint/2010/main" val="2394768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err="1"/>
              <a:t>Requirements</a:t>
            </a:r>
            <a:r>
              <a:rPr lang="sv-SE" dirty="0"/>
              <a:t> – to understand and </a:t>
            </a:r>
            <a:r>
              <a:rPr lang="sv-SE" dirty="0" err="1"/>
              <a:t>use</a:t>
            </a:r>
            <a:r>
              <a:rPr lang="sv-SE" dirty="0"/>
              <a:t> </a:t>
            </a:r>
            <a:r>
              <a:rPr lang="sv-SE" dirty="0" err="1"/>
              <a:t>this</a:t>
            </a:r>
            <a:r>
              <a:rPr lang="sv-SE" dirty="0"/>
              <a:t> </a:t>
            </a:r>
            <a:r>
              <a:rPr lang="sv-SE" dirty="0" err="1"/>
              <a:t>lecture</a:t>
            </a:r>
            <a:r>
              <a:rPr lang="sv-SE" dirty="0"/>
              <a:t> it is </a:t>
            </a:r>
            <a:r>
              <a:rPr lang="sv-SE" dirty="0" err="1"/>
              <a:t>recommended</a:t>
            </a:r>
            <a:r>
              <a:rPr lang="sv-SE" dirty="0"/>
              <a:t> to </a:t>
            </a:r>
            <a:r>
              <a:rPr lang="sv-SE" dirty="0" err="1"/>
              <a:t>have</a:t>
            </a:r>
            <a:r>
              <a:rPr lang="sv-SE" dirty="0"/>
              <a:t> a fair </a:t>
            </a:r>
            <a:r>
              <a:rPr lang="sv-SE" dirty="0" err="1"/>
              <a:t>idea</a:t>
            </a:r>
            <a:r>
              <a:rPr lang="sv-SE" dirty="0"/>
              <a:t> of the </a:t>
            </a:r>
            <a:r>
              <a:rPr lang="sv-SE" dirty="0" err="1"/>
              <a:t>contents</a:t>
            </a:r>
            <a:r>
              <a:rPr lang="sv-SE" dirty="0"/>
              <a:t> of </a:t>
            </a:r>
            <a:br>
              <a:rPr lang="sv-SE" dirty="0"/>
            </a:br>
            <a:br>
              <a:rPr lang="sv-SE" dirty="0"/>
            </a:br>
            <a:r>
              <a:rPr lang="da-DK" dirty="0"/>
              <a:t>F. Garcia-</a:t>
            </a:r>
            <a:r>
              <a:rPr lang="da-DK" dirty="0" err="1"/>
              <a:t>Sanjuan</a:t>
            </a:r>
            <a:r>
              <a:rPr lang="da-DK" dirty="0"/>
              <a:t>, J. </a:t>
            </a:r>
            <a:r>
              <a:rPr lang="da-DK" dirty="0" err="1"/>
              <a:t>Jaen</a:t>
            </a:r>
            <a:r>
              <a:rPr lang="da-DK" dirty="0"/>
              <a:t> and V. </a:t>
            </a:r>
            <a:r>
              <a:rPr lang="da-DK" dirty="0" err="1"/>
              <a:t>Nacher</a:t>
            </a:r>
            <a:r>
              <a:rPr lang="da-DK" dirty="0"/>
              <a:t>, </a:t>
            </a:r>
            <a:r>
              <a:rPr lang="da-DK" dirty="0" err="1"/>
              <a:t>Toward</a:t>
            </a:r>
            <a:r>
              <a:rPr lang="da-DK" dirty="0"/>
              <a:t> a General </a:t>
            </a:r>
            <a:r>
              <a:rPr lang="da-DK" dirty="0" err="1"/>
              <a:t>Conceptualization</a:t>
            </a:r>
            <a:r>
              <a:rPr lang="da-DK" dirty="0"/>
              <a:t> of </a:t>
            </a:r>
            <a:r>
              <a:rPr lang="da-DK" dirty="0" err="1"/>
              <a:t>Multi</a:t>
            </a:r>
            <a:r>
              <a:rPr lang="da-DK" dirty="0"/>
              <a:t>-Display Environments, </a:t>
            </a:r>
            <a:r>
              <a:rPr lang="da-DK" dirty="0" err="1"/>
              <a:t>Frontiers</a:t>
            </a:r>
            <a:r>
              <a:rPr lang="da-DK" dirty="0"/>
              <a:t> in ICT 2016 Vol. 3, </a:t>
            </a:r>
            <a:r>
              <a:rPr lang="da-DK" dirty="0" err="1"/>
              <a:t>https</a:t>
            </a:r>
            <a:r>
              <a:rPr lang="da-DK" dirty="0"/>
              <a:t>://</a:t>
            </a:r>
            <a:r>
              <a:rPr lang="da-DK" dirty="0" err="1"/>
              <a:t>www.frontiersin.org</a:t>
            </a:r>
            <a:r>
              <a:rPr lang="da-DK" dirty="0"/>
              <a:t>/</a:t>
            </a:r>
            <a:r>
              <a:rPr lang="da-DK" dirty="0" err="1"/>
              <a:t>article</a:t>
            </a:r>
            <a:r>
              <a:rPr lang="da-DK" dirty="0"/>
              <a:t>/10.3389/fict.2016.00020</a:t>
            </a:r>
          </a:p>
          <a:p>
            <a:endParaRPr lang="sv-SE" dirty="0"/>
          </a:p>
          <a:p>
            <a:endParaRPr lang="sv-SE" dirty="0"/>
          </a:p>
          <a:p>
            <a:r>
              <a:rPr lang="sv-SE" dirty="0"/>
              <a:t>Hello,</a:t>
            </a:r>
          </a:p>
          <a:p>
            <a:endParaRPr lang="sv-SE" dirty="0"/>
          </a:p>
          <a:p>
            <a:r>
              <a:rPr lang="sv-SE" dirty="0" err="1"/>
              <a:t>Today</a:t>
            </a:r>
            <a:r>
              <a:rPr lang="sv-SE" dirty="0"/>
              <a:t> </a:t>
            </a:r>
            <a:r>
              <a:rPr lang="sv-SE" dirty="0" err="1"/>
              <a:t>we</a:t>
            </a:r>
            <a:r>
              <a:rPr lang="sv-SE" dirty="0"/>
              <a:t> </a:t>
            </a:r>
            <a:r>
              <a:rPr lang="sv-SE" dirty="0" err="1"/>
              <a:t>will</a:t>
            </a:r>
            <a:r>
              <a:rPr lang="sv-SE" dirty="0"/>
              <a:t> be </a:t>
            </a:r>
            <a:r>
              <a:rPr lang="sv-SE" dirty="0" err="1"/>
              <a:t>talking</a:t>
            </a:r>
            <a:r>
              <a:rPr lang="sv-SE" dirty="0"/>
              <a:t> </a:t>
            </a:r>
            <a:r>
              <a:rPr lang="sv-SE" dirty="0" err="1"/>
              <a:t>about</a:t>
            </a:r>
            <a:r>
              <a:rPr lang="sv-SE" dirty="0"/>
              <a:t> the </a:t>
            </a:r>
            <a:r>
              <a:rPr lang="sv-SE" dirty="0" err="1"/>
              <a:t>concept</a:t>
            </a:r>
            <a:r>
              <a:rPr lang="sv-SE" dirty="0"/>
              <a:t>  Multi-Display Environments, </a:t>
            </a:r>
            <a:r>
              <a:rPr lang="sv-SE" dirty="0" err="1"/>
              <a:t>that</a:t>
            </a:r>
            <a:r>
              <a:rPr lang="sv-SE" dirty="0"/>
              <a:t> is </a:t>
            </a:r>
            <a:r>
              <a:rPr lang="sv-SE" dirty="0" err="1"/>
              <a:t>how</a:t>
            </a:r>
            <a:r>
              <a:rPr lang="sv-SE" dirty="0"/>
              <a:t> </a:t>
            </a:r>
            <a:r>
              <a:rPr lang="sv-SE" dirty="0" err="1"/>
              <a:t>several</a:t>
            </a:r>
            <a:r>
              <a:rPr lang="sv-SE" dirty="0"/>
              <a:t> displays </a:t>
            </a:r>
            <a:r>
              <a:rPr lang="sv-SE" dirty="0" err="1"/>
              <a:t>can</a:t>
            </a:r>
            <a:r>
              <a:rPr lang="sv-SE" dirty="0"/>
              <a:t> be </a:t>
            </a:r>
            <a:r>
              <a:rPr lang="sv-SE" dirty="0" err="1"/>
              <a:t>combined</a:t>
            </a:r>
            <a:r>
              <a:rPr lang="sv-SE" dirty="0"/>
              <a:t> to form an </a:t>
            </a:r>
            <a:r>
              <a:rPr lang="sv-SE" dirty="0" err="1"/>
              <a:t>interactive</a:t>
            </a:r>
            <a:r>
              <a:rPr lang="sv-SE" dirty="0"/>
              <a:t> </a:t>
            </a:r>
            <a:r>
              <a:rPr lang="sv-SE" dirty="0" err="1"/>
              <a:t>environment</a:t>
            </a:r>
            <a:r>
              <a:rPr lang="sv-SE" dirty="0"/>
              <a:t>. </a:t>
            </a:r>
          </a:p>
        </p:txBody>
      </p:sp>
      <p:sp>
        <p:nvSpPr>
          <p:cNvPr id="4" name="Platshållare för bildnummer 3"/>
          <p:cNvSpPr>
            <a:spLocks noGrp="1"/>
          </p:cNvSpPr>
          <p:nvPr>
            <p:ph type="sldNum" sz="quarter" idx="5"/>
          </p:nvPr>
        </p:nvSpPr>
        <p:spPr/>
        <p:txBody>
          <a:bodyPr/>
          <a:lstStyle/>
          <a:p>
            <a:fld id="{3902433A-81EE-2349-B8D0-336A74B56840}" type="slidenum">
              <a:rPr lang="sv-SE" smtClean="0"/>
              <a:t>1</a:t>
            </a:fld>
            <a:endParaRPr lang="sv-SE"/>
          </a:p>
        </p:txBody>
      </p:sp>
    </p:spTree>
    <p:extLst>
      <p:ext uri="{BB962C8B-B14F-4D97-AF65-F5344CB8AC3E}">
        <p14:creationId xmlns:p14="http://schemas.microsoft.com/office/powerpoint/2010/main" val="4041141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Now</a:t>
            </a:r>
            <a:r>
              <a:rPr lang="sv-SE" dirty="0"/>
              <a:t> </a:t>
            </a:r>
            <a:r>
              <a:rPr lang="sv-SE" dirty="0" err="1"/>
              <a:t>that</a:t>
            </a:r>
            <a:r>
              <a:rPr lang="sv-SE" dirty="0"/>
              <a:t> </a:t>
            </a:r>
            <a:r>
              <a:rPr lang="sv-SE" dirty="0" err="1"/>
              <a:t>we</a:t>
            </a:r>
            <a:r>
              <a:rPr lang="sv-SE" dirty="0"/>
              <a:t> </a:t>
            </a:r>
            <a:r>
              <a:rPr lang="sv-SE" dirty="0" err="1"/>
              <a:t>have</a:t>
            </a:r>
            <a:r>
              <a:rPr lang="sv-SE" dirty="0"/>
              <a:t> </a:t>
            </a:r>
            <a:r>
              <a:rPr lang="sv-SE" dirty="0" err="1"/>
              <a:t>introduced</a:t>
            </a:r>
            <a:r>
              <a:rPr lang="sv-SE" dirty="0"/>
              <a:t> the </a:t>
            </a:r>
            <a:r>
              <a:rPr lang="sv-SE" dirty="0" err="1"/>
              <a:t>basic</a:t>
            </a:r>
            <a:r>
              <a:rPr lang="sv-SE" dirty="0"/>
              <a:t> </a:t>
            </a:r>
            <a:r>
              <a:rPr lang="sv-SE" dirty="0" err="1"/>
              <a:t>idea</a:t>
            </a:r>
            <a:r>
              <a:rPr lang="sv-SE" dirty="0"/>
              <a:t> of </a:t>
            </a:r>
            <a:r>
              <a:rPr lang="sv-SE" dirty="0" err="1"/>
              <a:t>MDE:s</a:t>
            </a:r>
            <a:r>
              <a:rPr lang="sv-SE" dirty="0"/>
              <a:t> it is </a:t>
            </a:r>
            <a:r>
              <a:rPr lang="sv-SE" dirty="0" err="1"/>
              <a:t>good</a:t>
            </a:r>
            <a:r>
              <a:rPr lang="sv-SE" dirty="0"/>
              <a:t> to look at </a:t>
            </a:r>
            <a:r>
              <a:rPr lang="sv-SE" dirty="0" err="1"/>
              <a:t>some</a:t>
            </a:r>
            <a:r>
              <a:rPr lang="sv-SE" dirty="0"/>
              <a:t> </a:t>
            </a:r>
            <a:r>
              <a:rPr lang="sv-SE" dirty="0" err="1"/>
              <a:t>examples</a:t>
            </a:r>
            <a:endParaRPr lang="sv-SE" dirty="0"/>
          </a:p>
          <a:p>
            <a:endParaRPr lang="sv-SE" dirty="0"/>
          </a:p>
          <a:p>
            <a:endParaRPr lang="sv-SE" dirty="0"/>
          </a:p>
          <a:p>
            <a:r>
              <a:rPr lang="sv-SE" dirty="0"/>
              <a:t>A shows a </a:t>
            </a:r>
            <a:r>
              <a:rPr lang="sv-SE" dirty="0" err="1"/>
              <a:t>rather</a:t>
            </a:r>
            <a:r>
              <a:rPr lang="sv-SE" dirty="0"/>
              <a:t> </a:t>
            </a:r>
            <a:r>
              <a:rPr lang="sv-SE" dirty="0" err="1"/>
              <a:t>basic</a:t>
            </a:r>
            <a:r>
              <a:rPr lang="sv-SE" dirty="0"/>
              <a:t> </a:t>
            </a:r>
            <a:r>
              <a:rPr lang="sv-SE" dirty="0" err="1"/>
              <a:t>example</a:t>
            </a:r>
            <a:r>
              <a:rPr lang="sv-SE" dirty="0"/>
              <a:t> </a:t>
            </a:r>
            <a:r>
              <a:rPr lang="sv-SE" dirty="0" err="1"/>
              <a:t>where</a:t>
            </a:r>
            <a:r>
              <a:rPr lang="sv-SE" dirty="0"/>
              <a:t> </a:t>
            </a:r>
            <a:r>
              <a:rPr lang="sv-SE" dirty="0" err="1"/>
              <a:t>two</a:t>
            </a:r>
            <a:r>
              <a:rPr lang="sv-SE" dirty="0"/>
              <a:t> monitors </a:t>
            </a:r>
            <a:r>
              <a:rPr lang="sv-SE" dirty="0" err="1"/>
              <a:t>are</a:t>
            </a:r>
            <a:r>
              <a:rPr lang="sv-SE" dirty="0"/>
              <a:t> </a:t>
            </a:r>
            <a:r>
              <a:rPr lang="sv-SE" dirty="0" err="1"/>
              <a:t>connected</a:t>
            </a:r>
            <a:r>
              <a:rPr lang="sv-SE" dirty="0"/>
              <a:t> to the same computer to form </a:t>
            </a:r>
            <a:r>
              <a:rPr lang="sv-SE" dirty="0" err="1"/>
              <a:t>one</a:t>
            </a:r>
            <a:r>
              <a:rPr lang="sv-SE" dirty="0"/>
              <a:t> </a:t>
            </a:r>
            <a:r>
              <a:rPr lang="sv-SE" dirty="0" err="1"/>
              <a:t>combined</a:t>
            </a:r>
            <a:r>
              <a:rPr lang="sv-SE" dirty="0"/>
              <a:t> display </a:t>
            </a:r>
            <a:r>
              <a:rPr lang="sv-SE" dirty="0" err="1"/>
              <a:t>environment</a:t>
            </a:r>
            <a:r>
              <a:rPr lang="sv-SE" dirty="0"/>
              <a:t>. </a:t>
            </a:r>
          </a:p>
          <a:p>
            <a:r>
              <a:rPr lang="sv-SE" dirty="0" err="1"/>
              <a:t>When</a:t>
            </a:r>
            <a:r>
              <a:rPr lang="sv-SE" dirty="0"/>
              <a:t> </a:t>
            </a:r>
            <a:r>
              <a:rPr lang="sv-SE" dirty="0" err="1"/>
              <a:t>you</a:t>
            </a:r>
            <a:r>
              <a:rPr lang="sv-SE" dirty="0"/>
              <a:t> hook </a:t>
            </a:r>
            <a:r>
              <a:rPr lang="sv-SE" dirty="0" err="1"/>
              <a:t>several</a:t>
            </a:r>
            <a:r>
              <a:rPr lang="sv-SE" dirty="0"/>
              <a:t> displays like </a:t>
            </a:r>
            <a:r>
              <a:rPr lang="sv-SE" dirty="0" err="1"/>
              <a:t>this</a:t>
            </a:r>
            <a:r>
              <a:rPr lang="sv-SE" dirty="0"/>
              <a:t> the </a:t>
            </a:r>
            <a:r>
              <a:rPr lang="sv-SE" dirty="0" err="1"/>
              <a:t>computing</a:t>
            </a:r>
            <a:r>
              <a:rPr lang="sv-SE" dirty="0"/>
              <a:t> system </a:t>
            </a:r>
            <a:r>
              <a:rPr lang="sv-SE" dirty="0" err="1"/>
              <a:t>often</a:t>
            </a:r>
            <a:r>
              <a:rPr lang="sv-SE" dirty="0"/>
              <a:t> </a:t>
            </a:r>
            <a:r>
              <a:rPr lang="sv-SE" dirty="0" err="1"/>
              <a:t>lets</a:t>
            </a:r>
            <a:r>
              <a:rPr lang="sv-SE" dirty="0"/>
              <a:t> the </a:t>
            </a:r>
            <a:r>
              <a:rPr lang="sv-SE" dirty="0" err="1"/>
              <a:t>user</a:t>
            </a:r>
            <a:r>
              <a:rPr lang="sv-SE" dirty="0"/>
              <a:t> </a:t>
            </a:r>
            <a:r>
              <a:rPr lang="sv-SE" dirty="0" err="1"/>
              <a:t>couple</a:t>
            </a:r>
            <a:r>
              <a:rPr lang="sv-SE" dirty="0"/>
              <a:t> the displays in different </a:t>
            </a:r>
            <a:r>
              <a:rPr lang="sv-SE" dirty="0" err="1"/>
              <a:t>ways</a:t>
            </a:r>
            <a:r>
              <a:rPr lang="sv-SE" dirty="0"/>
              <a:t>, </a:t>
            </a:r>
            <a:r>
              <a:rPr lang="sv-SE" dirty="0" err="1"/>
              <a:t>e.g</a:t>
            </a:r>
            <a:r>
              <a:rPr lang="sv-SE" dirty="0"/>
              <a:t>., to show </a:t>
            </a:r>
            <a:r>
              <a:rPr lang="sv-SE" dirty="0" err="1"/>
              <a:t>tha</a:t>
            </a:r>
            <a:r>
              <a:rPr lang="sv-SE" dirty="0"/>
              <a:t> same </a:t>
            </a:r>
            <a:r>
              <a:rPr lang="sv-SE" dirty="0" err="1"/>
              <a:t>conten</a:t>
            </a:r>
            <a:r>
              <a:rPr lang="sv-SE" dirty="0"/>
              <a:t> or to </a:t>
            </a:r>
            <a:r>
              <a:rPr lang="sv-SE" dirty="0" err="1"/>
              <a:t>extend</a:t>
            </a:r>
            <a:r>
              <a:rPr lang="sv-SE" dirty="0"/>
              <a:t> the </a:t>
            </a:r>
            <a:r>
              <a:rPr lang="sv-SE" dirty="0" err="1"/>
              <a:t>view</a:t>
            </a:r>
            <a:r>
              <a:rPr lang="sv-SE" dirty="0"/>
              <a:t> to a </a:t>
            </a:r>
            <a:r>
              <a:rPr lang="sv-SE" dirty="0" err="1"/>
              <a:t>larger</a:t>
            </a:r>
            <a:r>
              <a:rPr lang="sv-SE" dirty="0"/>
              <a:t> space.</a:t>
            </a:r>
          </a:p>
          <a:p>
            <a:endParaRPr lang="sv-SE" dirty="0"/>
          </a:p>
          <a:p>
            <a:r>
              <a:rPr lang="sv-SE" dirty="0" err="1"/>
              <a:t>Example</a:t>
            </a:r>
            <a:r>
              <a:rPr lang="sv-SE" dirty="0"/>
              <a:t> B shows </a:t>
            </a:r>
            <a:r>
              <a:rPr lang="sv-SE" dirty="0" err="1"/>
              <a:t>how</a:t>
            </a:r>
            <a:r>
              <a:rPr lang="sv-SE" dirty="0"/>
              <a:t> </a:t>
            </a:r>
            <a:r>
              <a:rPr lang="sv-SE" dirty="0" err="1"/>
              <a:t>many</a:t>
            </a:r>
            <a:r>
              <a:rPr lang="sv-SE" dirty="0"/>
              <a:t> displays </a:t>
            </a:r>
            <a:r>
              <a:rPr lang="sv-SE" dirty="0" err="1"/>
              <a:t>have</a:t>
            </a:r>
            <a:r>
              <a:rPr lang="sv-SE" dirty="0"/>
              <a:t> </a:t>
            </a:r>
            <a:r>
              <a:rPr lang="sv-SE" dirty="0" err="1"/>
              <a:t>been</a:t>
            </a:r>
            <a:r>
              <a:rPr lang="sv-SE" dirty="0"/>
              <a:t> </a:t>
            </a:r>
            <a:r>
              <a:rPr lang="sv-SE" dirty="0" err="1"/>
              <a:t>arranged</a:t>
            </a:r>
            <a:r>
              <a:rPr lang="sv-SE" dirty="0"/>
              <a:t> </a:t>
            </a:r>
            <a:r>
              <a:rPr lang="sv-SE" dirty="0" err="1"/>
              <a:t>together</a:t>
            </a:r>
            <a:r>
              <a:rPr lang="sv-SE" dirty="0"/>
              <a:t> to form </a:t>
            </a:r>
            <a:r>
              <a:rPr lang="sv-SE" dirty="0" err="1"/>
              <a:t>one</a:t>
            </a:r>
            <a:r>
              <a:rPr lang="sv-SE" dirty="0"/>
              <a:t> </a:t>
            </a:r>
            <a:r>
              <a:rPr lang="sv-SE" dirty="0" err="1"/>
              <a:t>big</a:t>
            </a:r>
            <a:r>
              <a:rPr lang="sv-SE" dirty="0"/>
              <a:t> </a:t>
            </a:r>
            <a:r>
              <a:rPr lang="sv-SE" dirty="0" err="1"/>
              <a:t>wall-sized</a:t>
            </a:r>
            <a:r>
              <a:rPr lang="sv-SE" dirty="0"/>
              <a:t> display </a:t>
            </a:r>
            <a:r>
              <a:rPr lang="sv-SE" dirty="0" err="1"/>
              <a:t>allowing</a:t>
            </a:r>
            <a:r>
              <a:rPr lang="sv-SE" dirty="0"/>
              <a:t> </a:t>
            </a:r>
            <a:r>
              <a:rPr lang="sv-SE" dirty="0" err="1"/>
              <a:t>several</a:t>
            </a:r>
            <a:r>
              <a:rPr lang="sv-SE" dirty="0"/>
              <a:t> person to </a:t>
            </a:r>
            <a:r>
              <a:rPr lang="sv-SE" dirty="0" err="1"/>
              <a:t>interact</a:t>
            </a:r>
            <a:r>
              <a:rPr lang="sv-SE" dirty="0"/>
              <a:t> at the same </a:t>
            </a:r>
            <a:r>
              <a:rPr lang="sv-SE" dirty="0" err="1"/>
              <a:t>time</a:t>
            </a:r>
            <a:r>
              <a:rPr lang="sv-SE" dirty="0"/>
              <a:t>.</a:t>
            </a:r>
          </a:p>
          <a:p>
            <a:endParaRPr lang="sv-SE" dirty="0"/>
          </a:p>
          <a:p>
            <a:r>
              <a:rPr lang="sv-SE" dirty="0" err="1"/>
              <a:t>Example</a:t>
            </a:r>
            <a:r>
              <a:rPr lang="sv-SE" dirty="0"/>
              <a:t> C and </a:t>
            </a:r>
            <a:r>
              <a:rPr lang="sv-SE" dirty="0" err="1"/>
              <a:t>advanced</a:t>
            </a:r>
            <a:r>
              <a:rPr lang="sv-SE" dirty="0"/>
              <a:t> </a:t>
            </a:r>
            <a:r>
              <a:rPr lang="sv-SE" dirty="0" err="1"/>
              <a:t>office</a:t>
            </a:r>
            <a:r>
              <a:rPr lang="sv-SE" dirty="0"/>
              <a:t> space </a:t>
            </a:r>
            <a:r>
              <a:rPr lang="sv-SE" dirty="0" err="1"/>
              <a:t>where</a:t>
            </a:r>
            <a:r>
              <a:rPr lang="sv-SE" dirty="0"/>
              <a:t> the </a:t>
            </a:r>
            <a:r>
              <a:rPr lang="sv-SE" dirty="0" err="1"/>
              <a:t>environment</a:t>
            </a:r>
            <a:r>
              <a:rPr lang="sv-SE" dirty="0"/>
              <a:t> is </a:t>
            </a:r>
            <a:r>
              <a:rPr lang="sv-SE" dirty="0" err="1"/>
              <a:t>made</a:t>
            </a:r>
            <a:r>
              <a:rPr lang="sv-SE" dirty="0"/>
              <a:t> </a:t>
            </a:r>
            <a:r>
              <a:rPr lang="sv-SE" dirty="0" err="1"/>
              <a:t>up</a:t>
            </a:r>
            <a:r>
              <a:rPr lang="sv-SE" dirty="0"/>
              <a:t> of </a:t>
            </a:r>
            <a:r>
              <a:rPr lang="sv-SE" dirty="0" err="1"/>
              <a:t>four</a:t>
            </a:r>
            <a:r>
              <a:rPr lang="sv-SE" dirty="0"/>
              <a:t> displays </a:t>
            </a:r>
            <a:r>
              <a:rPr lang="sv-SE" dirty="0" err="1"/>
              <a:t>supporting</a:t>
            </a:r>
            <a:r>
              <a:rPr lang="sv-SE" dirty="0"/>
              <a:t> </a:t>
            </a:r>
            <a:r>
              <a:rPr lang="sv-SE" dirty="0" err="1"/>
              <a:t>work</a:t>
            </a:r>
            <a:endParaRPr lang="sv-SE" dirty="0"/>
          </a:p>
          <a:p>
            <a:endParaRPr lang="sv-SE" dirty="0"/>
          </a:p>
          <a:p>
            <a:r>
              <a:rPr lang="sv-SE" dirty="0" err="1"/>
              <a:t>Example</a:t>
            </a:r>
            <a:r>
              <a:rPr lang="sv-SE" dirty="0"/>
              <a:t> D </a:t>
            </a:r>
            <a:r>
              <a:rPr lang="sv-SE" dirty="0" err="1"/>
              <a:t>illustrates</a:t>
            </a:r>
            <a:r>
              <a:rPr lang="sv-SE" dirty="0"/>
              <a:t> a </a:t>
            </a:r>
            <a:r>
              <a:rPr lang="sv-SE" dirty="0" err="1"/>
              <a:t>collaborative</a:t>
            </a:r>
            <a:r>
              <a:rPr lang="sv-SE" dirty="0"/>
              <a:t> MDE </a:t>
            </a:r>
            <a:r>
              <a:rPr lang="sv-SE" dirty="0" err="1"/>
              <a:t>where</a:t>
            </a:r>
            <a:r>
              <a:rPr lang="sv-SE" dirty="0"/>
              <a:t> </a:t>
            </a:r>
            <a:r>
              <a:rPr lang="sv-SE" dirty="0" err="1"/>
              <a:t>several</a:t>
            </a:r>
            <a:r>
              <a:rPr lang="sv-SE" dirty="0"/>
              <a:t> </a:t>
            </a:r>
            <a:r>
              <a:rPr lang="sv-SE" dirty="0" err="1"/>
              <a:t>peaople</a:t>
            </a:r>
            <a:r>
              <a:rPr lang="sv-SE" dirty="0"/>
              <a:t> </a:t>
            </a:r>
            <a:r>
              <a:rPr lang="sv-SE" dirty="0" err="1"/>
              <a:t>work</a:t>
            </a:r>
            <a:r>
              <a:rPr lang="sv-SE" dirty="0"/>
              <a:t> </a:t>
            </a:r>
            <a:r>
              <a:rPr lang="sv-SE" dirty="0" err="1"/>
              <a:t>together</a:t>
            </a:r>
            <a:r>
              <a:rPr lang="sv-SE" dirty="0"/>
              <a:t> on a </a:t>
            </a:r>
            <a:r>
              <a:rPr lang="sv-SE" dirty="0" err="1"/>
              <a:t>shared</a:t>
            </a:r>
            <a:r>
              <a:rPr lang="sv-SE" dirty="0"/>
              <a:t> </a:t>
            </a:r>
            <a:r>
              <a:rPr lang="sv-SE" dirty="0" err="1"/>
              <a:t>object</a:t>
            </a:r>
            <a:endParaRPr lang="sv-SE" dirty="0"/>
          </a:p>
          <a:p>
            <a:endParaRPr lang="sv-SE" dirty="0"/>
          </a:p>
          <a:p>
            <a:r>
              <a:rPr lang="sv-SE" dirty="0"/>
              <a:t>In all </a:t>
            </a:r>
            <a:r>
              <a:rPr lang="sv-SE" dirty="0" err="1"/>
              <a:t>these</a:t>
            </a:r>
            <a:r>
              <a:rPr lang="sv-SE" dirty="0"/>
              <a:t> </a:t>
            </a:r>
            <a:r>
              <a:rPr lang="sv-SE" dirty="0" err="1"/>
              <a:t>cases</a:t>
            </a:r>
            <a:r>
              <a:rPr lang="sv-SE" dirty="0"/>
              <a:t> it is central </a:t>
            </a:r>
            <a:r>
              <a:rPr lang="sv-SE" dirty="0" err="1"/>
              <a:t>that</a:t>
            </a:r>
            <a:r>
              <a:rPr lang="sv-SE" dirty="0"/>
              <a:t> the displays </a:t>
            </a:r>
            <a:r>
              <a:rPr lang="sv-SE" dirty="0" err="1"/>
              <a:t>are</a:t>
            </a:r>
            <a:r>
              <a:rPr lang="sv-SE" dirty="0"/>
              <a:t> </a:t>
            </a:r>
            <a:r>
              <a:rPr lang="sv-SE" dirty="0" err="1"/>
              <a:t>coupled</a:t>
            </a:r>
            <a:r>
              <a:rPr lang="sv-SE" dirty="0"/>
              <a:t> and show </a:t>
            </a:r>
            <a:r>
              <a:rPr lang="sv-SE" dirty="0" err="1"/>
              <a:t>synchronized</a:t>
            </a:r>
            <a:r>
              <a:rPr lang="sv-SE" dirty="0"/>
              <a:t> </a:t>
            </a:r>
            <a:r>
              <a:rPr lang="sv-SE" dirty="0" err="1"/>
              <a:t>content</a:t>
            </a:r>
            <a:r>
              <a:rPr lang="sv-SE" dirty="0"/>
              <a:t>.</a:t>
            </a:r>
          </a:p>
          <a:p>
            <a:endParaRPr lang="sv-SE" dirty="0"/>
          </a:p>
          <a:p>
            <a:r>
              <a:rPr lang="sv-SE" dirty="0" err="1"/>
              <a:t>Finally</a:t>
            </a:r>
            <a:r>
              <a:rPr lang="sv-SE" dirty="0"/>
              <a:t> the last </a:t>
            </a:r>
            <a:r>
              <a:rPr lang="sv-SE" dirty="0" err="1"/>
              <a:t>examples</a:t>
            </a:r>
            <a:r>
              <a:rPr lang="sv-SE" dirty="0"/>
              <a:t> </a:t>
            </a:r>
            <a:r>
              <a:rPr lang="sv-SE" dirty="0" err="1"/>
              <a:t>illustrates</a:t>
            </a:r>
            <a:r>
              <a:rPr lang="sv-SE" dirty="0"/>
              <a:t> </a:t>
            </a:r>
            <a:r>
              <a:rPr lang="sv-SE" dirty="0" err="1"/>
              <a:t>how</a:t>
            </a:r>
            <a:r>
              <a:rPr lang="sv-SE" dirty="0"/>
              <a:t> </a:t>
            </a:r>
            <a:r>
              <a:rPr lang="sv-SE" dirty="0" err="1"/>
              <a:t>several</a:t>
            </a:r>
            <a:r>
              <a:rPr lang="sv-SE" dirty="0"/>
              <a:t> </a:t>
            </a:r>
            <a:r>
              <a:rPr lang="sv-SE" dirty="0" err="1"/>
              <a:t>users</a:t>
            </a:r>
            <a:r>
              <a:rPr lang="sv-SE" dirty="0"/>
              <a:t> </a:t>
            </a:r>
            <a:r>
              <a:rPr lang="sv-SE" dirty="0" err="1"/>
              <a:t>link</a:t>
            </a:r>
            <a:r>
              <a:rPr lang="sv-SE" dirty="0"/>
              <a:t> </a:t>
            </a:r>
            <a:r>
              <a:rPr lang="sv-SE" dirty="0" err="1"/>
              <a:t>their</a:t>
            </a:r>
            <a:r>
              <a:rPr lang="sv-SE" dirty="0"/>
              <a:t> mobiles </a:t>
            </a:r>
            <a:r>
              <a:rPr lang="sv-SE" dirty="0" err="1"/>
              <a:t>together</a:t>
            </a:r>
            <a:r>
              <a:rPr lang="sv-SE" dirty="0"/>
              <a:t> in a </a:t>
            </a:r>
            <a:r>
              <a:rPr lang="sv-SE" dirty="0" err="1"/>
              <a:t>shared</a:t>
            </a:r>
            <a:r>
              <a:rPr lang="sv-SE" dirty="0"/>
              <a:t> </a:t>
            </a:r>
            <a:r>
              <a:rPr lang="sv-SE" dirty="0" err="1"/>
              <a:t>activity</a:t>
            </a:r>
            <a:r>
              <a:rPr lang="sv-SE" dirty="0"/>
              <a:t>. </a:t>
            </a:r>
          </a:p>
          <a:p>
            <a:endParaRPr lang="sv-SE" dirty="0"/>
          </a:p>
          <a:p>
            <a:br>
              <a:rPr lang="sv-SE" dirty="0"/>
            </a:br>
            <a:r>
              <a:rPr lang="sv-SE" dirty="0"/>
              <a:t>(As a </a:t>
            </a:r>
            <a:r>
              <a:rPr lang="sv-SE" dirty="0" err="1"/>
              <a:t>side</a:t>
            </a:r>
            <a:r>
              <a:rPr lang="sv-SE" dirty="0"/>
              <a:t> note It </a:t>
            </a:r>
            <a:r>
              <a:rPr lang="sv-SE" dirty="0" err="1"/>
              <a:t>also</a:t>
            </a:r>
            <a:r>
              <a:rPr lang="sv-SE" dirty="0"/>
              <a:t> shows </a:t>
            </a:r>
            <a:r>
              <a:rPr lang="sv-SE" dirty="0" err="1"/>
              <a:t>that</a:t>
            </a:r>
            <a:r>
              <a:rPr lang="sv-SE" dirty="0"/>
              <a:t> </a:t>
            </a:r>
            <a:r>
              <a:rPr lang="sv-SE" dirty="0" err="1"/>
              <a:t>ideas</a:t>
            </a:r>
            <a:r>
              <a:rPr lang="sv-SE" dirty="0"/>
              <a:t> </a:t>
            </a:r>
            <a:r>
              <a:rPr lang="sv-SE" dirty="0" err="1"/>
              <a:t>around</a:t>
            </a:r>
            <a:r>
              <a:rPr lang="sv-SE" dirty="0"/>
              <a:t> multi-</a:t>
            </a:r>
            <a:r>
              <a:rPr lang="sv-SE" dirty="0" err="1"/>
              <a:t>dsiplays</a:t>
            </a:r>
            <a:r>
              <a:rPr lang="sv-SE" dirty="0"/>
              <a:t> and mobile </a:t>
            </a:r>
            <a:r>
              <a:rPr lang="sv-SE" dirty="0" err="1"/>
              <a:t>devices</a:t>
            </a:r>
            <a:r>
              <a:rPr lang="sv-SE" dirty="0"/>
              <a:t> </a:t>
            </a:r>
            <a:r>
              <a:rPr lang="sv-SE" dirty="0" err="1"/>
              <a:t>have</a:t>
            </a:r>
            <a:r>
              <a:rPr lang="sv-SE" dirty="0"/>
              <a:t> </a:t>
            </a:r>
            <a:r>
              <a:rPr lang="sv-SE" dirty="0" err="1"/>
              <a:t>been</a:t>
            </a:r>
            <a:r>
              <a:rPr lang="sv-SE" dirty="0"/>
              <a:t> </a:t>
            </a:r>
            <a:r>
              <a:rPr lang="sv-SE" dirty="0" err="1"/>
              <a:t>around</a:t>
            </a:r>
            <a:r>
              <a:rPr lang="sv-SE" dirty="0"/>
              <a:t> </a:t>
            </a:r>
            <a:r>
              <a:rPr lang="sv-SE" dirty="0" err="1"/>
              <a:t>since</a:t>
            </a:r>
            <a:r>
              <a:rPr lang="sv-SE" dirty="0"/>
              <a:t> </a:t>
            </a:r>
            <a:r>
              <a:rPr lang="sv-SE" dirty="0" err="1"/>
              <a:t>before</a:t>
            </a:r>
            <a:r>
              <a:rPr lang="sv-SE" dirty="0"/>
              <a:t> the </a:t>
            </a:r>
            <a:r>
              <a:rPr lang="sv-SE" dirty="0" err="1"/>
              <a:t>introduction</a:t>
            </a:r>
            <a:r>
              <a:rPr lang="sv-SE" dirty="0"/>
              <a:t> of touch </a:t>
            </a:r>
            <a:r>
              <a:rPr lang="sv-SE" dirty="0" err="1"/>
              <a:t>phones</a:t>
            </a:r>
            <a:r>
              <a:rPr lang="sv-SE" dirty="0"/>
              <a:t> in 2007)</a:t>
            </a:r>
          </a:p>
          <a:p>
            <a:endParaRPr lang="sv-SE" dirty="0"/>
          </a:p>
          <a:p>
            <a:endParaRPr lang="sv-SE" dirty="0"/>
          </a:p>
        </p:txBody>
      </p:sp>
      <p:sp>
        <p:nvSpPr>
          <p:cNvPr id="4" name="Platshållare för bildnummer 3"/>
          <p:cNvSpPr>
            <a:spLocks noGrp="1"/>
          </p:cNvSpPr>
          <p:nvPr>
            <p:ph type="sldNum" sz="quarter" idx="5"/>
          </p:nvPr>
        </p:nvSpPr>
        <p:spPr/>
        <p:txBody>
          <a:bodyPr/>
          <a:lstStyle/>
          <a:p>
            <a:fld id="{3902433A-81EE-2349-B8D0-336A74B56840}" type="slidenum">
              <a:rPr lang="sv-SE" smtClean="0"/>
              <a:t>10</a:t>
            </a:fld>
            <a:endParaRPr lang="sv-SE"/>
          </a:p>
        </p:txBody>
      </p:sp>
    </p:spTree>
    <p:extLst>
      <p:ext uri="{BB962C8B-B14F-4D97-AF65-F5344CB8AC3E}">
        <p14:creationId xmlns:p14="http://schemas.microsoft.com/office/powerpoint/2010/main" val="351109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When</a:t>
            </a:r>
            <a:r>
              <a:rPr lang="sv-SE" dirty="0"/>
              <a:t> </a:t>
            </a:r>
            <a:r>
              <a:rPr lang="sv-SE" dirty="0" err="1"/>
              <a:t>we</a:t>
            </a:r>
            <a:r>
              <a:rPr lang="sv-SE" dirty="0"/>
              <a:t> </a:t>
            </a:r>
            <a:r>
              <a:rPr lang="sv-SE" dirty="0" err="1"/>
              <a:t>work</a:t>
            </a:r>
            <a:r>
              <a:rPr lang="sv-SE" dirty="0"/>
              <a:t> </a:t>
            </a:r>
            <a:r>
              <a:rPr lang="sv-SE" dirty="0" err="1"/>
              <a:t>with</a:t>
            </a:r>
            <a:r>
              <a:rPr lang="sv-SE" dirty="0"/>
              <a:t> and </a:t>
            </a:r>
            <a:r>
              <a:rPr lang="sv-SE" dirty="0" err="1"/>
              <a:t>study</a:t>
            </a:r>
            <a:r>
              <a:rPr lang="sv-SE" dirty="0"/>
              <a:t> </a:t>
            </a:r>
            <a:r>
              <a:rPr lang="sv-SE" dirty="0" err="1"/>
              <a:t>various</a:t>
            </a:r>
            <a:r>
              <a:rPr lang="sv-SE" dirty="0"/>
              <a:t> </a:t>
            </a:r>
            <a:r>
              <a:rPr lang="sv-SE" dirty="0" err="1"/>
              <a:t>phenomena</a:t>
            </a:r>
            <a:r>
              <a:rPr lang="sv-SE" dirty="0"/>
              <a:t> </a:t>
            </a:r>
            <a:r>
              <a:rPr lang="sv-SE" dirty="0" err="1"/>
              <a:t>we</a:t>
            </a:r>
            <a:r>
              <a:rPr lang="sv-SE" dirty="0"/>
              <a:t> </a:t>
            </a:r>
            <a:r>
              <a:rPr lang="sv-SE" dirty="0" err="1"/>
              <a:t>always</a:t>
            </a:r>
            <a:r>
              <a:rPr lang="sv-SE" dirty="0"/>
              <a:t> </a:t>
            </a:r>
            <a:r>
              <a:rPr lang="sv-SE" dirty="0" err="1"/>
              <a:t>tend</a:t>
            </a:r>
            <a:r>
              <a:rPr lang="sv-SE" dirty="0"/>
              <a:t> to </a:t>
            </a:r>
            <a:r>
              <a:rPr lang="sv-SE" dirty="0" err="1"/>
              <a:t>seek</a:t>
            </a:r>
            <a:r>
              <a:rPr lang="sv-SE" dirty="0"/>
              <a:t> </a:t>
            </a:r>
            <a:r>
              <a:rPr lang="sv-SE" dirty="0" err="1"/>
              <a:t>generalizations</a:t>
            </a:r>
            <a:r>
              <a:rPr lang="sv-SE" dirty="0"/>
              <a:t> and </a:t>
            </a:r>
            <a:r>
              <a:rPr lang="sv-SE" dirty="0" err="1"/>
              <a:t>knowledge</a:t>
            </a:r>
            <a:r>
              <a:rPr lang="sv-SE" dirty="0"/>
              <a:t> </a:t>
            </a:r>
            <a:r>
              <a:rPr lang="sv-SE" dirty="0" err="1"/>
              <a:t>that</a:t>
            </a:r>
            <a:r>
              <a:rPr lang="sv-SE" dirty="0"/>
              <a:t> </a:t>
            </a:r>
            <a:r>
              <a:rPr lang="sv-SE" dirty="0" err="1"/>
              <a:t>lets</a:t>
            </a:r>
            <a:r>
              <a:rPr lang="sv-SE" dirty="0"/>
              <a:t> </a:t>
            </a:r>
            <a:r>
              <a:rPr lang="sv-SE" dirty="0" err="1"/>
              <a:t>us</a:t>
            </a:r>
            <a:r>
              <a:rPr lang="sv-SE" dirty="0"/>
              <a:t> understand </a:t>
            </a:r>
            <a:r>
              <a:rPr lang="sv-SE" dirty="0" err="1"/>
              <a:t>what</a:t>
            </a:r>
            <a:r>
              <a:rPr lang="sv-SE" dirty="0"/>
              <a:t> </a:t>
            </a:r>
            <a:r>
              <a:rPr lang="sv-SE" dirty="0" err="1"/>
              <a:t>we</a:t>
            </a:r>
            <a:r>
              <a:rPr lang="sv-SE" dirty="0"/>
              <a:t> </a:t>
            </a:r>
            <a:r>
              <a:rPr lang="sv-SE" dirty="0" err="1"/>
              <a:t>are</a:t>
            </a:r>
            <a:r>
              <a:rPr lang="sv-SE" dirty="0"/>
              <a:t> </a:t>
            </a:r>
            <a:r>
              <a:rPr lang="sv-SE" dirty="0" err="1"/>
              <a:t>doing</a:t>
            </a:r>
            <a:r>
              <a:rPr lang="sv-SE" dirty="0"/>
              <a:t>, </a:t>
            </a:r>
            <a:r>
              <a:rPr lang="sv-SE" dirty="0" err="1"/>
              <a:t>learn</a:t>
            </a:r>
            <a:r>
              <a:rPr lang="sv-SE" dirty="0"/>
              <a:t> from it and make </a:t>
            </a:r>
            <a:r>
              <a:rPr lang="sv-SE" dirty="0" err="1"/>
              <a:t>use</a:t>
            </a:r>
            <a:r>
              <a:rPr lang="sv-SE" dirty="0"/>
              <a:t> of </a:t>
            </a:r>
            <a:r>
              <a:rPr lang="sv-SE" dirty="0" err="1"/>
              <a:t>what</a:t>
            </a:r>
            <a:r>
              <a:rPr lang="sv-SE" dirty="0"/>
              <a:t> </a:t>
            </a:r>
            <a:r>
              <a:rPr lang="sv-SE" dirty="0" err="1"/>
              <a:t>we</a:t>
            </a:r>
            <a:r>
              <a:rPr lang="sv-SE" dirty="0"/>
              <a:t> </a:t>
            </a:r>
            <a:r>
              <a:rPr lang="sv-SE" dirty="0" err="1"/>
              <a:t>have</a:t>
            </a:r>
            <a:r>
              <a:rPr lang="sv-SE" dirty="0"/>
              <a:t> </a:t>
            </a:r>
            <a:r>
              <a:rPr lang="sv-SE" dirty="0" err="1"/>
              <a:t>learned</a:t>
            </a:r>
            <a:r>
              <a:rPr lang="sv-SE" dirty="0"/>
              <a:t> in </a:t>
            </a:r>
            <a:r>
              <a:rPr lang="sv-SE" dirty="0" err="1"/>
              <a:t>other</a:t>
            </a:r>
            <a:r>
              <a:rPr lang="sv-SE" dirty="0"/>
              <a:t> </a:t>
            </a:r>
            <a:r>
              <a:rPr lang="sv-SE" dirty="0" err="1"/>
              <a:t>contexts</a:t>
            </a:r>
            <a:r>
              <a:rPr lang="sv-SE" dirty="0"/>
              <a:t>. </a:t>
            </a:r>
          </a:p>
          <a:p>
            <a:r>
              <a:rPr lang="sv-SE" dirty="0"/>
              <a:t>A </a:t>
            </a:r>
            <a:r>
              <a:rPr lang="sv-SE" dirty="0" err="1"/>
              <a:t>goal</a:t>
            </a:r>
            <a:r>
              <a:rPr lang="sv-SE" dirty="0"/>
              <a:t> is </a:t>
            </a:r>
            <a:r>
              <a:rPr lang="sv-SE" dirty="0" err="1"/>
              <a:t>also</a:t>
            </a:r>
            <a:r>
              <a:rPr lang="sv-SE" dirty="0"/>
              <a:t> to </a:t>
            </a:r>
            <a:r>
              <a:rPr lang="sv-SE" dirty="0" err="1"/>
              <a:t>find</a:t>
            </a:r>
            <a:r>
              <a:rPr lang="sv-SE" dirty="0"/>
              <a:t> generalisations ad </a:t>
            </a:r>
            <a:r>
              <a:rPr lang="sv-SE" dirty="0" err="1"/>
              <a:t>desciptions</a:t>
            </a:r>
            <a:r>
              <a:rPr lang="sv-SE" dirty="0"/>
              <a:t> </a:t>
            </a:r>
            <a:r>
              <a:rPr lang="sv-SE" dirty="0" err="1"/>
              <a:t>that</a:t>
            </a:r>
            <a:r>
              <a:rPr lang="sv-SE" dirty="0"/>
              <a:t> make it </a:t>
            </a:r>
            <a:r>
              <a:rPr lang="sv-SE" dirty="0" err="1"/>
              <a:t>possible</a:t>
            </a:r>
            <a:r>
              <a:rPr lang="sv-SE" dirty="0"/>
              <a:t> for </a:t>
            </a:r>
            <a:r>
              <a:rPr lang="sv-SE" dirty="0" err="1"/>
              <a:t>others</a:t>
            </a:r>
            <a:r>
              <a:rPr lang="sv-SE" dirty="0"/>
              <a:t> to </a:t>
            </a:r>
            <a:r>
              <a:rPr lang="sv-SE" dirty="0" err="1"/>
              <a:t>apply</a:t>
            </a:r>
            <a:r>
              <a:rPr lang="sv-SE" dirty="0"/>
              <a:t> </a:t>
            </a:r>
            <a:r>
              <a:rPr lang="sv-SE" dirty="0" err="1"/>
              <a:t>what</a:t>
            </a:r>
            <a:r>
              <a:rPr lang="sv-SE" dirty="0"/>
              <a:t> </a:t>
            </a:r>
            <a:r>
              <a:rPr lang="sv-SE" dirty="0" err="1"/>
              <a:t>we</a:t>
            </a:r>
            <a:r>
              <a:rPr lang="sv-SE" dirty="0"/>
              <a:t> </a:t>
            </a:r>
            <a:r>
              <a:rPr lang="sv-SE" dirty="0" err="1"/>
              <a:t>have</a:t>
            </a:r>
            <a:r>
              <a:rPr lang="sv-SE" dirty="0"/>
              <a:t> </a:t>
            </a:r>
            <a:r>
              <a:rPr lang="sv-SE" dirty="0" err="1"/>
              <a:t>learned</a:t>
            </a:r>
            <a:r>
              <a:rPr lang="sv-SE" dirty="0"/>
              <a:t>.</a:t>
            </a:r>
          </a:p>
          <a:p>
            <a:endParaRPr lang="sv-SE" dirty="0"/>
          </a:p>
          <a:p>
            <a:endParaRPr lang="sv-SE" dirty="0"/>
          </a:p>
          <a:p>
            <a:r>
              <a:rPr lang="sv-SE" dirty="0" err="1"/>
              <a:t>Here</a:t>
            </a:r>
            <a:r>
              <a:rPr lang="sv-SE" dirty="0"/>
              <a:t> is and </a:t>
            </a:r>
            <a:r>
              <a:rPr lang="sv-SE" dirty="0" err="1"/>
              <a:t>example</a:t>
            </a:r>
            <a:r>
              <a:rPr lang="sv-SE" dirty="0"/>
              <a:t> of </a:t>
            </a:r>
            <a:r>
              <a:rPr lang="sv-SE" dirty="0" err="1"/>
              <a:t>this</a:t>
            </a:r>
            <a:r>
              <a:rPr lang="sv-SE" dirty="0"/>
              <a:t> process of </a:t>
            </a:r>
            <a:r>
              <a:rPr lang="sv-SE" dirty="0" err="1"/>
              <a:t>trying</a:t>
            </a:r>
            <a:r>
              <a:rPr lang="sv-SE" dirty="0"/>
              <a:t> to </a:t>
            </a:r>
            <a:r>
              <a:rPr lang="sv-SE" dirty="0" err="1"/>
              <a:t>describe</a:t>
            </a:r>
            <a:r>
              <a:rPr lang="sv-SE" dirty="0"/>
              <a:t>, </a:t>
            </a:r>
            <a:r>
              <a:rPr lang="sv-SE" dirty="0" err="1"/>
              <a:t>organize</a:t>
            </a:r>
            <a:r>
              <a:rPr lang="sv-SE" dirty="0"/>
              <a:t>, </a:t>
            </a:r>
            <a:r>
              <a:rPr lang="sv-SE" dirty="0" err="1"/>
              <a:t>generalize</a:t>
            </a:r>
            <a:r>
              <a:rPr lang="sv-SE" dirty="0"/>
              <a:t> and </a:t>
            </a:r>
            <a:r>
              <a:rPr lang="sv-SE" dirty="0" err="1"/>
              <a:t>spread</a:t>
            </a:r>
            <a:r>
              <a:rPr lang="sv-SE" dirty="0"/>
              <a:t> </a:t>
            </a:r>
            <a:r>
              <a:rPr lang="sv-SE" dirty="0" err="1"/>
              <a:t>knowledge</a:t>
            </a:r>
            <a:r>
              <a:rPr lang="sv-SE" dirty="0"/>
              <a:t>. In </a:t>
            </a:r>
            <a:r>
              <a:rPr lang="sv-SE" dirty="0" err="1"/>
              <a:t>this</a:t>
            </a:r>
            <a:r>
              <a:rPr lang="sv-SE" dirty="0"/>
              <a:t> </a:t>
            </a:r>
            <a:r>
              <a:rPr lang="sv-SE" dirty="0" err="1"/>
              <a:t>case</a:t>
            </a:r>
            <a:r>
              <a:rPr lang="sv-SE" dirty="0"/>
              <a:t> </a:t>
            </a:r>
            <a:r>
              <a:rPr lang="sv-SE" dirty="0" err="1"/>
              <a:t>around</a:t>
            </a:r>
            <a:r>
              <a:rPr lang="sv-SE" dirty="0"/>
              <a:t> </a:t>
            </a:r>
            <a:r>
              <a:rPr lang="sv-SE" dirty="0" err="1"/>
              <a:t>MDE:s</a:t>
            </a:r>
            <a:endParaRPr lang="sv-SE" dirty="0"/>
          </a:p>
          <a:p>
            <a:endParaRPr lang="sv-SE" dirty="0"/>
          </a:p>
          <a:p>
            <a:r>
              <a:rPr lang="sv-SE" dirty="0"/>
              <a:t>The paper </a:t>
            </a:r>
            <a:r>
              <a:rPr lang="sv-SE" dirty="0" err="1"/>
              <a:t>shown</a:t>
            </a:r>
            <a:r>
              <a:rPr lang="sv-SE" dirty="0"/>
              <a:t> </a:t>
            </a:r>
            <a:r>
              <a:rPr lang="sv-SE" dirty="0" err="1"/>
              <a:t>here</a:t>
            </a:r>
            <a:r>
              <a:rPr lang="sv-SE" dirty="0"/>
              <a:t> looks at a </a:t>
            </a:r>
            <a:r>
              <a:rPr lang="sv-SE" dirty="0" err="1"/>
              <a:t>wide</a:t>
            </a:r>
            <a:r>
              <a:rPr lang="sv-SE" dirty="0"/>
              <a:t> </a:t>
            </a:r>
            <a:r>
              <a:rPr lang="sv-SE" dirty="0" err="1"/>
              <a:t>range</a:t>
            </a:r>
            <a:r>
              <a:rPr lang="sv-SE" dirty="0"/>
              <a:t> of </a:t>
            </a:r>
            <a:r>
              <a:rPr lang="sv-SE" dirty="0" err="1"/>
              <a:t>MDE:s</a:t>
            </a:r>
            <a:r>
              <a:rPr lang="sv-SE" dirty="0"/>
              <a:t> and </a:t>
            </a:r>
            <a:r>
              <a:rPr lang="sv-SE" dirty="0" err="1"/>
              <a:t>attempts</a:t>
            </a:r>
            <a:r>
              <a:rPr lang="sv-SE" dirty="0"/>
              <a:t> to </a:t>
            </a:r>
            <a:r>
              <a:rPr lang="sv-SE" dirty="0" err="1"/>
              <a:t>categorize</a:t>
            </a:r>
            <a:r>
              <a:rPr lang="sv-SE" dirty="0"/>
              <a:t> and </a:t>
            </a:r>
            <a:r>
              <a:rPr lang="sv-SE" dirty="0" err="1"/>
              <a:t>describe</a:t>
            </a:r>
            <a:r>
              <a:rPr lang="sv-SE" dirty="0"/>
              <a:t> </a:t>
            </a:r>
            <a:r>
              <a:rPr lang="sv-SE" dirty="0" err="1"/>
              <a:t>these</a:t>
            </a:r>
            <a:r>
              <a:rPr lang="sv-SE" dirty="0"/>
              <a:t> in a </a:t>
            </a:r>
            <a:r>
              <a:rPr lang="sv-SE" dirty="0" err="1"/>
              <a:t>useful</a:t>
            </a:r>
            <a:r>
              <a:rPr lang="sv-SE" dirty="0"/>
              <a:t> </a:t>
            </a:r>
            <a:r>
              <a:rPr lang="sv-SE" dirty="0" err="1"/>
              <a:t>manner</a:t>
            </a:r>
            <a:r>
              <a:rPr lang="sv-SE" dirty="0"/>
              <a:t>.</a:t>
            </a:r>
          </a:p>
          <a:p>
            <a:endParaRPr lang="sv-SE" dirty="0"/>
          </a:p>
          <a:p>
            <a:r>
              <a:rPr lang="sv-SE" dirty="0"/>
              <a:t>The </a:t>
            </a:r>
            <a:r>
              <a:rPr lang="sv-SE" dirty="0" err="1"/>
              <a:t>result</a:t>
            </a:r>
            <a:r>
              <a:rPr lang="sv-SE" dirty="0"/>
              <a:t> is a </a:t>
            </a:r>
            <a:r>
              <a:rPr lang="sv-SE" dirty="0" err="1"/>
              <a:t>taxonomy</a:t>
            </a:r>
            <a:r>
              <a:rPr lang="sv-SE" dirty="0"/>
              <a:t> </a:t>
            </a:r>
            <a:r>
              <a:rPr lang="sv-SE" dirty="0" err="1"/>
              <a:t>describing</a:t>
            </a:r>
            <a:r>
              <a:rPr lang="sv-SE" dirty="0"/>
              <a:t> the general </a:t>
            </a:r>
            <a:r>
              <a:rPr lang="sv-SE" dirty="0" err="1"/>
              <a:t>nature</a:t>
            </a:r>
            <a:r>
              <a:rPr lang="sv-SE" dirty="0"/>
              <a:t> of </a:t>
            </a:r>
            <a:r>
              <a:rPr lang="sv-SE" dirty="0" err="1"/>
              <a:t>MDE:s</a:t>
            </a:r>
            <a:r>
              <a:rPr lang="sv-SE" dirty="0"/>
              <a:t> </a:t>
            </a:r>
            <a:r>
              <a:rPr lang="sv-SE" dirty="0" err="1"/>
              <a:t>that</a:t>
            </a:r>
            <a:r>
              <a:rPr lang="sv-SE" dirty="0"/>
              <a:t> </a:t>
            </a:r>
            <a:r>
              <a:rPr lang="sv-SE" dirty="0" err="1"/>
              <a:t>can</a:t>
            </a:r>
            <a:r>
              <a:rPr lang="sv-SE" dirty="0"/>
              <a:t> be </a:t>
            </a:r>
            <a:r>
              <a:rPr lang="sv-SE" dirty="0" err="1"/>
              <a:t>used</a:t>
            </a:r>
            <a:r>
              <a:rPr lang="sv-SE" dirty="0"/>
              <a:t> to </a:t>
            </a:r>
            <a:r>
              <a:rPr lang="sv-SE" dirty="0" err="1"/>
              <a:t>analyse</a:t>
            </a:r>
            <a:r>
              <a:rPr lang="sv-SE" dirty="0"/>
              <a:t> </a:t>
            </a:r>
            <a:r>
              <a:rPr lang="sv-SE" dirty="0" err="1"/>
              <a:t>existing</a:t>
            </a:r>
            <a:r>
              <a:rPr lang="sv-SE" dirty="0"/>
              <a:t> </a:t>
            </a:r>
            <a:r>
              <a:rPr lang="sv-SE" dirty="0" err="1"/>
              <a:t>MDE:s</a:t>
            </a:r>
            <a:r>
              <a:rPr lang="sv-SE" dirty="0"/>
              <a:t> and </a:t>
            </a:r>
            <a:r>
              <a:rPr lang="sv-SE" dirty="0" err="1"/>
              <a:t>also</a:t>
            </a:r>
            <a:r>
              <a:rPr lang="sv-SE" dirty="0"/>
              <a:t> serve as an inspiration </a:t>
            </a:r>
            <a:r>
              <a:rPr lang="sv-SE" dirty="0" err="1"/>
              <a:t>when</a:t>
            </a:r>
            <a:r>
              <a:rPr lang="sv-SE" dirty="0"/>
              <a:t> designing new </a:t>
            </a:r>
            <a:r>
              <a:rPr lang="sv-SE" dirty="0" err="1"/>
              <a:t>MDE:s</a:t>
            </a:r>
            <a:r>
              <a:rPr lang="sv-SE" dirty="0"/>
              <a:t>.</a:t>
            </a:r>
          </a:p>
          <a:p>
            <a:endParaRPr lang="sv-SE" dirty="0"/>
          </a:p>
          <a:p>
            <a:r>
              <a:rPr lang="sv-SE" dirty="0"/>
              <a:t>The </a:t>
            </a:r>
            <a:r>
              <a:rPr lang="sv-SE" dirty="0" err="1"/>
              <a:t>taxonomy</a:t>
            </a:r>
            <a:r>
              <a:rPr lang="sv-SE" dirty="0"/>
              <a:t> is </a:t>
            </a:r>
            <a:r>
              <a:rPr lang="sv-SE" dirty="0" err="1"/>
              <a:t>organized</a:t>
            </a:r>
            <a:r>
              <a:rPr lang="sv-SE" dirty="0"/>
              <a:t> </a:t>
            </a:r>
            <a:r>
              <a:rPr lang="sv-SE" dirty="0" err="1"/>
              <a:t>into</a:t>
            </a:r>
            <a:r>
              <a:rPr lang="sv-SE" dirty="0"/>
              <a:t> </a:t>
            </a:r>
            <a:r>
              <a:rPr lang="sv-SE" dirty="0" err="1"/>
              <a:t>three</a:t>
            </a:r>
            <a:r>
              <a:rPr lang="sv-SE" dirty="0"/>
              <a:t> different </a:t>
            </a:r>
            <a:r>
              <a:rPr lang="sv-SE" dirty="0" err="1"/>
              <a:t>perspectives</a:t>
            </a:r>
            <a:endParaRPr lang="sv-SE" dirty="0"/>
          </a:p>
          <a:p>
            <a:endParaRPr lang="sv-SE" dirty="0"/>
          </a:p>
          <a:p>
            <a:r>
              <a:rPr lang="sv-SE" sz="1200" i="1" dirty="0" err="1"/>
              <a:t>Topology</a:t>
            </a:r>
            <a:endParaRPr lang="sv-SE" sz="1200" i="1" dirty="0"/>
          </a:p>
          <a:p>
            <a:r>
              <a:rPr lang="sv-SE" sz="1200" i="1" dirty="0" err="1"/>
              <a:t>Coupling</a:t>
            </a:r>
            <a:endParaRPr lang="sv-SE" sz="1200" i="1" dirty="0"/>
          </a:p>
          <a:p>
            <a:r>
              <a:rPr lang="sv-SE" sz="1200" i="1" dirty="0" err="1"/>
              <a:t>Interaction</a:t>
            </a:r>
            <a:endParaRPr lang="sv-SE" sz="1200" i="1" dirty="0"/>
          </a:p>
          <a:p>
            <a:endParaRPr lang="sv-SE" dirty="0"/>
          </a:p>
          <a:p>
            <a:r>
              <a:rPr lang="sv-SE" dirty="0" err="1"/>
              <a:t>Each</a:t>
            </a:r>
            <a:r>
              <a:rPr lang="sv-SE" dirty="0"/>
              <a:t> of the </a:t>
            </a:r>
            <a:r>
              <a:rPr lang="sv-SE" dirty="0" err="1"/>
              <a:t>perspectives</a:t>
            </a:r>
            <a:r>
              <a:rPr lang="sv-SE" dirty="0"/>
              <a:t> </a:t>
            </a:r>
            <a:r>
              <a:rPr lang="sv-SE" dirty="0" err="1"/>
              <a:t>describes</a:t>
            </a:r>
            <a:r>
              <a:rPr lang="sv-SE" dirty="0"/>
              <a:t> </a:t>
            </a:r>
            <a:r>
              <a:rPr lang="sv-SE" dirty="0" err="1"/>
              <a:t>one</a:t>
            </a:r>
            <a:r>
              <a:rPr lang="sv-SE" dirty="0"/>
              <a:t> </a:t>
            </a:r>
            <a:r>
              <a:rPr lang="sv-SE" dirty="0" err="1"/>
              <a:t>key</a:t>
            </a:r>
            <a:r>
              <a:rPr lang="sv-SE" dirty="0"/>
              <a:t> element of an MDE. </a:t>
            </a:r>
            <a:r>
              <a:rPr lang="sv-SE" dirty="0" err="1"/>
              <a:t>We</a:t>
            </a:r>
            <a:r>
              <a:rPr lang="sv-SE" dirty="0"/>
              <a:t> look </a:t>
            </a:r>
            <a:r>
              <a:rPr lang="sv-SE" dirty="0" err="1"/>
              <a:t>further</a:t>
            </a:r>
            <a:r>
              <a:rPr lang="sv-SE" dirty="0"/>
              <a:t> inte </a:t>
            </a:r>
            <a:r>
              <a:rPr lang="sv-SE" dirty="0" err="1"/>
              <a:t>each</a:t>
            </a:r>
            <a:r>
              <a:rPr lang="sv-SE" dirty="0"/>
              <a:t> of the </a:t>
            </a:r>
            <a:r>
              <a:rPr lang="sv-SE" dirty="0" err="1"/>
              <a:t>perspectives</a:t>
            </a:r>
            <a:r>
              <a:rPr lang="sv-SE" dirty="0"/>
              <a:t> i the </a:t>
            </a:r>
            <a:r>
              <a:rPr lang="sv-SE" dirty="0" err="1"/>
              <a:t>following</a:t>
            </a:r>
            <a:r>
              <a:rPr lang="sv-SE" dirty="0"/>
              <a:t> </a:t>
            </a:r>
            <a:r>
              <a:rPr lang="sv-SE" dirty="0" err="1"/>
              <a:t>slides</a:t>
            </a:r>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3902433A-81EE-2349-B8D0-336A74B56840}" type="slidenum">
              <a:rPr lang="sv-SE" smtClean="0"/>
              <a:t>11</a:t>
            </a:fld>
            <a:endParaRPr lang="sv-SE"/>
          </a:p>
        </p:txBody>
      </p:sp>
    </p:spTree>
    <p:extLst>
      <p:ext uri="{BB962C8B-B14F-4D97-AF65-F5344CB8AC3E}">
        <p14:creationId xmlns:p14="http://schemas.microsoft.com/office/powerpoint/2010/main" val="4161217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This</a:t>
            </a:r>
            <a:r>
              <a:rPr lang="sv-SE" dirty="0"/>
              <a:t> </a:t>
            </a:r>
            <a:r>
              <a:rPr lang="sv-SE" dirty="0" err="1"/>
              <a:t>slide</a:t>
            </a:r>
            <a:r>
              <a:rPr lang="sv-SE" dirty="0"/>
              <a:t> shows the </a:t>
            </a:r>
            <a:r>
              <a:rPr lang="sv-SE" dirty="0" err="1"/>
              <a:t>overal</a:t>
            </a:r>
            <a:r>
              <a:rPr lang="sv-SE" dirty="0"/>
              <a:t> </a:t>
            </a:r>
            <a:r>
              <a:rPr lang="sv-SE" dirty="0" err="1"/>
              <a:t>organosation</a:t>
            </a:r>
            <a:r>
              <a:rPr lang="sv-SE" dirty="0"/>
              <a:t> of the </a:t>
            </a:r>
            <a:r>
              <a:rPr lang="sv-SE" dirty="0" err="1"/>
              <a:t>taxonomy</a:t>
            </a:r>
            <a:r>
              <a:rPr lang="sv-SE" dirty="0"/>
              <a:t> </a:t>
            </a:r>
            <a:r>
              <a:rPr lang="sv-SE" dirty="0" err="1"/>
              <a:t>descibing</a:t>
            </a:r>
            <a:r>
              <a:rPr lang="sv-SE" dirty="0"/>
              <a:t> </a:t>
            </a:r>
            <a:r>
              <a:rPr lang="sv-SE" dirty="0" err="1"/>
              <a:t>MDE:s</a:t>
            </a:r>
            <a:endParaRPr lang="sv-SE" dirty="0"/>
          </a:p>
          <a:p>
            <a:endParaRPr lang="sv-SE" dirty="0"/>
          </a:p>
          <a:p>
            <a:r>
              <a:rPr lang="sv-SE" dirty="0"/>
              <a:t>At the </a:t>
            </a:r>
            <a:r>
              <a:rPr lang="sv-SE" dirty="0" err="1"/>
              <a:t>top</a:t>
            </a:r>
            <a:r>
              <a:rPr lang="sv-SE" dirty="0"/>
              <a:t> </a:t>
            </a:r>
            <a:r>
              <a:rPr lang="sv-SE" dirty="0" err="1"/>
              <a:t>there</a:t>
            </a:r>
            <a:r>
              <a:rPr lang="sv-SE" dirty="0"/>
              <a:t> is an MDE. </a:t>
            </a:r>
          </a:p>
          <a:p>
            <a:endParaRPr lang="sv-SE" dirty="0"/>
          </a:p>
          <a:p>
            <a:r>
              <a:rPr lang="sv-SE" dirty="0" err="1"/>
              <a:t>Below</a:t>
            </a:r>
            <a:r>
              <a:rPr lang="sv-SE" dirty="0"/>
              <a:t> </a:t>
            </a:r>
            <a:r>
              <a:rPr lang="sv-SE" dirty="0" err="1"/>
              <a:t>that</a:t>
            </a:r>
            <a:r>
              <a:rPr lang="sv-SE" dirty="0"/>
              <a:t> </a:t>
            </a:r>
            <a:r>
              <a:rPr lang="sv-SE" dirty="0" err="1"/>
              <a:t>there</a:t>
            </a:r>
            <a:r>
              <a:rPr lang="sv-SE" dirty="0"/>
              <a:t> </a:t>
            </a:r>
            <a:r>
              <a:rPr lang="sv-SE" dirty="0" err="1"/>
              <a:t>are</a:t>
            </a:r>
            <a:r>
              <a:rPr lang="sv-SE" dirty="0"/>
              <a:t> the </a:t>
            </a:r>
            <a:r>
              <a:rPr lang="sv-SE" dirty="0" err="1"/>
              <a:t>threee</a:t>
            </a:r>
            <a:r>
              <a:rPr lang="sv-SE" dirty="0"/>
              <a:t> different </a:t>
            </a:r>
            <a:r>
              <a:rPr lang="sv-SE" dirty="0" err="1"/>
              <a:t>perspectives</a:t>
            </a:r>
            <a:r>
              <a:rPr lang="sv-SE" dirty="0"/>
              <a:t>. </a:t>
            </a:r>
          </a:p>
          <a:p>
            <a:endParaRPr lang="sv-SE" dirty="0"/>
          </a:p>
          <a:p>
            <a:r>
              <a:rPr lang="sv-SE" dirty="0" err="1"/>
              <a:t>Each</a:t>
            </a:r>
            <a:r>
              <a:rPr lang="sv-SE" dirty="0"/>
              <a:t> </a:t>
            </a:r>
            <a:r>
              <a:rPr lang="sv-SE" dirty="0" err="1"/>
              <a:t>perspectives</a:t>
            </a:r>
            <a:r>
              <a:rPr lang="sv-SE" dirty="0"/>
              <a:t> is </a:t>
            </a:r>
            <a:r>
              <a:rPr lang="sv-SE" dirty="0" err="1"/>
              <a:t>made</a:t>
            </a:r>
            <a:r>
              <a:rPr lang="sv-SE" dirty="0"/>
              <a:t> </a:t>
            </a:r>
            <a:r>
              <a:rPr lang="sv-SE" dirty="0" err="1"/>
              <a:t>up</a:t>
            </a:r>
            <a:r>
              <a:rPr lang="sv-SE" dirty="0"/>
              <a:t> of a </a:t>
            </a:r>
            <a:r>
              <a:rPr lang="sv-SE" dirty="0" err="1"/>
              <a:t>number</a:t>
            </a:r>
            <a:r>
              <a:rPr lang="sv-SE" dirty="0"/>
              <a:t> of dimensions. The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The different </a:t>
            </a:r>
            <a:r>
              <a:rPr lang="sv-SE" dirty="0" err="1"/>
              <a:t>perspectives</a:t>
            </a:r>
            <a:r>
              <a:rPr lang="sv-SE" dirty="0"/>
              <a:t> </a:t>
            </a:r>
            <a:r>
              <a:rPr lang="sv-SE" dirty="0" err="1"/>
              <a:t>each</a:t>
            </a:r>
            <a:r>
              <a:rPr lang="sv-SE" dirty="0"/>
              <a:t> </a:t>
            </a:r>
            <a:r>
              <a:rPr lang="sv-SE" dirty="0" err="1"/>
              <a:t>consist</a:t>
            </a:r>
            <a:r>
              <a:rPr lang="sv-SE" dirty="0"/>
              <a:t> of a </a:t>
            </a:r>
            <a:r>
              <a:rPr lang="sv-SE" dirty="0" err="1"/>
              <a:t>number</a:t>
            </a:r>
            <a:r>
              <a:rPr lang="sv-SE" dirty="0"/>
              <a:t> of dimensions </a:t>
            </a:r>
            <a:r>
              <a:rPr lang="sv-SE" dirty="0" err="1"/>
              <a:t>that</a:t>
            </a:r>
            <a:r>
              <a:rPr lang="sv-SE" dirty="0"/>
              <a:t> </a:t>
            </a:r>
            <a:r>
              <a:rPr lang="sv-SE" dirty="0" err="1"/>
              <a:t>can</a:t>
            </a:r>
            <a:r>
              <a:rPr lang="sv-SE" dirty="0"/>
              <a:t> </a:t>
            </a:r>
            <a:r>
              <a:rPr lang="sv-SE" dirty="0" err="1"/>
              <a:t>take</a:t>
            </a:r>
            <a:r>
              <a:rPr lang="sv-SE" dirty="0"/>
              <a:t> different </a:t>
            </a:r>
            <a:r>
              <a:rPr lang="sv-SE" dirty="0" err="1"/>
              <a:t>values</a:t>
            </a:r>
            <a:r>
              <a:rPr lang="sv-SE" dirty="0"/>
              <a:t>.  </a:t>
            </a:r>
            <a:r>
              <a:rPr lang="sv-SE" dirty="0" err="1"/>
              <a:t>Here</a:t>
            </a:r>
            <a:r>
              <a:rPr lang="sv-SE" dirty="0"/>
              <a:t> </a:t>
            </a:r>
            <a:r>
              <a:rPr lang="sv-SE" dirty="0" err="1"/>
              <a:t>we</a:t>
            </a:r>
            <a:r>
              <a:rPr lang="sv-SE" dirty="0"/>
              <a:t> show </a:t>
            </a:r>
            <a:r>
              <a:rPr lang="sv-SE" dirty="0" err="1"/>
              <a:t>most</a:t>
            </a:r>
            <a:r>
              <a:rPr lang="sv-SE" dirty="0"/>
              <a:t> of the dimensions from the </a:t>
            </a:r>
            <a:r>
              <a:rPr lang="sv-SE" dirty="0" err="1"/>
              <a:t>topology</a:t>
            </a:r>
            <a:r>
              <a:rPr lang="sv-SE" dirty="0"/>
              <a:t> </a:t>
            </a:r>
            <a:r>
              <a:rPr lang="sv-SE" dirty="0" err="1"/>
              <a:t>perspective</a:t>
            </a:r>
            <a:r>
              <a:rPr lang="sv-SE"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err="1"/>
              <a:t>Each</a:t>
            </a:r>
            <a:r>
              <a:rPr lang="sv-SE" dirty="0"/>
              <a:t> dimension </a:t>
            </a:r>
            <a:r>
              <a:rPr lang="sv-SE" dirty="0" err="1"/>
              <a:t>can</a:t>
            </a:r>
            <a:r>
              <a:rPr lang="sv-SE" dirty="0"/>
              <a:t> </a:t>
            </a:r>
            <a:r>
              <a:rPr lang="sv-SE" dirty="0" err="1"/>
              <a:t>have</a:t>
            </a:r>
            <a:r>
              <a:rPr lang="sv-SE" dirty="0"/>
              <a:t> different </a:t>
            </a:r>
            <a:r>
              <a:rPr lang="sv-SE" dirty="0" err="1"/>
              <a:t>values</a:t>
            </a:r>
            <a:r>
              <a:rPr lang="sv-SE" dirty="0"/>
              <a:t>. The </a:t>
            </a:r>
            <a:r>
              <a:rPr lang="sv-SE" dirty="0" err="1"/>
              <a:t>values</a:t>
            </a:r>
            <a:r>
              <a:rPr lang="sv-SE" dirty="0"/>
              <a:t> </a:t>
            </a:r>
            <a:r>
              <a:rPr lang="sv-SE" dirty="0" err="1"/>
              <a:t>shown</a:t>
            </a:r>
            <a:r>
              <a:rPr lang="sv-SE" dirty="0"/>
              <a:t> </a:t>
            </a:r>
            <a:r>
              <a:rPr lang="sv-SE" dirty="0" err="1"/>
              <a:t>here</a:t>
            </a:r>
            <a:r>
              <a:rPr lang="sv-SE" dirty="0"/>
              <a:t> </a:t>
            </a:r>
            <a:r>
              <a:rPr lang="sv-SE" dirty="0" err="1"/>
              <a:t>are</a:t>
            </a:r>
            <a:r>
              <a:rPr lang="sv-SE" dirty="0"/>
              <a:t> </a:t>
            </a:r>
            <a:r>
              <a:rPr lang="sv-SE" dirty="0" err="1"/>
              <a:t>based</a:t>
            </a:r>
            <a:r>
              <a:rPr lang="sv-SE" dirty="0"/>
              <a:t> on an </a:t>
            </a:r>
            <a:r>
              <a:rPr lang="sv-SE" dirty="0" err="1"/>
              <a:t>analysis</a:t>
            </a:r>
            <a:r>
              <a:rPr lang="sv-SE" dirty="0"/>
              <a:t> of the MDE </a:t>
            </a:r>
            <a:r>
              <a:rPr lang="sv-SE" dirty="0" err="1"/>
              <a:t>showm</a:t>
            </a:r>
            <a:r>
              <a:rPr lang="sv-SE" dirty="0"/>
              <a:t> in the </a:t>
            </a:r>
            <a:r>
              <a:rPr lang="sv-SE" dirty="0" err="1"/>
              <a:t>lower</a:t>
            </a:r>
            <a:r>
              <a:rPr lang="sv-SE" dirty="0"/>
              <a:t> right corner </a:t>
            </a:r>
            <a:r>
              <a:rPr lang="sv-SE" dirty="0" err="1"/>
              <a:t>where</a:t>
            </a:r>
            <a:r>
              <a:rPr lang="sv-SE" dirty="0"/>
              <a:t> </a:t>
            </a:r>
            <a:r>
              <a:rPr lang="sv-SE" dirty="0" err="1"/>
              <a:t>four</a:t>
            </a:r>
            <a:r>
              <a:rPr lang="sv-SE" dirty="0"/>
              <a:t> </a:t>
            </a:r>
            <a:r>
              <a:rPr lang="sv-SE" dirty="0" err="1"/>
              <a:t>tablets</a:t>
            </a:r>
            <a:r>
              <a:rPr lang="sv-SE" dirty="0"/>
              <a:t> </a:t>
            </a:r>
            <a:r>
              <a:rPr lang="sv-SE" dirty="0" err="1"/>
              <a:t>are</a:t>
            </a:r>
            <a:r>
              <a:rPr lang="sv-SE" dirty="0"/>
              <a:t> </a:t>
            </a:r>
            <a:r>
              <a:rPr lang="sv-SE" dirty="0" err="1"/>
              <a:t>combined</a:t>
            </a:r>
            <a:r>
              <a:rPr lang="sv-SE" dirty="0"/>
              <a:t> </a:t>
            </a:r>
            <a:r>
              <a:rPr lang="sv-SE" dirty="0" err="1"/>
              <a:t>into</a:t>
            </a:r>
            <a:r>
              <a:rPr lang="sv-SE" dirty="0"/>
              <a:t> </a:t>
            </a:r>
            <a:r>
              <a:rPr lang="sv-SE" dirty="0" err="1"/>
              <a:t>one</a:t>
            </a:r>
            <a:r>
              <a:rPr lang="sv-SE" dirty="0"/>
              <a:t> </a:t>
            </a:r>
            <a:r>
              <a:rPr lang="sv-SE" dirty="0" err="1"/>
              <a:t>big</a:t>
            </a:r>
            <a:r>
              <a:rPr lang="sv-SE" dirty="0"/>
              <a:t> display.</a:t>
            </a:r>
          </a:p>
          <a:p>
            <a:endParaRPr lang="sv-SE" dirty="0"/>
          </a:p>
        </p:txBody>
      </p:sp>
      <p:sp>
        <p:nvSpPr>
          <p:cNvPr id="4" name="Platshållare för bildnummer 3"/>
          <p:cNvSpPr>
            <a:spLocks noGrp="1"/>
          </p:cNvSpPr>
          <p:nvPr>
            <p:ph type="sldNum" sz="quarter" idx="5"/>
          </p:nvPr>
        </p:nvSpPr>
        <p:spPr/>
        <p:txBody>
          <a:bodyPr/>
          <a:lstStyle/>
          <a:p>
            <a:fld id="{3902433A-81EE-2349-B8D0-336A74B56840}" type="slidenum">
              <a:rPr lang="sv-SE" smtClean="0"/>
              <a:t>12</a:t>
            </a:fld>
            <a:endParaRPr lang="sv-SE"/>
          </a:p>
        </p:txBody>
      </p:sp>
    </p:spTree>
    <p:extLst>
      <p:ext uri="{BB962C8B-B14F-4D97-AF65-F5344CB8AC3E}">
        <p14:creationId xmlns:p14="http://schemas.microsoft.com/office/powerpoint/2010/main" val="2852537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The </a:t>
            </a:r>
            <a:r>
              <a:rPr lang="sv-SE" dirty="0" err="1"/>
              <a:t>topology</a:t>
            </a:r>
            <a:r>
              <a:rPr lang="sv-SE" dirty="0"/>
              <a:t> </a:t>
            </a:r>
            <a:r>
              <a:rPr lang="sv-SE" dirty="0" err="1"/>
              <a:t>perspective</a:t>
            </a:r>
            <a:r>
              <a:rPr lang="sv-SE" dirty="0"/>
              <a:t> </a:t>
            </a:r>
            <a:r>
              <a:rPr lang="sv-SE" dirty="0" err="1"/>
              <a:t>describes</a:t>
            </a:r>
            <a:r>
              <a:rPr lang="sv-SE" dirty="0"/>
              <a:t> </a:t>
            </a:r>
            <a:r>
              <a:rPr lang="sv-SE" dirty="0" err="1"/>
              <a:t>how</a:t>
            </a:r>
            <a:r>
              <a:rPr lang="sv-SE" dirty="0"/>
              <a:t> the displays </a:t>
            </a:r>
            <a:r>
              <a:rPr lang="sv-SE" dirty="0" err="1"/>
              <a:t>involved</a:t>
            </a:r>
            <a:r>
              <a:rPr lang="sv-SE" dirty="0"/>
              <a:t> </a:t>
            </a:r>
            <a:r>
              <a:rPr lang="sv-SE" dirty="0" err="1"/>
              <a:t>are</a:t>
            </a:r>
            <a:r>
              <a:rPr lang="sv-SE" dirty="0"/>
              <a:t> </a:t>
            </a:r>
            <a:r>
              <a:rPr lang="sv-SE" dirty="0" err="1"/>
              <a:t>organised</a:t>
            </a:r>
            <a:r>
              <a:rPr lang="sv-SE" dirty="0"/>
              <a:t> and </a:t>
            </a:r>
            <a:r>
              <a:rPr lang="sv-SE" dirty="0" err="1"/>
              <a:t>what</a:t>
            </a:r>
            <a:r>
              <a:rPr lang="sv-SE" dirty="0"/>
              <a:t> </a:t>
            </a:r>
            <a:r>
              <a:rPr lang="sv-SE" dirty="0" err="1"/>
              <a:t>their</a:t>
            </a:r>
            <a:r>
              <a:rPr lang="sv-SE" dirty="0"/>
              <a:t> </a:t>
            </a:r>
            <a:r>
              <a:rPr lang="sv-SE" dirty="0" err="1"/>
              <a:t>main</a:t>
            </a:r>
            <a:r>
              <a:rPr lang="sv-SE" dirty="0"/>
              <a:t> </a:t>
            </a:r>
            <a:r>
              <a:rPr lang="sv-SE" dirty="0" err="1"/>
              <a:t>physical</a:t>
            </a:r>
            <a:r>
              <a:rPr lang="sv-SE" dirty="0"/>
              <a:t> </a:t>
            </a:r>
            <a:r>
              <a:rPr lang="sv-SE" dirty="0" err="1"/>
              <a:t>characteristics</a:t>
            </a:r>
            <a:r>
              <a:rPr lang="sv-SE" dirty="0"/>
              <a:t> </a:t>
            </a:r>
            <a:r>
              <a:rPr lang="sv-SE" dirty="0" err="1"/>
              <a:t>are</a:t>
            </a:r>
            <a:r>
              <a:rPr lang="sv-SE" dirty="0"/>
              <a:t>. </a:t>
            </a:r>
          </a:p>
          <a:p>
            <a:endParaRPr lang="sv-SE" dirty="0"/>
          </a:p>
          <a:p>
            <a:r>
              <a:rPr lang="sv-SE" dirty="0"/>
              <a:t>The </a:t>
            </a:r>
            <a:r>
              <a:rPr lang="sv-SE" dirty="0" err="1"/>
              <a:t>first</a:t>
            </a:r>
            <a:r>
              <a:rPr lang="sv-SE" dirty="0"/>
              <a:t> dimension is </a:t>
            </a:r>
            <a:r>
              <a:rPr lang="sv-SE" dirty="0" err="1"/>
              <a:t>about</a:t>
            </a:r>
            <a:r>
              <a:rPr lang="sv-SE" dirty="0"/>
              <a:t> </a:t>
            </a:r>
            <a:r>
              <a:rPr lang="sv-SE" dirty="0" err="1"/>
              <a:t>whether</a:t>
            </a:r>
            <a:r>
              <a:rPr lang="sv-SE" dirty="0"/>
              <a:t> all the displays </a:t>
            </a:r>
            <a:r>
              <a:rPr lang="sv-SE" dirty="0" err="1"/>
              <a:t>are</a:t>
            </a:r>
            <a:r>
              <a:rPr lang="sv-SE" dirty="0"/>
              <a:t> of the same kind or </a:t>
            </a:r>
            <a:r>
              <a:rPr lang="sv-SE" dirty="0" err="1"/>
              <a:t>if</a:t>
            </a:r>
            <a:r>
              <a:rPr lang="sv-SE" dirty="0"/>
              <a:t> </a:t>
            </a:r>
            <a:r>
              <a:rPr lang="sv-SE" dirty="0" err="1"/>
              <a:t>many</a:t>
            </a:r>
            <a:r>
              <a:rPr lang="sv-SE" dirty="0"/>
              <a:t> different </a:t>
            </a:r>
            <a:r>
              <a:rPr lang="sv-SE" dirty="0" err="1"/>
              <a:t>types</a:t>
            </a:r>
            <a:r>
              <a:rPr lang="sv-SE" dirty="0"/>
              <a:t> </a:t>
            </a:r>
            <a:r>
              <a:rPr lang="sv-SE" dirty="0" err="1"/>
              <a:t>can</a:t>
            </a:r>
            <a:r>
              <a:rPr lang="sv-SE" dirty="0"/>
              <a:t> be </a:t>
            </a:r>
            <a:r>
              <a:rPr lang="sv-SE" dirty="0" err="1"/>
              <a:t>involved</a:t>
            </a:r>
            <a:r>
              <a:rPr lang="sv-SE" dirty="0"/>
              <a:t>. </a:t>
            </a:r>
          </a:p>
          <a:p>
            <a:endParaRPr lang="sv-SE" dirty="0"/>
          </a:p>
          <a:p>
            <a:r>
              <a:rPr lang="sv-SE" dirty="0"/>
              <a:t>The second, spatial form is </a:t>
            </a:r>
            <a:r>
              <a:rPr lang="sv-SE" dirty="0" err="1"/>
              <a:t>about</a:t>
            </a:r>
            <a:r>
              <a:rPr lang="sv-SE" dirty="0"/>
              <a:t> </a:t>
            </a:r>
            <a:r>
              <a:rPr lang="sv-SE" dirty="0" err="1"/>
              <a:t>if</a:t>
            </a:r>
            <a:r>
              <a:rPr lang="sv-SE" dirty="0"/>
              <a:t> the displays </a:t>
            </a:r>
            <a:r>
              <a:rPr lang="sv-SE" dirty="0" err="1"/>
              <a:t>are</a:t>
            </a:r>
            <a:r>
              <a:rPr lang="sv-SE" dirty="0"/>
              <a:t> planar, </a:t>
            </a:r>
            <a:r>
              <a:rPr lang="sv-SE" dirty="0" err="1"/>
              <a:t>that</a:t>
            </a:r>
            <a:r>
              <a:rPr lang="sv-SE" dirty="0"/>
              <a:t> is flat or </a:t>
            </a:r>
            <a:r>
              <a:rPr lang="sv-SE" dirty="0" err="1"/>
              <a:t>if</a:t>
            </a:r>
            <a:r>
              <a:rPr lang="sv-SE" dirty="0"/>
              <a:t> </a:t>
            </a:r>
            <a:r>
              <a:rPr lang="sv-SE" dirty="0" err="1"/>
              <a:t>they</a:t>
            </a:r>
            <a:r>
              <a:rPr lang="sv-SE" dirty="0"/>
              <a:t> </a:t>
            </a:r>
            <a:r>
              <a:rPr lang="sv-SE" dirty="0" err="1"/>
              <a:t>have</a:t>
            </a:r>
            <a:r>
              <a:rPr lang="sv-SE" dirty="0"/>
              <a:t> </a:t>
            </a:r>
            <a:r>
              <a:rPr lang="sv-SE" dirty="0" err="1"/>
              <a:t>some</a:t>
            </a:r>
            <a:r>
              <a:rPr lang="sv-SE" dirty="0"/>
              <a:t> </a:t>
            </a:r>
            <a:r>
              <a:rPr lang="sv-SE" dirty="0" err="1"/>
              <a:t>otheer</a:t>
            </a:r>
            <a:r>
              <a:rPr lang="sv-SE" dirty="0"/>
              <a:t> kind of </a:t>
            </a:r>
            <a:r>
              <a:rPr lang="sv-SE" dirty="0" err="1"/>
              <a:t>shape</a:t>
            </a:r>
            <a:r>
              <a:rPr lang="sv-SE" dirty="0"/>
              <a:t>.</a:t>
            </a:r>
          </a:p>
          <a:p>
            <a:endParaRPr lang="sv-SE" dirty="0"/>
          </a:p>
          <a:p>
            <a:r>
              <a:rPr lang="sv-SE" dirty="0"/>
              <a:t>The </a:t>
            </a:r>
            <a:r>
              <a:rPr lang="sv-SE" dirty="0" err="1"/>
              <a:t>third</a:t>
            </a:r>
            <a:r>
              <a:rPr lang="sv-SE" dirty="0"/>
              <a:t> dimension, </a:t>
            </a:r>
            <a:r>
              <a:rPr lang="sv-SE" dirty="0" err="1"/>
              <a:t>shape</a:t>
            </a:r>
            <a:r>
              <a:rPr lang="sv-SE" dirty="0"/>
              <a:t> </a:t>
            </a:r>
            <a:r>
              <a:rPr lang="sv-SE" dirty="0" err="1"/>
              <a:t>regularity</a:t>
            </a:r>
            <a:r>
              <a:rPr lang="sv-SE" dirty="0"/>
              <a:t>, is </a:t>
            </a:r>
            <a:r>
              <a:rPr lang="sv-SE" dirty="0" err="1"/>
              <a:t>about</a:t>
            </a:r>
            <a:r>
              <a:rPr lang="sv-SE" dirty="0"/>
              <a:t> </a:t>
            </a:r>
            <a:r>
              <a:rPr lang="sv-SE" dirty="0" err="1"/>
              <a:t>how</a:t>
            </a:r>
            <a:r>
              <a:rPr lang="sv-SE" dirty="0"/>
              <a:t> the displays </a:t>
            </a:r>
            <a:r>
              <a:rPr lang="sv-SE" dirty="0" err="1"/>
              <a:t>are</a:t>
            </a:r>
            <a:r>
              <a:rPr lang="sv-SE" dirty="0"/>
              <a:t> </a:t>
            </a:r>
            <a:r>
              <a:rPr lang="sv-SE" dirty="0" err="1"/>
              <a:t>organised</a:t>
            </a:r>
            <a:r>
              <a:rPr lang="sv-SE" dirty="0"/>
              <a:t>, </a:t>
            </a:r>
          </a:p>
          <a:p>
            <a:endParaRPr lang="sv-SE" dirty="0"/>
          </a:p>
          <a:p>
            <a:r>
              <a:rPr lang="sv-SE" dirty="0"/>
              <a:t>The </a:t>
            </a:r>
            <a:r>
              <a:rPr lang="sv-SE" dirty="0" err="1"/>
              <a:t>fourth</a:t>
            </a:r>
            <a:r>
              <a:rPr lang="sv-SE" dirty="0"/>
              <a:t> </a:t>
            </a:r>
            <a:r>
              <a:rPr lang="sv-SE" dirty="0" err="1"/>
              <a:t>dimensiopn</a:t>
            </a:r>
            <a:r>
              <a:rPr lang="sv-SE" dirty="0"/>
              <a:t> </a:t>
            </a:r>
            <a:r>
              <a:rPr lang="sv-SE" dirty="0" err="1"/>
              <a:t>describes</a:t>
            </a:r>
            <a:r>
              <a:rPr lang="sv-SE" dirty="0"/>
              <a:t> the </a:t>
            </a:r>
            <a:r>
              <a:rPr lang="sv-SE" dirty="0" err="1"/>
              <a:t>size</a:t>
            </a:r>
            <a:r>
              <a:rPr lang="sv-SE" dirty="0"/>
              <a:t> of the </a:t>
            </a:r>
            <a:r>
              <a:rPr lang="sv-SE" dirty="0" err="1"/>
              <a:t>environment</a:t>
            </a:r>
            <a:endParaRPr lang="sv-SE" dirty="0"/>
          </a:p>
          <a:p>
            <a:endParaRPr lang="sv-SE" dirty="0"/>
          </a:p>
          <a:p>
            <a:r>
              <a:rPr lang="sv-SE" dirty="0"/>
              <a:t>The </a:t>
            </a:r>
            <a:r>
              <a:rPr lang="sv-SE" dirty="0" err="1"/>
              <a:t>fifth</a:t>
            </a:r>
            <a:r>
              <a:rPr lang="sv-SE" dirty="0"/>
              <a:t> dimension, </a:t>
            </a:r>
            <a:r>
              <a:rPr lang="sv-SE" dirty="0" err="1"/>
              <a:t>mobility</a:t>
            </a:r>
            <a:r>
              <a:rPr lang="sv-SE" dirty="0"/>
              <a:t>, </a:t>
            </a:r>
            <a:r>
              <a:rPr lang="sv-SE" dirty="0" err="1"/>
              <a:t>indicates</a:t>
            </a:r>
            <a:r>
              <a:rPr lang="sv-SE" dirty="0"/>
              <a:t> </a:t>
            </a:r>
            <a:r>
              <a:rPr lang="sv-SE" dirty="0" err="1"/>
              <a:t>if</a:t>
            </a:r>
            <a:r>
              <a:rPr lang="sv-SE" dirty="0"/>
              <a:t> the </a:t>
            </a:r>
            <a:r>
              <a:rPr lang="sv-SE" dirty="0" err="1"/>
              <a:t>environment</a:t>
            </a:r>
            <a:r>
              <a:rPr lang="sv-SE" dirty="0"/>
              <a:t> is </a:t>
            </a:r>
            <a:r>
              <a:rPr lang="sv-SE" dirty="0" err="1"/>
              <a:t>fixed</a:t>
            </a:r>
            <a:r>
              <a:rPr lang="sv-SE" dirty="0"/>
              <a:t> </a:t>
            </a:r>
            <a:r>
              <a:rPr lang="sv-SE" dirty="0" err="1"/>
              <a:t>into</a:t>
            </a:r>
            <a:r>
              <a:rPr lang="sv-SE" dirty="0"/>
              <a:t> </a:t>
            </a:r>
            <a:r>
              <a:rPr lang="sv-SE" dirty="0" err="1"/>
              <a:t>one</a:t>
            </a:r>
            <a:r>
              <a:rPr lang="sv-SE" dirty="0"/>
              <a:t> </a:t>
            </a:r>
            <a:r>
              <a:rPr lang="sv-SE" dirty="0" err="1"/>
              <a:t>place</a:t>
            </a:r>
            <a:r>
              <a:rPr lang="sv-SE" dirty="0"/>
              <a:t> or </a:t>
            </a:r>
            <a:r>
              <a:rPr lang="sv-SE" dirty="0" err="1"/>
              <a:t>if</a:t>
            </a:r>
            <a:r>
              <a:rPr lang="sv-SE" dirty="0"/>
              <a:t> it </a:t>
            </a:r>
            <a:r>
              <a:rPr lang="sv-SE" dirty="0" err="1"/>
              <a:t>can</a:t>
            </a:r>
            <a:r>
              <a:rPr lang="sv-SE" dirty="0"/>
              <a:t> be </a:t>
            </a:r>
            <a:r>
              <a:rPr lang="sv-SE" dirty="0" err="1"/>
              <a:t>moved</a:t>
            </a:r>
            <a:r>
              <a:rPr lang="sv-SE" dirty="0"/>
              <a:t> </a:t>
            </a:r>
            <a:r>
              <a:rPr lang="sv-SE" dirty="0" err="1"/>
              <a:t>around</a:t>
            </a:r>
            <a:endParaRPr lang="sv-SE" dirty="0"/>
          </a:p>
          <a:p>
            <a:endParaRPr lang="sv-SE" dirty="0"/>
          </a:p>
          <a:p>
            <a:r>
              <a:rPr lang="sv-SE" dirty="0"/>
              <a:t>And </a:t>
            </a:r>
            <a:r>
              <a:rPr lang="sv-SE" dirty="0" err="1"/>
              <a:t>finally</a:t>
            </a:r>
            <a:r>
              <a:rPr lang="sv-SE" dirty="0"/>
              <a:t>, </a:t>
            </a:r>
            <a:r>
              <a:rPr lang="sv-SE" dirty="0" err="1"/>
              <a:t>sclability</a:t>
            </a:r>
            <a:r>
              <a:rPr lang="sv-SE" dirty="0"/>
              <a:t> is </a:t>
            </a:r>
            <a:r>
              <a:rPr lang="sv-SE" dirty="0" err="1"/>
              <a:t>about</a:t>
            </a:r>
            <a:r>
              <a:rPr lang="sv-SE" dirty="0"/>
              <a:t> the </a:t>
            </a:r>
            <a:r>
              <a:rPr lang="sv-SE" dirty="0" err="1"/>
              <a:t>number</a:t>
            </a:r>
            <a:r>
              <a:rPr lang="sv-SE" dirty="0"/>
              <a:t> of displays in the </a:t>
            </a:r>
            <a:r>
              <a:rPr lang="sv-SE" dirty="0" err="1"/>
              <a:t>environment</a:t>
            </a:r>
            <a:r>
              <a:rPr lang="sv-SE" dirty="0"/>
              <a:t>. </a:t>
            </a:r>
            <a:r>
              <a:rPr lang="sv-SE" dirty="0" err="1"/>
              <a:t>Can</a:t>
            </a:r>
            <a:r>
              <a:rPr lang="sv-SE" dirty="0"/>
              <a:t> it be </a:t>
            </a:r>
            <a:r>
              <a:rPr lang="sv-SE" dirty="0" err="1"/>
              <a:t>any</a:t>
            </a:r>
            <a:r>
              <a:rPr lang="sv-SE" dirty="0"/>
              <a:t> </a:t>
            </a:r>
            <a:r>
              <a:rPr lang="sv-SE" dirty="0" err="1"/>
              <a:t>number</a:t>
            </a:r>
            <a:r>
              <a:rPr lang="sv-SE" dirty="0"/>
              <a:t> of displays or is </a:t>
            </a:r>
            <a:r>
              <a:rPr lang="sv-SE" dirty="0" err="1"/>
              <a:t>there</a:t>
            </a:r>
            <a:r>
              <a:rPr lang="sv-SE" dirty="0"/>
              <a:t> a limit?</a:t>
            </a:r>
          </a:p>
          <a:p>
            <a:endParaRPr lang="sv-SE" dirty="0"/>
          </a:p>
        </p:txBody>
      </p:sp>
      <p:sp>
        <p:nvSpPr>
          <p:cNvPr id="4" name="Platshållare för bildnummer 3"/>
          <p:cNvSpPr>
            <a:spLocks noGrp="1"/>
          </p:cNvSpPr>
          <p:nvPr>
            <p:ph type="sldNum" sz="quarter" idx="5"/>
          </p:nvPr>
        </p:nvSpPr>
        <p:spPr/>
        <p:txBody>
          <a:bodyPr/>
          <a:lstStyle/>
          <a:p>
            <a:fld id="{3902433A-81EE-2349-B8D0-336A74B56840}" type="slidenum">
              <a:rPr lang="sv-SE" smtClean="0"/>
              <a:t>13</a:t>
            </a:fld>
            <a:endParaRPr lang="sv-SE"/>
          </a:p>
        </p:txBody>
      </p:sp>
    </p:spTree>
    <p:extLst>
      <p:ext uri="{BB962C8B-B14F-4D97-AF65-F5344CB8AC3E}">
        <p14:creationId xmlns:p14="http://schemas.microsoft.com/office/powerpoint/2010/main" val="2756146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Here</a:t>
            </a:r>
            <a:r>
              <a:rPr lang="sv-SE" dirty="0"/>
              <a:t> is an </a:t>
            </a:r>
            <a:r>
              <a:rPr lang="sv-SE" dirty="0" err="1"/>
              <a:t>example</a:t>
            </a:r>
            <a:r>
              <a:rPr lang="sv-SE" dirty="0"/>
              <a:t> </a:t>
            </a:r>
            <a:r>
              <a:rPr lang="sv-SE" dirty="0" err="1"/>
              <a:t>showing</a:t>
            </a:r>
            <a:r>
              <a:rPr lang="sv-SE" dirty="0"/>
              <a:t> </a:t>
            </a:r>
            <a:r>
              <a:rPr lang="sv-SE" dirty="0" err="1"/>
              <a:t>how</a:t>
            </a:r>
            <a:r>
              <a:rPr lang="sv-SE" dirty="0"/>
              <a:t> a </a:t>
            </a:r>
            <a:r>
              <a:rPr lang="sv-SE" dirty="0" err="1"/>
              <a:t>number</a:t>
            </a:r>
            <a:r>
              <a:rPr lang="sv-SE" dirty="0"/>
              <a:t> of </a:t>
            </a:r>
            <a:r>
              <a:rPr lang="sv-SE" dirty="0" err="1"/>
              <a:t>tablets</a:t>
            </a:r>
            <a:r>
              <a:rPr lang="sv-SE" dirty="0"/>
              <a:t> </a:t>
            </a:r>
            <a:r>
              <a:rPr lang="sv-SE" dirty="0" err="1"/>
              <a:t>are</a:t>
            </a:r>
            <a:r>
              <a:rPr lang="sv-SE" dirty="0"/>
              <a:t> </a:t>
            </a:r>
            <a:r>
              <a:rPr lang="sv-SE" dirty="0" err="1"/>
              <a:t>organised</a:t>
            </a:r>
            <a:r>
              <a:rPr lang="sv-SE" dirty="0"/>
              <a:t> </a:t>
            </a:r>
            <a:r>
              <a:rPr lang="sv-SE" dirty="0" err="1"/>
              <a:t>into</a:t>
            </a:r>
            <a:r>
              <a:rPr lang="sv-SE" dirty="0"/>
              <a:t> an MDE, the </a:t>
            </a:r>
            <a:r>
              <a:rPr lang="sv-SE" dirty="0" err="1"/>
              <a:t>topology</a:t>
            </a:r>
            <a:r>
              <a:rPr lang="sv-SE" dirty="0"/>
              <a:t> is</a:t>
            </a:r>
          </a:p>
          <a:p>
            <a:endParaRPr lang="sv-SE" dirty="0"/>
          </a:p>
          <a:p>
            <a:pPr lvl="1"/>
            <a:r>
              <a:rPr lang="sv-SE" cap="small" dirty="0" err="1"/>
              <a:t>Homogeneity</a:t>
            </a:r>
            <a:r>
              <a:rPr lang="sv-SE" dirty="0"/>
              <a:t> – </a:t>
            </a:r>
            <a:r>
              <a:rPr lang="sv-SE" i="1" dirty="0" err="1"/>
              <a:t>homogeneous</a:t>
            </a:r>
            <a:endParaRPr lang="sv-SE" i="1" dirty="0"/>
          </a:p>
          <a:p>
            <a:pPr lvl="1"/>
            <a:r>
              <a:rPr lang="sv-SE" i="1" cap="small" dirty="0"/>
              <a:t>Spatial form </a:t>
            </a:r>
            <a:r>
              <a:rPr lang="sv-SE" dirty="0"/>
              <a:t>– </a:t>
            </a:r>
            <a:r>
              <a:rPr lang="sv-SE" i="1" dirty="0"/>
              <a:t>planar</a:t>
            </a:r>
          </a:p>
          <a:p>
            <a:pPr lvl="1"/>
            <a:r>
              <a:rPr lang="sv-SE" cap="small" dirty="0" err="1"/>
              <a:t>Shape</a:t>
            </a:r>
            <a:r>
              <a:rPr lang="sv-SE" cap="small" dirty="0"/>
              <a:t> </a:t>
            </a:r>
            <a:r>
              <a:rPr lang="sv-SE" cap="small" dirty="0" err="1"/>
              <a:t>regularity</a:t>
            </a:r>
            <a:r>
              <a:rPr lang="sv-SE" cap="small" dirty="0"/>
              <a:t> </a:t>
            </a:r>
            <a:r>
              <a:rPr lang="sv-SE" dirty="0"/>
              <a:t>– </a:t>
            </a:r>
            <a:r>
              <a:rPr lang="sv-SE" i="1" dirty="0" err="1"/>
              <a:t>irregular</a:t>
            </a:r>
            <a:endParaRPr lang="sv-SE" i="1" dirty="0"/>
          </a:p>
          <a:p>
            <a:pPr lvl="1"/>
            <a:r>
              <a:rPr lang="sv-SE" cap="small" dirty="0" err="1"/>
              <a:t>Size</a:t>
            </a:r>
            <a:r>
              <a:rPr lang="sv-SE" dirty="0"/>
              <a:t> – </a:t>
            </a:r>
            <a:r>
              <a:rPr lang="sv-SE" i="1" dirty="0"/>
              <a:t>yard</a:t>
            </a:r>
          </a:p>
          <a:p>
            <a:endParaRPr lang="sv-SE" dirty="0"/>
          </a:p>
          <a:p>
            <a:endParaRPr lang="sv-SE" dirty="0"/>
          </a:p>
        </p:txBody>
      </p:sp>
      <p:sp>
        <p:nvSpPr>
          <p:cNvPr id="4" name="Platshållare för bildnummer 3"/>
          <p:cNvSpPr>
            <a:spLocks noGrp="1"/>
          </p:cNvSpPr>
          <p:nvPr>
            <p:ph type="sldNum" sz="quarter" idx="5"/>
          </p:nvPr>
        </p:nvSpPr>
        <p:spPr/>
        <p:txBody>
          <a:bodyPr/>
          <a:lstStyle/>
          <a:p>
            <a:fld id="{3902433A-81EE-2349-B8D0-336A74B56840}" type="slidenum">
              <a:rPr lang="sv-SE" smtClean="0"/>
              <a:t>14</a:t>
            </a:fld>
            <a:endParaRPr lang="sv-SE"/>
          </a:p>
        </p:txBody>
      </p:sp>
    </p:spTree>
    <p:extLst>
      <p:ext uri="{BB962C8B-B14F-4D97-AF65-F5344CB8AC3E}">
        <p14:creationId xmlns:p14="http://schemas.microsoft.com/office/powerpoint/2010/main" val="4154164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The </a:t>
            </a:r>
            <a:r>
              <a:rPr lang="sv-SE" dirty="0" err="1"/>
              <a:t>coupling</a:t>
            </a:r>
            <a:r>
              <a:rPr lang="sv-SE" dirty="0"/>
              <a:t> </a:t>
            </a:r>
            <a:r>
              <a:rPr lang="sv-SE" dirty="0" err="1"/>
              <a:t>perspective</a:t>
            </a:r>
            <a:r>
              <a:rPr lang="sv-SE" dirty="0"/>
              <a:t> </a:t>
            </a:r>
            <a:r>
              <a:rPr lang="sv-SE" dirty="0" err="1"/>
              <a:t>describes</a:t>
            </a:r>
            <a:r>
              <a:rPr lang="sv-SE" dirty="0"/>
              <a:t> the dimensions </a:t>
            </a:r>
            <a:r>
              <a:rPr lang="sv-SE" dirty="0" err="1"/>
              <a:t>related</a:t>
            </a:r>
            <a:r>
              <a:rPr lang="sv-SE" dirty="0"/>
              <a:t> to </a:t>
            </a:r>
            <a:r>
              <a:rPr lang="sv-SE" dirty="0" err="1"/>
              <a:t>how</a:t>
            </a:r>
            <a:r>
              <a:rPr lang="sv-SE" dirty="0"/>
              <a:t> the displays inte the MDE </a:t>
            </a:r>
            <a:r>
              <a:rPr lang="sv-SE" dirty="0" err="1"/>
              <a:t>connect</a:t>
            </a:r>
            <a:r>
              <a:rPr lang="sv-SE" dirty="0"/>
              <a:t> to </a:t>
            </a:r>
            <a:r>
              <a:rPr lang="sv-SE" dirty="0" err="1"/>
              <a:t>each</a:t>
            </a:r>
            <a:r>
              <a:rPr lang="sv-SE" dirty="0"/>
              <a:t> </a:t>
            </a:r>
            <a:r>
              <a:rPr lang="sv-SE" dirty="0" err="1"/>
              <a:t>other</a:t>
            </a:r>
            <a:endParaRPr lang="sv-SE" dirty="0"/>
          </a:p>
          <a:p>
            <a:endParaRPr lang="sv-SE" dirty="0"/>
          </a:p>
          <a:p>
            <a:r>
              <a:rPr lang="sv-SE" dirty="0"/>
              <a:t>The </a:t>
            </a:r>
            <a:r>
              <a:rPr lang="sv-SE" dirty="0" err="1"/>
              <a:t>creation</a:t>
            </a:r>
            <a:r>
              <a:rPr lang="sv-SE" dirty="0"/>
              <a:t> dimension is </a:t>
            </a:r>
            <a:r>
              <a:rPr lang="sv-SE" dirty="0" err="1"/>
              <a:t>about</a:t>
            </a:r>
            <a:r>
              <a:rPr lang="sv-SE" dirty="0"/>
              <a:t> </a:t>
            </a:r>
            <a:r>
              <a:rPr lang="sv-SE" dirty="0" err="1"/>
              <a:t>what</a:t>
            </a:r>
            <a:r>
              <a:rPr lang="sv-SE" dirty="0"/>
              <a:t> is </a:t>
            </a:r>
            <a:r>
              <a:rPr lang="sv-SE" dirty="0" err="1"/>
              <a:t>need</a:t>
            </a:r>
            <a:r>
              <a:rPr lang="sv-SE" dirty="0"/>
              <a:t> to </a:t>
            </a:r>
            <a:r>
              <a:rPr lang="sv-SE" dirty="0" err="1"/>
              <a:t>have</a:t>
            </a:r>
            <a:r>
              <a:rPr lang="sv-SE" dirty="0"/>
              <a:t> a </a:t>
            </a:r>
            <a:r>
              <a:rPr lang="sv-SE" dirty="0" err="1"/>
              <a:t>number</a:t>
            </a:r>
            <a:r>
              <a:rPr lang="sv-SE" dirty="0"/>
              <a:t> of displays </a:t>
            </a:r>
            <a:r>
              <a:rPr lang="sv-SE" dirty="0" err="1"/>
              <a:t>connect</a:t>
            </a:r>
            <a:r>
              <a:rPr lang="sv-SE" dirty="0"/>
              <a:t> and form an MDE. For </a:t>
            </a:r>
            <a:r>
              <a:rPr lang="sv-SE" dirty="0" err="1"/>
              <a:t>instance</a:t>
            </a:r>
            <a:r>
              <a:rPr lang="sv-SE" dirty="0"/>
              <a:t> </a:t>
            </a:r>
            <a:r>
              <a:rPr lang="sv-SE" dirty="0" err="1"/>
              <a:t>with</a:t>
            </a:r>
            <a:r>
              <a:rPr lang="sv-SE" dirty="0"/>
              <a:t> </a:t>
            </a:r>
            <a:r>
              <a:rPr lang="sv-SE" dirty="0" err="1"/>
              <a:t>automatic</a:t>
            </a:r>
            <a:r>
              <a:rPr lang="sv-SE" dirty="0"/>
              <a:t> </a:t>
            </a:r>
            <a:r>
              <a:rPr lang="sv-SE" dirty="0" err="1"/>
              <a:t>coupling</a:t>
            </a:r>
            <a:r>
              <a:rPr lang="sv-SE" dirty="0"/>
              <a:t> the </a:t>
            </a:r>
            <a:r>
              <a:rPr lang="sv-SE" dirty="0" err="1"/>
              <a:t>users</a:t>
            </a:r>
            <a:r>
              <a:rPr lang="sv-SE" dirty="0"/>
              <a:t> do not </a:t>
            </a:r>
            <a:r>
              <a:rPr lang="sv-SE" dirty="0" err="1"/>
              <a:t>need</a:t>
            </a:r>
            <a:r>
              <a:rPr lang="sv-SE" dirty="0"/>
              <a:t> to do </a:t>
            </a:r>
            <a:r>
              <a:rPr lang="sv-SE" dirty="0" err="1"/>
              <a:t>anything</a:t>
            </a:r>
            <a:r>
              <a:rPr lang="sv-SE" dirty="0"/>
              <a:t> and </a:t>
            </a:r>
            <a:r>
              <a:rPr lang="sv-SE" dirty="0" err="1"/>
              <a:t>with</a:t>
            </a:r>
            <a:r>
              <a:rPr lang="sv-SE" dirty="0"/>
              <a:t> </a:t>
            </a:r>
            <a:r>
              <a:rPr lang="sv-SE" dirty="0" err="1"/>
              <a:t>assisted</a:t>
            </a:r>
            <a:r>
              <a:rPr lang="sv-SE" dirty="0"/>
              <a:t> </a:t>
            </a:r>
            <a:r>
              <a:rPr lang="sv-SE" dirty="0" err="1"/>
              <a:t>coupling</a:t>
            </a:r>
            <a:r>
              <a:rPr lang="sv-SE" dirty="0"/>
              <a:t> </a:t>
            </a:r>
            <a:r>
              <a:rPr lang="sv-SE" dirty="0" err="1"/>
              <a:t>ther</a:t>
            </a:r>
            <a:r>
              <a:rPr lang="sv-SE" dirty="0"/>
              <a:t> </a:t>
            </a:r>
            <a:r>
              <a:rPr lang="sv-SE" dirty="0" err="1"/>
              <a:t>are</a:t>
            </a:r>
            <a:r>
              <a:rPr lang="sv-SE" dirty="0"/>
              <a:t> </a:t>
            </a:r>
            <a:r>
              <a:rPr lang="sv-SE" dirty="0" err="1"/>
              <a:t>guided</a:t>
            </a:r>
            <a:r>
              <a:rPr lang="sv-SE" dirty="0"/>
              <a:t> </a:t>
            </a:r>
            <a:r>
              <a:rPr lang="sv-SE" dirty="0" err="1"/>
              <a:t>through</a:t>
            </a:r>
            <a:r>
              <a:rPr lang="sv-SE" dirty="0"/>
              <a:t> the process of </a:t>
            </a:r>
            <a:r>
              <a:rPr lang="sv-SE" dirty="0" err="1"/>
              <a:t>setting</a:t>
            </a:r>
            <a:r>
              <a:rPr lang="sv-SE" dirty="0"/>
              <a:t> </a:t>
            </a:r>
            <a:r>
              <a:rPr lang="sv-SE" dirty="0" err="1"/>
              <a:t>up</a:t>
            </a:r>
            <a:r>
              <a:rPr lang="sv-SE" dirty="0"/>
              <a:t> the </a:t>
            </a:r>
            <a:r>
              <a:rPr lang="sv-SE" dirty="0" err="1"/>
              <a:t>environment</a:t>
            </a:r>
            <a:r>
              <a:rPr lang="sv-SE" dirty="0"/>
              <a:t>.</a:t>
            </a:r>
          </a:p>
          <a:p>
            <a:endParaRPr lang="sv-SE" dirty="0"/>
          </a:p>
          <a:p>
            <a:r>
              <a:rPr lang="sv-SE" dirty="0" err="1"/>
              <a:t>Mutability</a:t>
            </a:r>
            <a:r>
              <a:rPr lang="sv-SE" dirty="0"/>
              <a:t> deals </a:t>
            </a:r>
            <a:r>
              <a:rPr lang="sv-SE" dirty="0" err="1"/>
              <a:t>with</a:t>
            </a:r>
            <a:r>
              <a:rPr lang="sv-SE" dirty="0"/>
              <a:t> </a:t>
            </a:r>
            <a:r>
              <a:rPr lang="sv-SE" dirty="0" err="1"/>
              <a:t>if</a:t>
            </a:r>
            <a:r>
              <a:rPr lang="sv-SE" dirty="0"/>
              <a:t> the </a:t>
            </a:r>
            <a:r>
              <a:rPr lang="sv-SE" dirty="0" err="1"/>
              <a:t>environment</a:t>
            </a:r>
            <a:r>
              <a:rPr lang="sv-SE" dirty="0"/>
              <a:t>, </a:t>
            </a:r>
            <a:r>
              <a:rPr lang="sv-SE" dirty="0" err="1"/>
              <a:t>e.g</a:t>
            </a:r>
            <a:r>
              <a:rPr lang="sv-SE" dirty="0"/>
              <a:t>., the </a:t>
            </a:r>
            <a:r>
              <a:rPr lang="sv-SE" dirty="0" err="1"/>
              <a:t>number</a:t>
            </a:r>
            <a:r>
              <a:rPr lang="sv-SE" dirty="0"/>
              <a:t> of displays it </a:t>
            </a:r>
            <a:r>
              <a:rPr lang="sv-SE" dirty="0" err="1"/>
              <a:t>consists</a:t>
            </a:r>
            <a:r>
              <a:rPr lang="sv-SE" dirty="0"/>
              <a:t> of </a:t>
            </a:r>
            <a:r>
              <a:rPr lang="sv-SE" dirty="0" err="1"/>
              <a:t>can</a:t>
            </a:r>
            <a:r>
              <a:rPr lang="sv-SE" dirty="0"/>
              <a:t> </a:t>
            </a:r>
            <a:r>
              <a:rPr lang="sv-SE" dirty="0" err="1"/>
              <a:t>change</a:t>
            </a:r>
            <a:r>
              <a:rPr lang="sv-SE" dirty="0"/>
              <a:t> or not. It </a:t>
            </a:r>
            <a:r>
              <a:rPr lang="sv-SE" dirty="0" err="1"/>
              <a:t>also</a:t>
            </a:r>
            <a:r>
              <a:rPr lang="sv-SE" dirty="0"/>
              <a:t> </a:t>
            </a:r>
            <a:r>
              <a:rPr lang="sv-SE" dirty="0" err="1"/>
              <a:t>involves</a:t>
            </a:r>
            <a:r>
              <a:rPr lang="sv-SE" dirty="0"/>
              <a:t> </a:t>
            </a:r>
            <a:r>
              <a:rPr lang="sv-SE" dirty="0" err="1"/>
              <a:t>if</a:t>
            </a:r>
            <a:r>
              <a:rPr lang="sv-SE" dirty="0"/>
              <a:t> the displays </a:t>
            </a:r>
            <a:r>
              <a:rPr lang="sv-SE" dirty="0" err="1"/>
              <a:t>can</a:t>
            </a:r>
            <a:r>
              <a:rPr lang="sv-SE" dirty="0"/>
              <a:t> be </a:t>
            </a:r>
            <a:r>
              <a:rPr lang="sv-SE" dirty="0" err="1"/>
              <a:t>moved</a:t>
            </a:r>
            <a:r>
              <a:rPr lang="sv-SE" dirty="0"/>
              <a:t> </a:t>
            </a:r>
            <a:r>
              <a:rPr lang="sv-SE" dirty="0" err="1"/>
              <a:t>around</a:t>
            </a:r>
            <a:r>
              <a:rPr lang="sv-SE" dirty="0"/>
              <a:t>  or not.</a:t>
            </a:r>
          </a:p>
          <a:p>
            <a:endParaRPr lang="sv-SE" dirty="0"/>
          </a:p>
          <a:p>
            <a:r>
              <a:rPr lang="sv-SE" dirty="0" err="1"/>
              <a:t>Logical</a:t>
            </a:r>
            <a:r>
              <a:rPr lang="sv-SE" dirty="0"/>
              <a:t> </a:t>
            </a:r>
            <a:r>
              <a:rPr lang="sv-SE" dirty="0" err="1"/>
              <a:t>view</a:t>
            </a:r>
            <a:r>
              <a:rPr lang="sv-SE" dirty="0"/>
              <a:t> is </a:t>
            </a:r>
            <a:r>
              <a:rPr lang="sv-SE" dirty="0" err="1"/>
              <a:t>about</a:t>
            </a:r>
            <a:r>
              <a:rPr lang="sv-SE" dirty="0"/>
              <a:t> the </a:t>
            </a:r>
            <a:r>
              <a:rPr lang="sv-SE" dirty="0" err="1"/>
              <a:t>way</a:t>
            </a:r>
            <a:r>
              <a:rPr lang="sv-SE" dirty="0"/>
              <a:t> the displays </a:t>
            </a:r>
            <a:r>
              <a:rPr lang="sv-SE" dirty="0" err="1"/>
              <a:t>work</a:t>
            </a:r>
            <a:r>
              <a:rPr lang="sv-SE" dirty="0"/>
              <a:t> </a:t>
            </a:r>
            <a:r>
              <a:rPr lang="sv-SE" dirty="0" err="1"/>
              <a:t>together</a:t>
            </a:r>
            <a:r>
              <a:rPr lang="sv-SE" dirty="0"/>
              <a:t> to show information. The </a:t>
            </a:r>
            <a:r>
              <a:rPr lang="sv-SE" dirty="0" err="1"/>
              <a:t>picture</a:t>
            </a:r>
            <a:r>
              <a:rPr lang="sv-SE" dirty="0"/>
              <a:t> show an </a:t>
            </a:r>
            <a:r>
              <a:rPr lang="sv-SE" dirty="0" err="1"/>
              <a:t>example</a:t>
            </a:r>
            <a:r>
              <a:rPr lang="sv-SE" dirty="0"/>
              <a:t> of an </a:t>
            </a:r>
            <a:r>
              <a:rPr lang="sv-SE" dirty="0" err="1"/>
              <a:t>extended</a:t>
            </a:r>
            <a:r>
              <a:rPr lang="sv-SE" dirty="0"/>
              <a:t> </a:t>
            </a:r>
            <a:r>
              <a:rPr lang="sv-SE" dirty="0" err="1"/>
              <a:t>continous</a:t>
            </a:r>
            <a:r>
              <a:rPr lang="sv-SE" dirty="0"/>
              <a:t> </a:t>
            </a:r>
            <a:r>
              <a:rPr lang="sv-SE" dirty="0" err="1"/>
              <a:t>view</a:t>
            </a:r>
            <a:r>
              <a:rPr lang="sv-SE" dirty="0"/>
              <a:t>. As </a:t>
            </a:r>
            <a:r>
              <a:rPr lang="sv-SE" dirty="0" err="1"/>
              <a:t>you</a:t>
            </a:r>
            <a:r>
              <a:rPr lang="sv-SE" dirty="0"/>
              <a:t> </a:t>
            </a:r>
            <a:r>
              <a:rPr lang="sv-SE" dirty="0" err="1"/>
              <a:t>can</a:t>
            </a:r>
            <a:r>
              <a:rPr lang="sv-SE" dirty="0"/>
              <a:t> </a:t>
            </a:r>
            <a:r>
              <a:rPr lang="sv-SE" dirty="0" err="1"/>
              <a:t>see</a:t>
            </a:r>
            <a:r>
              <a:rPr lang="sv-SE" dirty="0"/>
              <a:t> the </a:t>
            </a:r>
            <a:r>
              <a:rPr lang="sv-SE" dirty="0" err="1"/>
              <a:t>view</a:t>
            </a:r>
            <a:r>
              <a:rPr lang="sv-SE" dirty="0"/>
              <a:t> shows parts of a </a:t>
            </a:r>
            <a:r>
              <a:rPr lang="sv-SE" dirty="0" err="1"/>
              <a:t>map</a:t>
            </a:r>
            <a:r>
              <a:rPr lang="sv-SE" dirty="0"/>
              <a:t> of Europé </a:t>
            </a:r>
            <a:r>
              <a:rPr lang="sv-SE" dirty="0" err="1"/>
              <a:t>where</a:t>
            </a:r>
            <a:r>
              <a:rPr lang="sv-SE" dirty="0"/>
              <a:t> the displays show the parts </a:t>
            </a:r>
            <a:r>
              <a:rPr lang="sv-SE" dirty="0" err="1"/>
              <a:t>represented</a:t>
            </a:r>
            <a:r>
              <a:rPr lang="sv-SE" dirty="0"/>
              <a:t> by the </a:t>
            </a:r>
            <a:r>
              <a:rPr lang="sv-SE" dirty="0" err="1"/>
              <a:t>tablets</a:t>
            </a:r>
            <a:r>
              <a:rPr lang="sv-SE" dirty="0"/>
              <a:t>’ position. As </a:t>
            </a:r>
            <a:r>
              <a:rPr lang="sv-SE" dirty="0" err="1"/>
              <a:t>another</a:t>
            </a:r>
            <a:r>
              <a:rPr lang="sv-SE" dirty="0"/>
              <a:t> </a:t>
            </a:r>
            <a:r>
              <a:rPr lang="sv-SE" dirty="0" err="1"/>
              <a:t>example</a:t>
            </a:r>
            <a:r>
              <a:rPr lang="sv-SE" dirty="0"/>
              <a:t> redundant </a:t>
            </a:r>
            <a:r>
              <a:rPr lang="sv-SE" dirty="0" err="1"/>
              <a:t>logical</a:t>
            </a:r>
            <a:r>
              <a:rPr lang="sv-SE" dirty="0"/>
              <a:t> </a:t>
            </a:r>
            <a:r>
              <a:rPr lang="sv-SE" dirty="0" err="1"/>
              <a:t>view</a:t>
            </a:r>
            <a:r>
              <a:rPr lang="sv-SE" dirty="0"/>
              <a:t> </a:t>
            </a:r>
            <a:r>
              <a:rPr lang="sv-SE" dirty="0" err="1"/>
              <a:t>means</a:t>
            </a:r>
            <a:r>
              <a:rPr lang="sv-SE" dirty="0"/>
              <a:t> </a:t>
            </a:r>
            <a:r>
              <a:rPr lang="sv-SE" dirty="0" err="1"/>
              <a:t>that</a:t>
            </a:r>
            <a:r>
              <a:rPr lang="sv-SE" dirty="0"/>
              <a:t> the same information is </a:t>
            </a:r>
            <a:r>
              <a:rPr lang="sv-SE" dirty="0" err="1"/>
              <a:t>displayed</a:t>
            </a:r>
            <a:r>
              <a:rPr lang="sv-SE" dirty="0"/>
              <a:t> (</a:t>
            </a:r>
            <a:r>
              <a:rPr lang="sv-SE" dirty="0" err="1"/>
              <a:t>redundantly</a:t>
            </a:r>
            <a:r>
              <a:rPr lang="sv-SE" dirty="0"/>
              <a:t>) on </a:t>
            </a:r>
            <a:r>
              <a:rPr lang="sv-SE" dirty="0" err="1"/>
              <a:t>several</a:t>
            </a:r>
            <a:r>
              <a:rPr lang="sv-SE" dirty="0"/>
              <a:t> </a:t>
            </a:r>
            <a:r>
              <a:rPr lang="sv-SE" dirty="0" err="1"/>
              <a:t>screens</a:t>
            </a:r>
            <a:endParaRPr lang="sv-SE" dirty="0"/>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The </a:t>
            </a:r>
            <a:r>
              <a:rPr lang="sv-SE" dirty="0" err="1"/>
              <a:t>privacy</a:t>
            </a:r>
            <a:r>
              <a:rPr lang="sv-SE" dirty="0"/>
              <a:t> dimension is </a:t>
            </a:r>
            <a:r>
              <a:rPr lang="sv-SE" dirty="0" err="1"/>
              <a:t>about</a:t>
            </a:r>
            <a:r>
              <a:rPr lang="sv-SE" dirty="0"/>
              <a:t> is </a:t>
            </a:r>
            <a:r>
              <a:rPr lang="sv-SE" dirty="0" err="1"/>
              <a:t>about</a:t>
            </a:r>
            <a:r>
              <a:rPr lang="sv-SE" dirty="0"/>
              <a:t> </a:t>
            </a:r>
            <a:r>
              <a:rPr lang="sv-SE" dirty="0" err="1"/>
              <a:t>who</a:t>
            </a:r>
            <a:r>
              <a:rPr lang="sv-SE" dirty="0"/>
              <a:t> </a:t>
            </a:r>
            <a:r>
              <a:rPr lang="sv-SE" dirty="0" err="1"/>
              <a:t>can</a:t>
            </a:r>
            <a:r>
              <a:rPr lang="sv-SE" dirty="0"/>
              <a:t> </a:t>
            </a:r>
            <a:r>
              <a:rPr lang="sv-SE" dirty="0" err="1"/>
              <a:t>see</a:t>
            </a:r>
            <a:r>
              <a:rPr lang="sv-SE" dirty="0"/>
              <a:t> and </a:t>
            </a:r>
            <a:r>
              <a:rPr lang="sv-SE" dirty="0" err="1"/>
              <a:t>interact</a:t>
            </a:r>
            <a:r>
              <a:rPr lang="sv-SE" dirty="0"/>
              <a:t> </a:t>
            </a:r>
            <a:r>
              <a:rPr lang="sv-SE" dirty="0" err="1"/>
              <a:t>with</a:t>
            </a:r>
            <a:r>
              <a:rPr lang="sv-SE" dirty="0"/>
              <a:t> </a:t>
            </a:r>
            <a:r>
              <a:rPr lang="sv-SE" dirty="0" err="1"/>
              <a:t>what</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i="1" dirty="0">
                <a:effectLst/>
                <a:latin typeface="MinionPro"/>
              </a:rPr>
              <a:t>private</a:t>
            </a:r>
            <a:r>
              <a:rPr lang="sv-SE" sz="1800" dirty="0">
                <a:effectLst/>
                <a:latin typeface="MinionPro"/>
              </a:rPr>
              <a:t>, </a:t>
            </a:r>
            <a:r>
              <a:rPr lang="sv-SE" sz="1800" dirty="0" err="1">
                <a:effectLst/>
                <a:latin typeface="MinionPro"/>
              </a:rPr>
              <a:t>where</a:t>
            </a:r>
            <a:r>
              <a:rPr lang="sv-SE" sz="1800" dirty="0">
                <a:effectLst/>
                <a:latin typeface="MinionPro"/>
              </a:rPr>
              <a:t> data </a:t>
            </a:r>
            <a:r>
              <a:rPr lang="sv-SE" sz="1800" dirty="0" err="1">
                <a:effectLst/>
                <a:latin typeface="MinionPro"/>
              </a:rPr>
              <a:t>are</a:t>
            </a:r>
            <a:r>
              <a:rPr lang="sv-SE" sz="1800" dirty="0">
                <a:effectLst/>
                <a:latin typeface="MinionPro"/>
              </a:rPr>
              <a:t> not </a:t>
            </a:r>
            <a:r>
              <a:rPr lang="sv-SE" sz="1800" dirty="0" err="1">
                <a:effectLst/>
                <a:latin typeface="MinionPro"/>
              </a:rPr>
              <a:t>visible</a:t>
            </a:r>
            <a:r>
              <a:rPr lang="sv-SE" sz="1800" dirty="0">
                <a:effectLst/>
                <a:latin typeface="MinionPro"/>
              </a:rPr>
              <a:t> or </a:t>
            </a:r>
            <a:r>
              <a:rPr lang="sv-SE" sz="1800" dirty="0" err="1">
                <a:effectLst/>
                <a:latin typeface="MinionPro"/>
              </a:rPr>
              <a:t>accessible</a:t>
            </a:r>
            <a:r>
              <a:rPr lang="sv-SE" sz="1800" dirty="0">
                <a:effectLst/>
                <a:latin typeface="MinionPro"/>
              </a:rPr>
              <a:t> to </a:t>
            </a:r>
            <a:r>
              <a:rPr lang="sv-SE" sz="1800" dirty="0" err="1">
                <a:effectLst/>
                <a:latin typeface="MinionPro"/>
              </a:rPr>
              <a:t>others</a:t>
            </a:r>
            <a:r>
              <a:rPr lang="sv-SE" sz="1800" dirty="0">
                <a:effectLst/>
                <a:latin typeface="MinionPro"/>
              </a:rPr>
              <a:t>; </a:t>
            </a:r>
            <a:r>
              <a:rPr lang="sv-SE" sz="1800" i="1" dirty="0">
                <a:effectLst/>
                <a:latin typeface="MinionPro"/>
              </a:rPr>
              <a:t>personal</a:t>
            </a:r>
            <a:r>
              <a:rPr lang="sv-SE" sz="1800" dirty="0">
                <a:effectLst/>
                <a:latin typeface="MinionPro"/>
              </a:rPr>
              <a:t>, </a:t>
            </a:r>
            <a:r>
              <a:rPr lang="sv-SE" sz="1800" dirty="0" err="1">
                <a:effectLst/>
                <a:latin typeface="MinionPro"/>
              </a:rPr>
              <a:t>where</a:t>
            </a:r>
            <a:r>
              <a:rPr lang="sv-SE" sz="1800" dirty="0">
                <a:effectLst/>
                <a:latin typeface="MinionPro"/>
              </a:rPr>
              <a:t> information </a:t>
            </a:r>
            <a:r>
              <a:rPr lang="sv-SE" sz="1800" dirty="0" err="1">
                <a:effectLst/>
                <a:latin typeface="MinionPro"/>
              </a:rPr>
              <a:t>can</a:t>
            </a:r>
            <a:r>
              <a:rPr lang="sv-SE" sz="1800" dirty="0">
                <a:effectLst/>
                <a:latin typeface="MinionPro"/>
              </a:rPr>
              <a:t> be </a:t>
            </a:r>
            <a:r>
              <a:rPr lang="sv-SE" sz="1800" dirty="0" err="1">
                <a:effectLst/>
                <a:latin typeface="MinionPro"/>
              </a:rPr>
              <a:t>visible</a:t>
            </a:r>
            <a:r>
              <a:rPr lang="sv-SE" sz="1800" dirty="0">
                <a:effectLst/>
                <a:latin typeface="MinionPro"/>
              </a:rPr>
              <a:t> to </a:t>
            </a:r>
            <a:r>
              <a:rPr lang="sv-SE" sz="1800" dirty="0" err="1">
                <a:effectLst/>
                <a:latin typeface="MinionPro"/>
              </a:rPr>
              <a:t>others</a:t>
            </a:r>
            <a:r>
              <a:rPr lang="sv-SE" sz="1800" dirty="0">
                <a:effectLst/>
                <a:latin typeface="MinionPro"/>
              </a:rPr>
              <a:t> </a:t>
            </a:r>
            <a:r>
              <a:rPr lang="sv-SE" sz="1800" dirty="0" err="1">
                <a:effectLst/>
                <a:latin typeface="MinionPro"/>
              </a:rPr>
              <a:t>but</a:t>
            </a:r>
            <a:r>
              <a:rPr lang="sv-SE" sz="1800" dirty="0">
                <a:effectLst/>
                <a:latin typeface="MinionPro"/>
              </a:rPr>
              <a:t> not </a:t>
            </a:r>
            <a:r>
              <a:rPr lang="sv-SE" sz="1800" dirty="0" err="1">
                <a:effectLst/>
                <a:latin typeface="MinionPro"/>
              </a:rPr>
              <a:t>accessible</a:t>
            </a:r>
            <a:r>
              <a:rPr lang="sv-SE" sz="1800" dirty="0">
                <a:effectLst/>
                <a:latin typeface="MinionPro"/>
              </a:rPr>
              <a:t>; and </a:t>
            </a:r>
            <a:r>
              <a:rPr lang="sv-SE" sz="1800" i="1" dirty="0">
                <a:effectLst/>
                <a:latin typeface="MinionPro"/>
              </a:rPr>
              <a:t>public</a:t>
            </a:r>
            <a:r>
              <a:rPr lang="sv-SE" sz="1800" dirty="0">
                <a:effectLst/>
                <a:latin typeface="MinionPro"/>
              </a:rPr>
              <a:t>, </a:t>
            </a:r>
            <a:r>
              <a:rPr lang="sv-SE" sz="1800" dirty="0" err="1">
                <a:effectLst/>
                <a:latin typeface="MinionPro"/>
              </a:rPr>
              <a:t>where</a:t>
            </a:r>
            <a:r>
              <a:rPr lang="sv-SE" sz="1800" dirty="0">
                <a:effectLst/>
                <a:latin typeface="MinionPro"/>
              </a:rPr>
              <a:t> </a:t>
            </a:r>
            <a:r>
              <a:rPr lang="sv-SE" sz="1800" dirty="0" err="1">
                <a:effectLst/>
                <a:latin typeface="MinionPro"/>
              </a:rPr>
              <a:t>everything</a:t>
            </a:r>
            <a:r>
              <a:rPr lang="sv-SE" sz="1800" dirty="0">
                <a:effectLst/>
                <a:latin typeface="MinionPro"/>
              </a:rPr>
              <a:t> is </a:t>
            </a:r>
            <a:r>
              <a:rPr lang="sv-SE" sz="1800" dirty="0" err="1">
                <a:effectLst/>
                <a:latin typeface="MinionPro"/>
              </a:rPr>
              <a:t>available</a:t>
            </a:r>
            <a:r>
              <a:rPr lang="sv-SE" sz="1800" dirty="0">
                <a:effectLst/>
                <a:latin typeface="MinionPro"/>
              </a:rPr>
              <a:t> to all </a:t>
            </a:r>
            <a:r>
              <a:rPr lang="sv-SE" sz="1800" dirty="0" err="1">
                <a:effectLst/>
                <a:latin typeface="MinionPro"/>
              </a:rPr>
              <a:t>users</a:t>
            </a:r>
            <a:r>
              <a:rPr lang="sv-SE" sz="1800" dirty="0">
                <a:effectLst/>
                <a:latin typeface="MinionPro"/>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MinionPro"/>
              </a:rPr>
              <a:t>As </a:t>
            </a:r>
            <a:r>
              <a:rPr lang="sv-SE" sz="1800" dirty="0" err="1">
                <a:effectLst/>
                <a:latin typeface="MinionPro"/>
              </a:rPr>
              <a:t>examples</a:t>
            </a:r>
            <a:r>
              <a:rPr lang="sv-SE" sz="1800" dirty="0">
                <a:effectLst/>
                <a:latin typeface="MinionPro"/>
              </a:rPr>
              <a:t>, tabletops </a:t>
            </a:r>
            <a:r>
              <a:rPr lang="sv-SE" sz="1800" dirty="0" err="1">
                <a:effectLst/>
                <a:latin typeface="MinionPro"/>
              </a:rPr>
              <a:t>are</a:t>
            </a:r>
            <a:r>
              <a:rPr lang="sv-SE" sz="1800" dirty="0">
                <a:effectLst/>
                <a:latin typeface="MinionPro"/>
              </a:rPr>
              <a:t> </a:t>
            </a:r>
            <a:r>
              <a:rPr lang="sv-SE" sz="1800" dirty="0" err="1">
                <a:effectLst/>
                <a:latin typeface="MinionPro"/>
              </a:rPr>
              <a:t>often</a:t>
            </a:r>
            <a:r>
              <a:rPr lang="sv-SE" sz="1800" dirty="0">
                <a:effectLst/>
                <a:latin typeface="MinionPro"/>
              </a:rPr>
              <a:t> private </a:t>
            </a:r>
            <a:r>
              <a:rPr lang="sv-SE" sz="1800" dirty="0" err="1">
                <a:effectLst/>
                <a:latin typeface="MinionPro"/>
              </a:rPr>
              <a:t>while</a:t>
            </a:r>
            <a:r>
              <a:rPr lang="sv-SE" sz="1800" dirty="0">
                <a:effectLst/>
                <a:latin typeface="MinionPro"/>
              </a:rPr>
              <a:t> </a:t>
            </a:r>
            <a:r>
              <a:rPr lang="sv-SE" sz="1800" dirty="0" err="1">
                <a:effectLst/>
                <a:latin typeface="MinionPro"/>
              </a:rPr>
              <a:t>interactive</a:t>
            </a:r>
            <a:r>
              <a:rPr lang="sv-SE" sz="1800" dirty="0">
                <a:effectLst/>
                <a:latin typeface="MinionPro"/>
              </a:rPr>
              <a:t> </a:t>
            </a:r>
            <a:r>
              <a:rPr lang="sv-SE" sz="1800" dirty="0" err="1">
                <a:effectLst/>
                <a:latin typeface="MinionPro"/>
              </a:rPr>
              <a:t>walls</a:t>
            </a:r>
            <a:r>
              <a:rPr lang="sv-SE" sz="1800" dirty="0">
                <a:effectLst/>
                <a:latin typeface="MinionPro"/>
              </a:rPr>
              <a:t> </a:t>
            </a:r>
            <a:r>
              <a:rPr lang="sv-SE" sz="1800" dirty="0" err="1">
                <a:effectLst/>
                <a:latin typeface="MinionPro"/>
              </a:rPr>
              <a:t>are</a:t>
            </a:r>
            <a:r>
              <a:rPr lang="sv-SE" sz="1800" dirty="0">
                <a:effectLst/>
                <a:latin typeface="MinionPro"/>
              </a:rPr>
              <a:t> public.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a:p>
            <a:endParaRPr lang="sv-SE" dirty="0"/>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3902433A-81EE-2349-B8D0-336A74B56840}" type="slidenum">
              <a:rPr lang="sv-SE" smtClean="0"/>
              <a:t>15</a:t>
            </a:fld>
            <a:endParaRPr lang="sv-SE"/>
          </a:p>
        </p:txBody>
      </p:sp>
    </p:spTree>
    <p:extLst>
      <p:ext uri="{BB962C8B-B14F-4D97-AF65-F5344CB8AC3E}">
        <p14:creationId xmlns:p14="http://schemas.microsoft.com/office/powerpoint/2010/main" val="2602328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Here’s</a:t>
            </a:r>
            <a:r>
              <a:rPr lang="sv-SE" dirty="0"/>
              <a:t> an </a:t>
            </a:r>
            <a:r>
              <a:rPr lang="sv-SE" dirty="0" err="1"/>
              <a:t>example</a:t>
            </a:r>
            <a:r>
              <a:rPr lang="sv-SE" dirty="0"/>
              <a:t> of an MDE </a:t>
            </a:r>
            <a:r>
              <a:rPr lang="sv-SE" dirty="0" err="1"/>
              <a:t>where</a:t>
            </a:r>
            <a:r>
              <a:rPr lang="sv-SE" dirty="0"/>
              <a:t> the </a:t>
            </a:r>
            <a:r>
              <a:rPr lang="sv-SE" dirty="0" err="1"/>
              <a:t>coupling</a:t>
            </a:r>
            <a:r>
              <a:rPr lang="sv-SE" dirty="0"/>
              <a:t> dimension </a:t>
            </a:r>
            <a:r>
              <a:rPr lang="sv-SE" dirty="0" err="1"/>
              <a:t>mutability</a:t>
            </a:r>
            <a:r>
              <a:rPr lang="sv-SE" dirty="0"/>
              <a:t> is </a:t>
            </a:r>
            <a:r>
              <a:rPr lang="sv-SE" dirty="0" err="1"/>
              <a:t>static</a:t>
            </a:r>
            <a:r>
              <a:rPr lang="sv-SE" dirty="0"/>
              <a:t> </a:t>
            </a:r>
            <a:r>
              <a:rPr lang="sv-SE" dirty="0" err="1"/>
              <a:t>with</a:t>
            </a:r>
            <a:r>
              <a:rPr lang="sv-SE" dirty="0"/>
              <a:t> redundant </a:t>
            </a:r>
            <a:r>
              <a:rPr lang="sv-SE" dirty="0" err="1"/>
              <a:t>logical</a:t>
            </a:r>
            <a:r>
              <a:rPr lang="sv-SE" dirty="0"/>
              <a:t> </a:t>
            </a:r>
            <a:r>
              <a:rPr lang="sv-SE" dirty="0" err="1"/>
              <a:t>view</a:t>
            </a:r>
            <a:endParaRPr lang="sv-SE" dirty="0"/>
          </a:p>
          <a:p>
            <a:endParaRPr lang="sv-SE" dirty="0"/>
          </a:p>
          <a:p>
            <a:r>
              <a:rPr lang="sv-SE" dirty="0" err="1"/>
              <a:t>Rthe</a:t>
            </a:r>
            <a:r>
              <a:rPr lang="sv-SE" dirty="0"/>
              <a:t> </a:t>
            </a:r>
            <a:r>
              <a:rPr lang="sv-SE" dirty="0" err="1"/>
              <a:t>example</a:t>
            </a:r>
            <a:r>
              <a:rPr lang="sv-SE" dirty="0"/>
              <a:t> </a:t>
            </a:r>
            <a:r>
              <a:rPr lang="sv-SE" dirty="0" err="1"/>
              <a:t>also</a:t>
            </a:r>
            <a:r>
              <a:rPr lang="sv-SE" dirty="0"/>
              <a:t> show </a:t>
            </a:r>
            <a:r>
              <a:rPr lang="sv-SE" dirty="0" err="1"/>
              <a:t>values</a:t>
            </a:r>
            <a:r>
              <a:rPr lang="sv-SE" dirty="0"/>
              <a:t> for the </a:t>
            </a:r>
            <a:r>
              <a:rPr lang="sv-SE" dirty="0" err="1"/>
              <a:t>topology</a:t>
            </a:r>
            <a:r>
              <a:rPr lang="sv-SE" dirty="0"/>
              <a:t> dimension</a:t>
            </a:r>
          </a:p>
        </p:txBody>
      </p:sp>
      <p:sp>
        <p:nvSpPr>
          <p:cNvPr id="4" name="Platshållare för bildnummer 3"/>
          <p:cNvSpPr>
            <a:spLocks noGrp="1"/>
          </p:cNvSpPr>
          <p:nvPr>
            <p:ph type="sldNum" sz="quarter" idx="5"/>
          </p:nvPr>
        </p:nvSpPr>
        <p:spPr/>
        <p:txBody>
          <a:bodyPr/>
          <a:lstStyle/>
          <a:p>
            <a:fld id="{3902433A-81EE-2349-B8D0-336A74B56840}" type="slidenum">
              <a:rPr lang="sv-SE" smtClean="0"/>
              <a:t>16</a:t>
            </a:fld>
            <a:endParaRPr lang="sv-SE"/>
          </a:p>
        </p:txBody>
      </p:sp>
    </p:spTree>
    <p:extLst>
      <p:ext uri="{BB962C8B-B14F-4D97-AF65-F5344CB8AC3E}">
        <p14:creationId xmlns:p14="http://schemas.microsoft.com/office/powerpoint/2010/main" val="2131706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The </a:t>
            </a:r>
            <a:r>
              <a:rPr lang="sv-SE" dirty="0" err="1"/>
              <a:t>interaction</a:t>
            </a:r>
            <a:r>
              <a:rPr lang="sv-SE" dirty="0"/>
              <a:t> </a:t>
            </a:r>
            <a:r>
              <a:rPr lang="sv-SE" dirty="0" err="1"/>
              <a:t>perspective</a:t>
            </a:r>
            <a:r>
              <a:rPr lang="sv-SE" dirty="0"/>
              <a:t> </a:t>
            </a:r>
            <a:r>
              <a:rPr lang="sv-SE" dirty="0" err="1"/>
              <a:t>describes</a:t>
            </a:r>
            <a:r>
              <a:rPr lang="sv-SE" dirty="0"/>
              <a:t> the </a:t>
            </a:r>
            <a:r>
              <a:rPr lang="sv-SE" dirty="0" err="1"/>
              <a:t>available</a:t>
            </a:r>
            <a:r>
              <a:rPr lang="sv-SE" dirty="0"/>
              <a:t> </a:t>
            </a:r>
            <a:r>
              <a:rPr lang="sv-SE" dirty="0" err="1"/>
              <a:t>interaction</a:t>
            </a:r>
            <a:r>
              <a:rPr lang="sv-SE" dirty="0"/>
              <a:t> modes </a:t>
            </a:r>
            <a:r>
              <a:rPr lang="sv-SE" dirty="0" err="1"/>
              <a:t>once</a:t>
            </a:r>
            <a:r>
              <a:rPr lang="sv-SE" dirty="0"/>
              <a:t> the </a:t>
            </a:r>
            <a:r>
              <a:rPr lang="sv-SE" dirty="0" err="1"/>
              <a:t>devices</a:t>
            </a:r>
            <a:r>
              <a:rPr lang="sv-SE" dirty="0"/>
              <a:t> </a:t>
            </a:r>
            <a:r>
              <a:rPr lang="sv-SE" dirty="0" err="1"/>
              <a:t>have</a:t>
            </a:r>
            <a:r>
              <a:rPr lang="sv-SE" dirty="0"/>
              <a:t> </a:t>
            </a:r>
            <a:r>
              <a:rPr lang="sv-SE" dirty="0" err="1"/>
              <a:t>been</a:t>
            </a:r>
            <a:r>
              <a:rPr lang="sv-SE" dirty="0"/>
              <a:t> </a:t>
            </a:r>
            <a:r>
              <a:rPr lang="sv-SE" dirty="0" err="1"/>
              <a:t>organized</a:t>
            </a:r>
            <a:r>
              <a:rPr lang="sv-SE" dirty="0"/>
              <a:t> and </a:t>
            </a:r>
            <a:r>
              <a:rPr lang="sv-SE" dirty="0" err="1"/>
              <a:t>coupled</a:t>
            </a:r>
            <a:r>
              <a:rPr lang="sv-SE" dirty="0"/>
              <a:t> </a:t>
            </a:r>
            <a:r>
              <a:rPr lang="sv-SE" dirty="0" err="1"/>
              <a:t>together</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err="1"/>
              <a:t>This</a:t>
            </a:r>
            <a:r>
              <a:rPr lang="sv-SE" dirty="0"/>
              <a:t> </a:t>
            </a:r>
            <a:r>
              <a:rPr lang="sv-SE" dirty="0" err="1"/>
              <a:t>about</a:t>
            </a:r>
            <a:r>
              <a:rPr lang="sv-SE" dirty="0"/>
              <a:t> </a:t>
            </a:r>
            <a:r>
              <a:rPr lang="sv-SE" dirty="0" err="1"/>
              <a:t>what</a:t>
            </a:r>
            <a:r>
              <a:rPr lang="sv-SE" dirty="0"/>
              <a:t> </a:t>
            </a:r>
            <a:r>
              <a:rPr lang="sv-SE" dirty="0" err="1"/>
              <a:t>users</a:t>
            </a:r>
            <a:r>
              <a:rPr lang="sv-SE" dirty="0"/>
              <a:t> </a:t>
            </a:r>
            <a:r>
              <a:rPr lang="sv-SE" dirty="0" err="1"/>
              <a:t>can</a:t>
            </a:r>
            <a:r>
              <a:rPr lang="sv-SE" dirty="0"/>
              <a:t> do in the multi-display </a:t>
            </a:r>
            <a:r>
              <a:rPr lang="sv-SE" dirty="0" err="1"/>
              <a:t>environment</a:t>
            </a:r>
            <a:r>
              <a:rPr lang="sv-SE" dirty="0"/>
              <a:t> and </a:t>
            </a:r>
            <a:r>
              <a:rPr lang="sv-SE" dirty="0" err="1"/>
              <a:t>how</a:t>
            </a:r>
            <a:r>
              <a:rPr lang="sv-SE"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err="1"/>
              <a:t>We</a:t>
            </a:r>
            <a:r>
              <a:rPr lang="sv-SE" dirty="0"/>
              <a:t> look at a </a:t>
            </a:r>
            <a:r>
              <a:rPr lang="sv-SE" dirty="0" err="1"/>
              <a:t>couple</a:t>
            </a:r>
            <a:r>
              <a:rPr lang="sv-SE" dirty="0"/>
              <a:t> of </a:t>
            </a:r>
            <a:r>
              <a:rPr lang="sv-SE" dirty="0" err="1"/>
              <a:t>examples</a:t>
            </a:r>
            <a:r>
              <a:rPr lang="sv-SE" dirty="0"/>
              <a:t> and </a:t>
            </a:r>
            <a:r>
              <a:rPr lang="sv-SE" dirty="0" err="1"/>
              <a:t>refer</a:t>
            </a:r>
            <a:r>
              <a:rPr lang="sv-SE" dirty="0"/>
              <a:t> to the paper for </a:t>
            </a:r>
            <a:r>
              <a:rPr lang="sv-SE" dirty="0" err="1"/>
              <a:t>descriptions</a:t>
            </a:r>
            <a:r>
              <a:rPr lang="sv-SE" dirty="0"/>
              <a:t> of the rest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The </a:t>
            </a:r>
            <a:r>
              <a:rPr lang="sv-SE" dirty="0" err="1"/>
              <a:t>interaction</a:t>
            </a:r>
            <a:r>
              <a:rPr lang="sv-SE" dirty="0"/>
              <a:t> </a:t>
            </a:r>
            <a:r>
              <a:rPr lang="sv-SE" dirty="0" err="1"/>
              <a:t>availability</a:t>
            </a:r>
            <a:r>
              <a:rPr lang="sv-SE" dirty="0"/>
              <a:t> dimension is </a:t>
            </a:r>
            <a:r>
              <a:rPr lang="sv-SE" dirty="0" err="1"/>
              <a:t>about</a:t>
            </a:r>
            <a:r>
              <a:rPr lang="sv-SE" dirty="0"/>
              <a:t> to </a:t>
            </a:r>
            <a:r>
              <a:rPr lang="sv-SE" dirty="0" err="1"/>
              <a:t>what</a:t>
            </a:r>
            <a:r>
              <a:rPr lang="sv-SE" dirty="0"/>
              <a:t> </a:t>
            </a:r>
            <a:r>
              <a:rPr lang="sv-SE" dirty="0" err="1"/>
              <a:t>degree</a:t>
            </a:r>
            <a:r>
              <a:rPr lang="sv-SE" dirty="0"/>
              <a:t> the displays </a:t>
            </a:r>
            <a:r>
              <a:rPr lang="sv-SE" dirty="0" err="1"/>
              <a:t>allow</a:t>
            </a:r>
            <a:r>
              <a:rPr lang="sv-SE" dirty="0"/>
              <a:t> </a:t>
            </a:r>
            <a:r>
              <a:rPr lang="sv-SE" dirty="0" err="1"/>
              <a:t>interaction</a:t>
            </a:r>
            <a:r>
              <a:rPr lang="sv-SE" dirty="0"/>
              <a:t>. It </a:t>
            </a:r>
            <a:r>
              <a:rPr lang="sv-SE" dirty="0" err="1"/>
              <a:t>can</a:t>
            </a:r>
            <a:r>
              <a:rPr lang="sv-SE" dirty="0"/>
              <a:t> be </a:t>
            </a:r>
            <a:r>
              <a:rPr lang="sv-SE" dirty="0" err="1"/>
              <a:t>inexistent</a:t>
            </a:r>
            <a:r>
              <a:rPr lang="sv-SE" dirty="0"/>
              <a:t> </a:t>
            </a:r>
            <a:r>
              <a:rPr lang="sv-SE" dirty="0" err="1"/>
              <a:t>if</a:t>
            </a:r>
            <a:r>
              <a:rPr lang="sv-SE" dirty="0"/>
              <a:t> the displays </a:t>
            </a:r>
            <a:r>
              <a:rPr lang="sv-SE" dirty="0" err="1"/>
              <a:t>are</a:t>
            </a:r>
            <a:r>
              <a:rPr lang="sv-SE" dirty="0"/>
              <a:t> </a:t>
            </a:r>
            <a:r>
              <a:rPr lang="sv-SE" dirty="0" err="1"/>
              <a:t>only</a:t>
            </a:r>
            <a:r>
              <a:rPr lang="sv-SE" dirty="0"/>
              <a:t> </a:t>
            </a:r>
            <a:r>
              <a:rPr lang="sv-SE" dirty="0" err="1"/>
              <a:t>used</a:t>
            </a:r>
            <a:r>
              <a:rPr lang="sv-SE" dirty="0"/>
              <a:t> for </a:t>
            </a:r>
            <a:r>
              <a:rPr lang="sv-SE" dirty="0" err="1"/>
              <a:t>visualization</a:t>
            </a:r>
            <a:r>
              <a:rPr lang="sv-SE" dirty="0"/>
              <a:t> and </a:t>
            </a:r>
            <a:r>
              <a:rPr lang="sv-SE" dirty="0" err="1"/>
              <a:t>cannot</a:t>
            </a:r>
            <a:r>
              <a:rPr lang="sv-SE" dirty="0"/>
              <a:t> be </a:t>
            </a:r>
            <a:r>
              <a:rPr lang="sv-SE" dirty="0" err="1"/>
              <a:t>interacted</a:t>
            </a:r>
            <a:r>
              <a:rPr lang="sv-SE" dirty="0"/>
              <a:t> </a:t>
            </a:r>
            <a:r>
              <a:rPr lang="sv-SE" dirty="0" err="1"/>
              <a:t>with</a:t>
            </a:r>
            <a:r>
              <a:rPr lang="sv-SE" dirty="0"/>
              <a:t>, </a:t>
            </a:r>
            <a:r>
              <a:rPr lang="sv-SE" dirty="0" err="1"/>
              <a:t>partialö</a:t>
            </a:r>
            <a:r>
              <a:rPr lang="sv-SE" dirty="0"/>
              <a:t> </a:t>
            </a:r>
            <a:r>
              <a:rPr lang="sv-SE" dirty="0" err="1"/>
              <a:t>if</a:t>
            </a:r>
            <a:r>
              <a:rPr lang="sv-SE" dirty="0"/>
              <a:t> </a:t>
            </a:r>
            <a:r>
              <a:rPr lang="sv-SE" dirty="0" err="1"/>
              <a:t>some</a:t>
            </a:r>
            <a:r>
              <a:rPr lang="sv-SE" dirty="0"/>
              <a:t> </a:t>
            </a:r>
            <a:r>
              <a:rPr lang="sv-SE" dirty="0" err="1"/>
              <a:t>screens</a:t>
            </a:r>
            <a:r>
              <a:rPr lang="sv-SE" dirty="0"/>
              <a:t> </a:t>
            </a:r>
            <a:r>
              <a:rPr lang="sv-SE" dirty="0" err="1"/>
              <a:t>allow</a:t>
            </a:r>
            <a:r>
              <a:rPr lang="sv-SE" dirty="0"/>
              <a:t> </a:t>
            </a:r>
            <a:r>
              <a:rPr lang="sv-SE" dirty="0" err="1"/>
              <a:t>interaction</a:t>
            </a:r>
            <a:r>
              <a:rPr lang="sv-SE" dirty="0"/>
              <a:t> and total </a:t>
            </a:r>
            <a:r>
              <a:rPr lang="sv-SE" dirty="0" err="1"/>
              <a:t>if</a:t>
            </a:r>
            <a:r>
              <a:rPr lang="sv-SE" dirty="0"/>
              <a:t> all </a:t>
            </a:r>
            <a:r>
              <a:rPr lang="sv-SE" dirty="0" err="1"/>
              <a:t>screens</a:t>
            </a:r>
            <a:r>
              <a:rPr lang="sv-SE" dirty="0"/>
              <a:t> </a:t>
            </a:r>
            <a:r>
              <a:rPr lang="sv-SE" dirty="0" err="1"/>
              <a:t>are</a:t>
            </a:r>
            <a:r>
              <a:rPr lang="sv-SE" dirty="0"/>
              <a:t> </a:t>
            </a:r>
            <a:r>
              <a:rPr lang="sv-SE" dirty="0" err="1"/>
              <a:t>interactive</a:t>
            </a:r>
            <a:r>
              <a:rPr lang="sv-SE"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err="1"/>
              <a:t>Interactium</a:t>
            </a:r>
            <a:r>
              <a:rPr lang="sv-SE" dirty="0"/>
              <a:t> medium is </a:t>
            </a:r>
            <a:r>
              <a:rPr lang="sv-SE" dirty="0" err="1"/>
              <a:t>about</a:t>
            </a:r>
            <a:r>
              <a:rPr lang="sv-SE" dirty="0"/>
              <a:t> </a:t>
            </a:r>
            <a:r>
              <a:rPr lang="sv-SE" dirty="0" err="1"/>
              <a:t>where</a:t>
            </a:r>
            <a:r>
              <a:rPr lang="sv-SE" dirty="0"/>
              <a:t> the </a:t>
            </a:r>
            <a:r>
              <a:rPr lang="sv-SE" dirty="0" err="1"/>
              <a:t>interaction</a:t>
            </a:r>
            <a:r>
              <a:rPr lang="sv-SE" dirty="0"/>
              <a:t> </a:t>
            </a:r>
            <a:r>
              <a:rPr lang="sv-SE" dirty="0" err="1"/>
              <a:t>takes</a:t>
            </a:r>
            <a:r>
              <a:rPr lang="sv-SE" dirty="0"/>
              <a:t> </a:t>
            </a:r>
            <a:r>
              <a:rPr lang="sv-SE" dirty="0" err="1"/>
              <a:t>place</a:t>
            </a:r>
            <a:r>
              <a:rPr lang="sv-SE" dirty="0"/>
              <a:t>. It </a:t>
            </a:r>
            <a:r>
              <a:rPr lang="sv-SE" dirty="0" err="1"/>
              <a:t>can</a:t>
            </a:r>
            <a:r>
              <a:rPr lang="sv-SE" dirty="0"/>
              <a:t> be </a:t>
            </a:r>
            <a:r>
              <a:rPr lang="sv-SE" dirty="0" err="1"/>
              <a:t>eiter</a:t>
            </a:r>
            <a:r>
              <a:rPr lang="sv-SE" dirty="0"/>
              <a:t> on-</a:t>
            </a:r>
            <a:r>
              <a:rPr lang="sv-SE" dirty="0" err="1"/>
              <a:t>device</a:t>
            </a:r>
            <a:r>
              <a:rPr lang="sv-SE" dirty="0"/>
              <a:t>, for </a:t>
            </a:r>
            <a:r>
              <a:rPr lang="sv-SE" dirty="0" err="1"/>
              <a:t>instance</a:t>
            </a:r>
            <a:r>
              <a:rPr lang="sv-SE" dirty="0"/>
              <a:t> touch displays or </a:t>
            </a:r>
            <a:r>
              <a:rPr lang="sv-SE" dirty="0" err="1"/>
              <a:t>around</a:t>
            </a:r>
            <a:r>
              <a:rPr lang="sv-SE" dirty="0"/>
              <a:t> </a:t>
            </a:r>
            <a:r>
              <a:rPr lang="sv-SE" dirty="0" err="1"/>
              <a:t>device</a:t>
            </a:r>
            <a:r>
              <a:rPr lang="sv-SE" dirty="0"/>
              <a:t> </a:t>
            </a:r>
            <a:r>
              <a:rPr lang="sv-SE" dirty="0" err="1"/>
              <a:t>whicg</a:t>
            </a:r>
            <a:r>
              <a:rPr lang="sv-SE" dirty="0"/>
              <a:t> </a:t>
            </a:r>
            <a:r>
              <a:rPr lang="sv-SE" dirty="0" err="1"/>
              <a:t>can</a:t>
            </a:r>
            <a:r>
              <a:rPr lang="sv-SE" dirty="0"/>
              <a:t> be diverse </a:t>
            </a:r>
            <a:r>
              <a:rPr lang="sv-SE" dirty="0" err="1"/>
              <a:t>things</a:t>
            </a:r>
            <a:r>
              <a:rPr lang="sv-SE" dirty="0"/>
              <a:t> like </a:t>
            </a:r>
            <a:r>
              <a:rPr lang="sv-SE" dirty="0" err="1"/>
              <a:t>making</a:t>
            </a:r>
            <a:r>
              <a:rPr lang="sv-SE" dirty="0"/>
              <a:t> </a:t>
            </a:r>
            <a:r>
              <a:rPr lang="sv-SE" dirty="0" err="1"/>
              <a:t>gestures</a:t>
            </a:r>
            <a:r>
              <a:rPr lang="sv-SE" dirty="0"/>
              <a:t> in the air or </a:t>
            </a:r>
            <a:r>
              <a:rPr lang="sv-SE" dirty="0" err="1"/>
              <a:t>using</a:t>
            </a:r>
            <a:r>
              <a:rPr lang="sv-SE" dirty="0"/>
              <a:t> a </a:t>
            </a:r>
            <a:r>
              <a:rPr lang="sv-SE" dirty="0" err="1"/>
              <a:t>mous</a:t>
            </a:r>
            <a:r>
              <a:rPr lang="sv-SE" dirty="0"/>
              <a:t> </a:t>
            </a:r>
            <a:r>
              <a:rPr lang="sv-SE" dirty="0" err="1"/>
              <a:t>located</a:t>
            </a:r>
            <a:r>
              <a:rPr lang="sv-SE" dirty="0"/>
              <a:t> </a:t>
            </a:r>
            <a:r>
              <a:rPr lang="sv-SE" dirty="0" err="1"/>
              <a:t>close</a:t>
            </a:r>
            <a:r>
              <a:rPr lang="sv-SE" dirty="0"/>
              <a:t> to a display.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3902433A-81EE-2349-B8D0-336A74B56840}" type="slidenum">
              <a:rPr lang="sv-SE" smtClean="0"/>
              <a:t>17</a:t>
            </a:fld>
            <a:endParaRPr lang="sv-SE"/>
          </a:p>
        </p:txBody>
      </p:sp>
    </p:spTree>
    <p:extLst>
      <p:ext uri="{BB962C8B-B14F-4D97-AF65-F5344CB8AC3E}">
        <p14:creationId xmlns:p14="http://schemas.microsoft.com/office/powerpoint/2010/main" val="182324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As an </a:t>
            </a:r>
            <a:r>
              <a:rPr lang="sv-SE" dirty="0" err="1"/>
              <a:t>example</a:t>
            </a:r>
            <a:r>
              <a:rPr lang="sv-SE" dirty="0"/>
              <a:t> </a:t>
            </a:r>
            <a:r>
              <a:rPr lang="sv-SE" dirty="0" err="1"/>
              <a:t>we</a:t>
            </a:r>
            <a:r>
              <a:rPr lang="sv-SE" dirty="0"/>
              <a:t> look at the </a:t>
            </a:r>
            <a:r>
              <a:rPr lang="sv-SE" dirty="0" err="1"/>
              <a:t>siftables</a:t>
            </a:r>
            <a:r>
              <a:rPr lang="sv-SE" dirty="0"/>
              <a:t> from MIT. </a:t>
            </a:r>
            <a:r>
              <a:rPr lang="sv-SE" dirty="0" err="1"/>
              <a:t>These</a:t>
            </a:r>
            <a:r>
              <a:rPr lang="sv-SE" dirty="0"/>
              <a:t> </a:t>
            </a:r>
            <a:r>
              <a:rPr lang="sv-SE" dirty="0" err="1"/>
              <a:t>are</a:t>
            </a:r>
            <a:r>
              <a:rPr lang="sv-SE" dirty="0"/>
              <a:t> small </a:t>
            </a:r>
            <a:r>
              <a:rPr lang="sv-SE" dirty="0" err="1"/>
              <a:t>interactive</a:t>
            </a:r>
            <a:r>
              <a:rPr lang="sv-SE" dirty="0"/>
              <a:t> </a:t>
            </a:r>
            <a:r>
              <a:rPr lang="sv-SE" dirty="0" err="1"/>
              <a:t>devices</a:t>
            </a:r>
            <a:r>
              <a:rPr lang="sv-SE" dirty="0"/>
              <a:t> </a:t>
            </a:r>
            <a:r>
              <a:rPr lang="sv-SE" dirty="0" err="1"/>
              <a:t>with</a:t>
            </a:r>
            <a:r>
              <a:rPr lang="sv-SE" dirty="0"/>
              <a:t> a </a:t>
            </a:r>
            <a:r>
              <a:rPr lang="sv-SE" dirty="0" err="1"/>
              <a:t>tiny</a:t>
            </a:r>
            <a:r>
              <a:rPr lang="sv-SE" dirty="0"/>
              <a:t> </a:t>
            </a:r>
            <a:r>
              <a:rPr lang="sv-SE" dirty="0" err="1"/>
              <a:t>screen</a:t>
            </a:r>
            <a:r>
              <a:rPr lang="sv-SE" dirty="0"/>
              <a:t> </a:t>
            </a:r>
            <a:r>
              <a:rPr lang="sv-SE" dirty="0" err="1"/>
              <a:t>that</a:t>
            </a:r>
            <a:r>
              <a:rPr lang="sv-SE" dirty="0"/>
              <a:t> </a:t>
            </a:r>
            <a:r>
              <a:rPr lang="sv-SE" dirty="0" err="1"/>
              <a:t>can</a:t>
            </a:r>
            <a:r>
              <a:rPr lang="sv-SE" dirty="0"/>
              <a:t> be </a:t>
            </a:r>
            <a:r>
              <a:rPr lang="sv-SE" dirty="0" err="1"/>
              <a:t>manipulated</a:t>
            </a:r>
            <a:r>
              <a:rPr lang="sv-SE" dirty="0"/>
              <a:t> and </a:t>
            </a:r>
            <a:r>
              <a:rPr lang="sv-SE" dirty="0" err="1"/>
              <a:t>interacted</a:t>
            </a:r>
            <a:r>
              <a:rPr lang="sv-SE" dirty="0"/>
              <a:t> </a:t>
            </a:r>
            <a:r>
              <a:rPr lang="sv-SE" dirty="0" err="1"/>
              <a:t>with</a:t>
            </a:r>
            <a:r>
              <a:rPr lang="sv-SE" dirty="0"/>
              <a:t> in different </a:t>
            </a:r>
            <a:r>
              <a:rPr lang="sv-SE" dirty="0" err="1"/>
              <a:t>ways</a:t>
            </a:r>
            <a:r>
              <a:rPr lang="sv-SE" dirty="0"/>
              <a:t>.</a:t>
            </a:r>
          </a:p>
          <a:p>
            <a:r>
              <a:rPr lang="sv-SE" dirty="0"/>
              <a:t>Check </a:t>
            </a:r>
            <a:r>
              <a:rPr lang="sv-SE" dirty="0" err="1"/>
              <a:t>out</a:t>
            </a:r>
            <a:r>
              <a:rPr lang="sv-SE" dirty="0"/>
              <a:t> the video in the </a:t>
            </a:r>
            <a:r>
              <a:rPr lang="sv-SE" dirty="0" err="1"/>
              <a:t>link</a:t>
            </a:r>
            <a:r>
              <a:rPr lang="sv-SE" dirty="0"/>
              <a:t> for a demo</a:t>
            </a:r>
          </a:p>
          <a:p>
            <a:endParaRPr lang="sv-SE" dirty="0"/>
          </a:p>
          <a:p>
            <a:r>
              <a:rPr lang="sv-SE" dirty="0"/>
              <a:t>The </a:t>
            </a:r>
            <a:r>
              <a:rPr lang="sv-SE" dirty="0" err="1"/>
              <a:t>topology</a:t>
            </a:r>
            <a:r>
              <a:rPr lang="sv-SE" dirty="0"/>
              <a:t> and </a:t>
            </a:r>
            <a:r>
              <a:rPr lang="sv-SE" dirty="0" err="1"/>
              <a:t>interaction</a:t>
            </a:r>
            <a:r>
              <a:rPr lang="sv-SE" dirty="0"/>
              <a:t> dimensions </a:t>
            </a:r>
            <a:r>
              <a:rPr lang="sv-SE" dirty="0" err="1"/>
              <a:t>can</a:t>
            </a:r>
            <a:r>
              <a:rPr lang="sv-SE" dirty="0"/>
              <a:t> be </a:t>
            </a:r>
            <a:r>
              <a:rPr lang="sv-SE" dirty="0" err="1"/>
              <a:t>describes</a:t>
            </a:r>
            <a:r>
              <a:rPr lang="sv-SE" dirty="0"/>
              <a:t> as</a:t>
            </a:r>
          </a:p>
          <a:p>
            <a:endParaRPr lang="sv-SE" dirty="0"/>
          </a:p>
          <a:p>
            <a:r>
              <a:rPr lang="sv-SE" dirty="0" err="1"/>
              <a:t>Topology</a:t>
            </a:r>
            <a:endParaRPr lang="sv-SE" dirty="0"/>
          </a:p>
          <a:p>
            <a:pPr lvl="1"/>
            <a:r>
              <a:rPr lang="sv-SE" cap="small" dirty="0" err="1"/>
              <a:t>Homogeneity</a:t>
            </a:r>
            <a:r>
              <a:rPr lang="sv-SE" dirty="0"/>
              <a:t> – </a:t>
            </a:r>
            <a:r>
              <a:rPr lang="sv-SE" i="1" dirty="0" err="1"/>
              <a:t>homogeneous</a:t>
            </a:r>
            <a:endParaRPr lang="sv-SE" i="1" dirty="0"/>
          </a:p>
          <a:p>
            <a:pPr lvl="1"/>
            <a:r>
              <a:rPr lang="sv-SE" i="1" cap="small" dirty="0"/>
              <a:t>Spatial form </a:t>
            </a:r>
            <a:r>
              <a:rPr lang="sv-SE" dirty="0"/>
              <a:t>– </a:t>
            </a:r>
            <a:r>
              <a:rPr lang="sv-SE" i="1" dirty="0" err="1"/>
              <a:t>volumetric</a:t>
            </a:r>
            <a:endParaRPr lang="sv-SE" i="1" dirty="0"/>
          </a:p>
          <a:p>
            <a:pPr lvl="1"/>
            <a:r>
              <a:rPr lang="sv-SE" cap="small" dirty="0" err="1"/>
              <a:t>Shape</a:t>
            </a:r>
            <a:r>
              <a:rPr lang="sv-SE" cap="small" dirty="0"/>
              <a:t> </a:t>
            </a:r>
            <a:r>
              <a:rPr lang="sv-SE" cap="small" dirty="0" err="1"/>
              <a:t>regularity</a:t>
            </a:r>
            <a:r>
              <a:rPr lang="sv-SE" cap="small" dirty="0"/>
              <a:t> </a:t>
            </a:r>
            <a:r>
              <a:rPr lang="sv-SE" dirty="0"/>
              <a:t>– </a:t>
            </a:r>
            <a:r>
              <a:rPr lang="sv-SE" i="1" dirty="0" err="1"/>
              <a:t>irregular</a:t>
            </a:r>
            <a:endParaRPr lang="sv-SE" i="1" dirty="0"/>
          </a:p>
          <a:p>
            <a:pPr lvl="1"/>
            <a:r>
              <a:rPr lang="sv-SE" cap="small" dirty="0" err="1"/>
              <a:t>Size</a:t>
            </a:r>
            <a:r>
              <a:rPr lang="sv-SE" dirty="0"/>
              <a:t> – </a:t>
            </a:r>
            <a:r>
              <a:rPr lang="sv-SE" i="1" dirty="0" err="1"/>
              <a:t>foot</a:t>
            </a:r>
            <a:endParaRPr lang="sv-SE" i="1" dirty="0"/>
          </a:p>
          <a:p>
            <a:r>
              <a:rPr lang="sv-SE" dirty="0" err="1"/>
              <a:t>Interaction</a:t>
            </a:r>
            <a:endParaRPr lang="sv-SE" dirty="0"/>
          </a:p>
          <a:p>
            <a:pPr lvl="1"/>
            <a:r>
              <a:rPr lang="sv-SE" cap="small" dirty="0" err="1"/>
              <a:t>Interaction</a:t>
            </a:r>
            <a:r>
              <a:rPr lang="sv-SE" cap="small" dirty="0"/>
              <a:t> </a:t>
            </a:r>
            <a:r>
              <a:rPr lang="sv-SE" cap="small" dirty="0" err="1"/>
              <a:t>Availability</a:t>
            </a:r>
            <a:r>
              <a:rPr lang="sv-SE" sz="2400" cap="small" dirty="0"/>
              <a:t> </a:t>
            </a:r>
            <a:r>
              <a:rPr lang="sv-SE" sz="2400" dirty="0"/>
              <a:t>– </a:t>
            </a:r>
            <a:r>
              <a:rPr lang="sv-SE" sz="2400" i="1" dirty="0"/>
              <a:t>total – all </a:t>
            </a:r>
            <a:r>
              <a:rPr lang="sv-SE" sz="2400" i="1" dirty="0" err="1"/>
              <a:t>devices</a:t>
            </a:r>
            <a:r>
              <a:rPr lang="sv-SE" sz="2400" i="1" dirty="0"/>
              <a:t> </a:t>
            </a:r>
            <a:r>
              <a:rPr lang="sv-SE" sz="2400" i="1" dirty="0" err="1"/>
              <a:t>are</a:t>
            </a:r>
            <a:r>
              <a:rPr lang="sv-SE" sz="2400" i="1" dirty="0"/>
              <a:t> </a:t>
            </a:r>
            <a:r>
              <a:rPr lang="sv-SE" sz="2400" i="1" dirty="0" err="1"/>
              <a:t>interactive</a:t>
            </a:r>
            <a:endParaRPr lang="sv-SE" sz="2400" i="1" dirty="0"/>
          </a:p>
          <a:p>
            <a:pPr lvl="1"/>
            <a:r>
              <a:rPr lang="sv-SE" cap="small" dirty="0"/>
              <a:t>Input </a:t>
            </a:r>
            <a:r>
              <a:rPr lang="sv-SE" cap="small" dirty="0" err="1"/>
              <a:t>Directnesss</a:t>
            </a:r>
            <a:r>
              <a:rPr lang="sv-SE" sz="2000" cap="small" dirty="0"/>
              <a:t> </a:t>
            </a:r>
            <a:r>
              <a:rPr lang="sv-SE" sz="2000" dirty="0"/>
              <a:t>–</a:t>
            </a:r>
            <a:r>
              <a:rPr lang="sv-SE" sz="2000" i="1" cap="small" dirty="0"/>
              <a:t> </a:t>
            </a:r>
            <a:r>
              <a:rPr lang="sv-SE" i="1" dirty="0" err="1"/>
              <a:t>direct</a:t>
            </a:r>
            <a:endParaRPr lang="sv-SE" i="1" dirty="0"/>
          </a:p>
          <a:p>
            <a:pPr lvl="1"/>
            <a:r>
              <a:rPr lang="sv-SE" cap="small" dirty="0" err="1"/>
              <a:t>Interaction</a:t>
            </a:r>
            <a:r>
              <a:rPr lang="sv-SE" cap="small" dirty="0"/>
              <a:t> Medium </a:t>
            </a:r>
            <a:r>
              <a:rPr lang="sv-SE" sz="1800" dirty="0"/>
              <a:t>–</a:t>
            </a:r>
            <a:r>
              <a:rPr lang="sv-SE" sz="1800" i="1" cap="small" dirty="0"/>
              <a:t>  </a:t>
            </a:r>
            <a:r>
              <a:rPr lang="sv-SE" i="1" dirty="0"/>
              <a:t>on-</a:t>
            </a:r>
            <a:r>
              <a:rPr lang="sv-SE" i="1" dirty="0" err="1"/>
              <a:t>device</a:t>
            </a:r>
            <a:r>
              <a:rPr lang="sv-SE" i="1" dirty="0"/>
              <a:t> – the </a:t>
            </a:r>
            <a:r>
              <a:rPr lang="sv-SE" i="1" dirty="0" err="1"/>
              <a:t>interaction</a:t>
            </a:r>
            <a:r>
              <a:rPr lang="sv-SE" i="1" dirty="0"/>
              <a:t> </a:t>
            </a:r>
            <a:r>
              <a:rPr lang="sv-SE" i="1" dirty="0" err="1"/>
              <a:t>takes</a:t>
            </a:r>
            <a:r>
              <a:rPr lang="sv-SE" i="1" dirty="0"/>
              <a:t> </a:t>
            </a:r>
            <a:r>
              <a:rPr lang="sv-SE" i="1" dirty="0" err="1"/>
              <a:t>place</a:t>
            </a:r>
            <a:r>
              <a:rPr lang="sv-SE" i="1" dirty="0"/>
              <a:t> on the </a:t>
            </a:r>
            <a:r>
              <a:rPr lang="sv-SE" i="1" dirty="0" err="1"/>
              <a:t>device</a:t>
            </a:r>
            <a:endParaRPr lang="sv-SE" i="1" dirty="0"/>
          </a:p>
          <a:p>
            <a:pPr lvl="1"/>
            <a:r>
              <a:rPr lang="sv-SE" cap="small" dirty="0" err="1"/>
              <a:t>Interaction</a:t>
            </a:r>
            <a:r>
              <a:rPr lang="sv-SE" cap="small" dirty="0"/>
              <a:t> Instruments - </a:t>
            </a:r>
            <a:r>
              <a:rPr lang="sv-SE" i="1" dirty="0" err="1"/>
              <a:t>surface-based</a:t>
            </a:r>
            <a:endParaRPr lang="sv-SE" i="1" dirty="0"/>
          </a:p>
          <a:p>
            <a:pPr lvl="1"/>
            <a:r>
              <a:rPr lang="sv-SE" cap="small" dirty="0"/>
              <a:t>Input </a:t>
            </a:r>
            <a:r>
              <a:rPr lang="sv-SE" cap="small" dirty="0" err="1"/>
              <a:t>Continuity</a:t>
            </a:r>
            <a:r>
              <a:rPr lang="sv-SE" cap="small" dirty="0"/>
              <a:t> – </a:t>
            </a:r>
            <a:r>
              <a:rPr lang="sv-SE" i="1" dirty="0" err="1"/>
              <a:t>punctual</a:t>
            </a:r>
            <a:r>
              <a:rPr lang="sv-SE" i="1" dirty="0"/>
              <a:t>, </a:t>
            </a:r>
            <a:r>
              <a:rPr lang="sv-SE" i="1" dirty="0" err="1"/>
              <a:t>gestural</a:t>
            </a:r>
            <a:endParaRPr lang="sv-SE" i="1" dirty="0"/>
          </a:p>
          <a:p>
            <a:endParaRPr lang="sv-SE" dirty="0"/>
          </a:p>
        </p:txBody>
      </p:sp>
      <p:sp>
        <p:nvSpPr>
          <p:cNvPr id="4" name="Platshållare för bildnummer 3"/>
          <p:cNvSpPr>
            <a:spLocks noGrp="1"/>
          </p:cNvSpPr>
          <p:nvPr>
            <p:ph type="sldNum" sz="quarter" idx="5"/>
          </p:nvPr>
        </p:nvSpPr>
        <p:spPr/>
        <p:txBody>
          <a:bodyPr/>
          <a:lstStyle/>
          <a:p>
            <a:fld id="{3902433A-81EE-2349-B8D0-336A74B56840}" type="slidenum">
              <a:rPr lang="sv-SE" smtClean="0"/>
              <a:t>18</a:t>
            </a:fld>
            <a:endParaRPr lang="sv-SE"/>
          </a:p>
        </p:txBody>
      </p:sp>
    </p:spTree>
    <p:extLst>
      <p:ext uri="{BB962C8B-B14F-4D97-AF65-F5344CB8AC3E}">
        <p14:creationId xmlns:p14="http://schemas.microsoft.com/office/powerpoint/2010/main" val="580481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We</a:t>
            </a:r>
            <a:r>
              <a:rPr lang="sv-SE" dirty="0"/>
              <a:t> </a:t>
            </a:r>
            <a:r>
              <a:rPr lang="sv-SE" dirty="0" err="1"/>
              <a:t>have</a:t>
            </a:r>
            <a:r>
              <a:rPr lang="sv-SE" dirty="0"/>
              <a:t> </a:t>
            </a:r>
            <a:r>
              <a:rPr lang="sv-SE" dirty="0" err="1"/>
              <a:t>now</a:t>
            </a:r>
            <a:r>
              <a:rPr lang="sv-SE" dirty="0"/>
              <a:t> </a:t>
            </a:r>
            <a:r>
              <a:rPr lang="sv-SE" dirty="0" err="1"/>
              <a:t>introduced</a:t>
            </a:r>
            <a:r>
              <a:rPr lang="sv-SE" dirty="0"/>
              <a:t> the </a:t>
            </a:r>
            <a:r>
              <a:rPr lang="sv-SE" dirty="0" err="1"/>
              <a:t>concept</a:t>
            </a:r>
            <a:r>
              <a:rPr lang="sv-SE" dirty="0"/>
              <a:t> of multi-display </a:t>
            </a:r>
            <a:r>
              <a:rPr lang="sv-SE" dirty="0" err="1"/>
              <a:t>environments</a:t>
            </a:r>
            <a:r>
              <a:rPr lang="sv-SE" dirty="0"/>
              <a:t> and a </a:t>
            </a:r>
            <a:r>
              <a:rPr lang="sv-SE" dirty="0" err="1"/>
              <a:t>taxonomy</a:t>
            </a:r>
            <a:r>
              <a:rPr lang="sv-SE" dirty="0"/>
              <a:t> </a:t>
            </a:r>
            <a:r>
              <a:rPr lang="sv-SE" dirty="0" err="1"/>
              <a:t>that</a:t>
            </a:r>
            <a:r>
              <a:rPr lang="sv-SE" dirty="0"/>
              <a:t> </a:t>
            </a:r>
            <a:r>
              <a:rPr lang="sv-SE" dirty="0" err="1"/>
              <a:t>attempts</a:t>
            </a:r>
            <a:r>
              <a:rPr lang="sv-SE" dirty="0"/>
              <a:t> to </a:t>
            </a:r>
            <a:r>
              <a:rPr lang="sv-SE" dirty="0" err="1"/>
              <a:t>classify</a:t>
            </a:r>
            <a:r>
              <a:rPr lang="sv-SE" dirty="0"/>
              <a:t> </a:t>
            </a:r>
            <a:r>
              <a:rPr lang="sv-SE" dirty="0" err="1"/>
              <a:t>such</a:t>
            </a:r>
            <a:r>
              <a:rPr lang="sv-SE" dirty="0"/>
              <a:t> </a:t>
            </a:r>
            <a:r>
              <a:rPr lang="sv-SE" dirty="0" err="1"/>
              <a:t>environments</a:t>
            </a:r>
            <a:r>
              <a:rPr lang="sv-SE" dirty="0"/>
              <a:t> </a:t>
            </a:r>
            <a:r>
              <a:rPr lang="sv-SE" dirty="0" err="1"/>
              <a:t>along</a:t>
            </a:r>
            <a:r>
              <a:rPr lang="sv-SE" dirty="0"/>
              <a:t> </a:t>
            </a:r>
            <a:r>
              <a:rPr lang="sv-SE" dirty="0" err="1"/>
              <a:t>three</a:t>
            </a:r>
            <a:r>
              <a:rPr lang="sv-SE" dirty="0"/>
              <a:t> </a:t>
            </a:r>
            <a:r>
              <a:rPr lang="sv-SE" dirty="0" err="1"/>
              <a:t>perspectives</a:t>
            </a:r>
            <a:r>
              <a:rPr lang="sv-SE" dirty="0"/>
              <a:t> and a </a:t>
            </a:r>
            <a:r>
              <a:rPr lang="sv-SE" dirty="0" err="1"/>
              <a:t>number</a:t>
            </a:r>
            <a:r>
              <a:rPr lang="sv-SE" dirty="0"/>
              <a:t> of dimensions.</a:t>
            </a:r>
          </a:p>
          <a:p>
            <a:endParaRPr lang="sv-SE" dirty="0"/>
          </a:p>
          <a:p>
            <a:r>
              <a:rPr lang="sv-SE" dirty="0" err="1"/>
              <a:t>But</a:t>
            </a:r>
            <a:r>
              <a:rPr lang="sv-SE" dirty="0"/>
              <a:t> </a:t>
            </a:r>
            <a:r>
              <a:rPr lang="sv-SE" dirty="0" err="1"/>
              <a:t>why</a:t>
            </a:r>
            <a:r>
              <a:rPr lang="sv-SE" dirty="0"/>
              <a:t> is </a:t>
            </a:r>
            <a:r>
              <a:rPr lang="sv-SE" dirty="0" err="1"/>
              <a:t>useful</a:t>
            </a:r>
            <a:r>
              <a:rPr lang="sv-SE" dirty="0"/>
              <a:t> for </a:t>
            </a:r>
            <a:r>
              <a:rPr lang="sv-SE" dirty="0" err="1"/>
              <a:t>us</a:t>
            </a:r>
            <a:r>
              <a:rPr lang="sv-SE" dirty="0"/>
              <a:t> as designers?</a:t>
            </a:r>
          </a:p>
          <a:p>
            <a:endParaRPr lang="sv-SE" dirty="0"/>
          </a:p>
          <a:p>
            <a:r>
              <a:rPr lang="sv-SE" dirty="0"/>
              <a:t>The </a:t>
            </a:r>
            <a:r>
              <a:rPr lang="sv-SE" dirty="0" err="1"/>
              <a:t>two</a:t>
            </a:r>
            <a:r>
              <a:rPr lang="sv-SE" dirty="0"/>
              <a:t> </a:t>
            </a:r>
            <a:r>
              <a:rPr lang="sv-SE" dirty="0" err="1"/>
              <a:t>main</a:t>
            </a:r>
            <a:r>
              <a:rPr lang="sv-SE" dirty="0"/>
              <a:t> </a:t>
            </a:r>
            <a:r>
              <a:rPr lang="sv-SE" dirty="0" err="1"/>
              <a:t>thinhgs</a:t>
            </a:r>
            <a:r>
              <a:rPr lang="sv-SE" dirty="0"/>
              <a:t> </a:t>
            </a:r>
            <a:r>
              <a:rPr lang="sv-SE" dirty="0" err="1"/>
              <a:t>that</a:t>
            </a:r>
            <a:r>
              <a:rPr lang="sv-SE" dirty="0"/>
              <a:t> the </a:t>
            </a:r>
            <a:r>
              <a:rPr lang="sv-SE" dirty="0" err="1"/>
              <a:t>taxonomy</a:t>
            </a:r>
            <a:r>
              <a:rPr lang="sv-SE" dirty="0"/>
              <a:t> </a:t>
            </a:r>
            <a:r>
              <a:rPr lang="sv-SE" dirty="0" err="1"/>
              <a:t>can</a:t>
            </a:r>
            <a:r>
              <a:rPr lang="sv-SE" dirty="0"/>
              <a:t> be </a:t>
            </a:r>
            <a:r>
              <a:rPr lang="sv-SE" dirty="0" err="1"/>
              <a:t>used</a:t>
            </a:r>
            <a:r>
              <a:rPr lang="sv-SE" dirty="0"/>
              <a:t> for </a:t>
            </a:r>
            <a:r>
              <a:rPr lang="sv-SE" dirty="0" err="1"/>
              <a:t>are</a:t>
            </a:r>
            <a:r>
              <a:rPr lang="sv-SE" dirty="0"/>
              <a:t> </a:t>
            </a:r>
            <a:r>
              <a:rPr lang="sv-SE" dirty="0" err="1"/>
              <a:t>analysis</a:t>
            </a:r>
            <a:r>
              <a:rPr lang="sv-SE" dirty="0"/>
              <a:t> and </a:t>
            </a:r>
            <a:r>
              <a:rPr lang="sv-SE" dirty="0" err="1"/>
              <a:t>ideation</a:t>
            </a:r>
            <a:r>
              <a:rPr lang="sv-SE" dirty="0"/>
              <a:t>.</a:t>
            </a:r>
          </a:p>
          <a:p>
            <a:endParaRPr lang="sv-SE" dirty="0"/>
          </a:p>
          <a:p>
            <a:r>
              <a:rPr lang="sv-SE" dirty="0"/>
              <a:t>If </a:t>
            </a:r>
            <a:r>
              <a:rPr lang="sv-SE" dirty="0" err="1"/>
              <a:t>we</a:t>
            </a:r>
            <a:r>
              <a:rPr lang="sv-SE" dirty="0"/>
              <a:t> </a:t>
            </a:r>
            <a:r>
              <a:rPr lang="sv-SE" dirty="0" err="1"/>
              <a:t>want</a:t>
            </a:r>
            <a:r>
              <a:rPr lang="sv-SE" dirty="0"/>
              <a:t> to </a:t>
            </a:r>
            <a:r>
              <a:rPr lang="sv-SE" dirty="0" err="1"/>
              <a:t>analyse</a:t>
            </a:r>
            <a:r>
              <a:rPr lang="sv-SE" dirty="0"/>
              <a:t> </a:t>
            </a:r>
            <a:r>
              <a:rPr lang="sv-SE" dirty="0" err="1"/>
              <a:t>existing</a:t>
            </a:r>
            <a:r>
              <a:rPr lang="sv-SE" dirty="0"/>
              <a:t> </a:t>
            </a:r>
            <a:r>
              <a:rPr lang="sv-SE" dirty="0" err="1"/>
              <a:t>MDE:s</a:t>
            </a:r>
            <a:r>
              <a:rPr lang="sv-SE" dirty="0"/>
              <a:t> the </a:t>
            </a:r>
            <a:r>
              <a:rPr lang="sv-SE" dirty="0" err="1"/>
              <a:t>taxonomy</a:t>
            </a:r>
            <a:r>
              <a:rPr lang="sv-SE" dirty="0"/>
              <a:t> </a:t>
            </a:r>
            <a:r>
              <a:rPr lang="sv-SE" dirty="0" err="1"/>
              <a:t>can</a:t>
            </a:r>
            <a:r>
              <a:rPr lang="sv-SE" dirty="0"/>
              <a:t> be </a:t>
            </a:r>
            <a:r>
              <a:rPr lang="sv-SE" dirty="0" err="1"/>
              <a:t>useful</a:t>
            </a:r>
            <a:r>
              <a:rPr lang="sv-SE" dirty="0"/>
              <a:t>. By </a:t>
            </a:r>
            <a:r>
              <a:rPr lang="sv-SE" dirty="0" err="1"/>
              <a:t>using</a:t>
            </a:r>
            <a:r>
              <a:rPr lang="sv-SE" dirty="0"/>
              <a:t> the </a:t>
            </a:r>
            <a:r>
              <a:rPr lang="sv-SE" dirty="0" err="1"/>
              <a:t>taxonomy</a:t>
            </a:r>
            <a:r>
              <a:rPr lang="sv-SE" dirty="0"/>
              <a:t> it is for </a:t>
            </a:r>
            <a:r>
              <a:rPr lang="sv-SE" dirty="0" err="1"/>
              <a:t>instance</a:t>
            </a:r>
            <a:r>
              <a:rPr lang="sv-SE" dirty="0"/>
              <a:t> </a:t>
            </a:r>
            <a:r>
              <a:rPr lang="sv-SE" dirty="0" err="1"/>
              <a:t>possible</a:t>
            </a:r>
            <a:r>
              <a:rPr lang="sv-SE" dirty="0"/>
              <a:t> to </a:t>
            </a:r>
            <a:r>
              <a:rPr lang="sv-SE" dirty="0" err="1"/>
              <a:t>see</a:t>
            </a:r>
            <a:r>
              <a:rPr lang="sv-SE" dirty="0"/>
              <a:t> </a:t>
            </a:r>
            <a:r>
              <a:rPr lang="sv-SE" dirty="0" err="1"/>
              <a:t>what</a:t>
            </a:r>
            <a:r>
              <a:rPr lang="sv-SE" dirty="0"/>
              <a:t> the </a:t>
            </a:r>
            <a:r>
              <a:rPr lang="sv-SE" dirty="0" err="1"/>
              <a:t>most</a:t>
            </a:r>
            <a:r>
              <a:rPr lang="sv-SE" dirty="0"/>
              <a:t> common features of </a:t>
            </a:r>
            <a:r>
              <a:rPr lang="sv-SE" dirty="0" err="1"/>
              <a:t>MDE:s</a:t>
            </a:r>
            <a:r>
              <a:rPr lang="sv-SE" dirty="0"/>
              <a:t> </a:t>
            </a:r>
            <a:r>
              <a:rPr lang="sv-SE" dirty="0" err="1"/>
              <a:t>are</a:t>
            </a:r>
            <a:r>
              <a:rPr lang="sv-SE" dirty="0"/>
              <a:t>, </a:t>
            </a:r>
            <a:r>
              <a:rPr lang="sv-SE" dirty="0" err="1"/>
              <a:t>create</a:t>
            </a:r>
            <a:r>
              <a:rPr lang="sv-SE" dirty="0"/>
              <a:t> </a:t>
            </a:r>
            <a:r>
              <a:rPr lang="sv-SE" dirty="0" err="1"/>
              <a:t>groups</a:t>
            </a:r>
            <a:r>
              <a:rPr lang="sv-SE" dirty="0"/>
              <a:t> of </a:t>
            </a:r>
            <a:r>
              <a:rPr lang="sv-SE" dirty="0" err="1"/>
              <a:t>related</a:t>
            </a:r>
            <a:r>
              <a:rPr lang="sv-SE" dirty="0"/>
              <a:t> </a:t>
            </a:r>
            <a:r>
              <a:rPr lang="sv-SE" dirty="0" err="1"/>
              <a:t>MDE:s</a:t>
            </a:r>
            <a:r>
              <a:rPr lang="sv-SE" dirty="0"/>
              <a:t>, </a:t>
            </a:r>
            <a:r>
              <a:rPr lang="sv-SE" dirty="0" err="1"/>
              <a:t>find</a:t>
            </a:r>
            <a:r>
              <a:rPr lang="sv-SE" dirty="0"/>
              <a:t> areas for </a:t>
            </a:r>
            <a:r>
              <a:rPr lang="sv-SE" dirty="0" err="1"/>
              <a:t>innvention</a:t>
            </a:r>
            <a:r>
              <a:rPr lang="sv-SE" dirty="0"/>
              <a:t> by </a:t>
            </a:r>
            <a:r>
              <a:rPr lang="sv-SE" dirty="0" err="1"/>
              <a:t>identifying</a:t>
            </a:r>
            <a:r>
              <a:rPr lang="sv-SE" dirty="0"/>
              <a:t> </a:t>
            </a:r>
            <a:r>
              <a:rPr lang="sv-SE" dirty="0" err="1"/>
              <a:t>what</a:t>
            </a:r>
            <a:r>
              <a:rPr lang="sv-SE" dirty="0"/>
              <a:t> is </a:t>
            </a:r>
            <a:r>
              <a:rPr lang="sv-SE" dirty="0" err="1"/>
              <a:t>missing</a:t>
            </a:r>
            <a:r>
              <a:rPr lang="sv-SE" dirty="0"/>
              <a:t> and so on. </a:t>
            </a:r>
            <a:r>
              <a:rPr lang="sv-SE" dirty="0" err="1"/>
              <a:t>Analysis</a:t>
            </a:r>
            <a:r>
              <a:rPr lang="sv-SE" dirty="0"/>
              <a:t> like </a:t>
            </a:r>
            <a:r>
              <a:rPr lang="sv-SE" dirty="0" err="1"/>
              <a:t>this</a:t>
            </a:r>
            <a:r>
              <a:rPr lang="sv-SE" dirty="0"/>
              <a:t> is </a:t>
            </a:r>
            <a:r>
              <a:rPr lang="sv-SE" dirty="0" err="1"/>
              <a:t>perhaps</a:t>
            </a:r>
            <a:r>
              <a:rPr lang="sv-SE" dirty="0"/>
              <a:t> </a:t>
            </a:r>
            <a:r>
              <a:rPr lang="sv-SE" dirty="0" err="1"/>
              <a:t>mostly</a:t>
            </a:r>
            <a:r>
              <a:rPr lang="sv-SE" dirty="0"/>
              <a:t> a </a:t>
            </a:r>
            <a:r>
              <a:rPr lang="sv-SE" dirty="0" err="1"/>
              <a:t>tool</a:t>
            </a:r>
            <a:r>
              <a:rPr lang="sv-SE" dirty="0"/>
              <a:t> for </a:t>
            </a:r>
            <a:r>
              <a:rPr lang="sv-SE" dirty="0" err="1"/>
              <a:t>understanding</a:t>
            </a:r>
            <a:r>
              <a:rPr lang="sv-SE" dirty="0"/>
              <a:t> </a:t>
            </a:r>
            <a:r>
              <a:rPr lang="sv-SE" dirty="0" err="1"/>
              <a:t>existing</a:t>
            </a:r>
            <a:r>
              <a:rPr lang="sv-SE" dirty="0"/>
              <a:t> </a:t>
            </a:r>
            <a:r>
              <a:rPr lang="sv-SE" dirty="0" err="1"/>
              <a:t>artefacts</a:t>
            </a:r>
            <a:r>
              <a:rPr lang="sv-SE" dirty="0"/>
              <a:t> </a:t>
            </a:r>
            <a:r>
              <a:rPr lang="sv-SE" dirty="0" err="1"/>
              <a:t>but</a:t>
            </a:r>
            <a:r>
              <a:rPr lang="sv-SE" dirty="0"/>
              <a:t> understandning the </a:t>
            </a:r>
            <a:r>
              <a:rPr lang="sv-SE" dirty="0" err="1"/>
              <a:t>current</a:t>
            </a:r>
            <a:r>
              <a:rPr lang="sv-SE" dirty="0"/>
              <a:t> situation is </a:t>
            </a:r>
            <a:r>
              <a:rPr lang="sv-SE" dirty="0" err="1"/>
              <a:t>also</a:t>
            </a:r>
            <a:r>
              <a:rPr lang="sv-SE" dirty="0"/>
              <a:t> </a:t>
            </a:r>
            <a:r>
              <a:rPr lang="sv-SE" dirty="0" err="1"/>
              <a:t>valuable</a:t>
            </a:r>
            <a:r>
              <a:rPr lang="sv-SE" dirty="0"/>
              <a:t> </a:t>
            </a:r>
            <a:r>
              <a:rPr lang="sv-SE" dirty="0" err="1"/>
              <a:t>when</a:t>
            </a:r>
            <a:r>
              <a:rPr lang="sv-SE" dirty="0"/>
              <a:t> designing new systems.</a:t>
            </a:r>
          </a:p>
          <a:p>
            <a:endParaRPr lang="sv-SE" dirty="0"/>
          </a:p>
          <a:p>
            <a:r>
              <a:rPr lang="sv-SE" dirty="0" err="1"/>
              <a:t>When</a:t>
            </a:r>
            <a:r>
              <a:rPr lang="sv-SE" dirty="0"/>
              <a:t> it </a:t>
            </a:r>
            <a:r>
              <a:rPr lang="sv-SE" dirty="0" err="1"/>
              <a:t>comes</a:t>
            </a:r>
            <a:r>
              <a:rPr lang="sv-SE" dirty="0"/>
              <a:t> to design and </a:t>
            </a:r>
            <a:r>
              <a:rPr lang="sv-SE" dirty="0" err="1"/>
              <a:t>ideation</a:t>
            </a:r>
            <a:r>
              <a:rPr lang="sv-SE" dirty="0"/>
              <a:t> it is </a:t>
            </a:r>
            <a:r>
              <a:rPr lang="sv-SE" dirty="0" err="1"/>
              <a:t>possible</a:t>
            </a:r>
            <a:r>
              <a:rPr lang="sv-SE" dirty="0"/>
              <a:t> to </a:t>
            </a:r>
            <a:r>
              <a:rPr lang="sv-SE" dirty="0" err="1"/>
              <a:t>use</a:t>
            </a:r>
            <a:r>
              <a:rPr lang="sv-SE" dirty="0"/>
              <a:t> the </a:t>
            </a:r>
            <a:r>
              <a:rPr lang="sv-SE" dirty="0" err="1"/>
              <a:t>taxonomy</a:t>
            </a:r>
            <a:r>
              <a:rPr lang="sv-SE" dirty="0"/>
              <a:t> as a generative </a:t>
            </a:r>
            <a:r>
              <a:rPr lang="sv-SE" dirty="0" err="1"/>
              <a:t>tool</a:t>
            </a:r>
            <a:r>
              <a:rPr lang="sv-SE" dirty="0"/>
              <a:t> to come </a:t>
            </a:r>
            <a:r>
              <a:rPr lang="sv-SE" dirty="0" err="1"/>
              <a:t>up</a:t>
            </a:r>
            <a:r>
              <a:rPr lang="sv-SE" dirty="0"/>
              <a:t> </a:t>
            </a:r>
            <a:r>
              <a:rPr lang="sv-SE" dirty="0" err="1"/>
              <a:t>with</a:t>
            </a:r>
            <a:r>
              <a:rPr lang="sv-SE" dirty="0"/>
              <a:t> new </a:t>
            </a:r>
            <a:r>
              <a:rPr lang="sv-SE" dirty="0" err="1"/>
              <a:t>ideas</a:t>
            </a:r>
            <a:r>
              <a:rPr lang="sv-SE" dirty="0"/>
              <a:t>.</a:t>
            </a:r>
          </a:p>
          <a:p>
            <a:endParaRPr lang="sv-SE" dirty="0"/>
          </a:p>
          <a:p>
            <a:r>
              <a:rPr lang="sv-SE" dirty="0" err="1"/>
              <a:t>One</a:t>
            </a:r>
            <a:r>
              <a:rPr lang="sv-SE" dirty="0"/>
              <a:t> </a:t>
            </a:r>
            <a:r>
              <a:rPr lang="sv-SE" dirty="0" err="1"/>
              <a:t>way</a:t>
            </a:r>
            <a:r>
              <a:rPr lang="sv-SE" dirty="0"/>
              <a:t> to do </a:t>
            </a:r>
            <a:r>
              <a:rPr lang="sv-SE" dirty="0" err="1"/>
              <a:t>this</a:t>
            </a:r>
            <a:r>
              <a:rPr lang="sv-SE" dirty="0"/>
              <a:t> is to pick a </a:t>
            </a:r>
            <a:r>
              <a:rPr lang="sv-SE" dirty="0" err="1"/>
              <a:t>number</a:t>
            </a:r>
            <a:r>
              <a:rPr lang="sv-SE" dirty="0"/>
              <a:t> of dimensions from the </a:t>
            </a:r>
            <a:r>
              <a:rPr lang="sv-SE" dirty="0" err="1"/>
              <a:t>perspectives</a:t>
            </a:r>
            <a:r>
              <a:rPr lang="sv-SE" dirty="0"/>
              <a:t> and </a:t>
            </a:r>
            <a:r>
              <a:rPr lang="sv-SE" dirty="0" err="1"/>
              <a:t>ideate</a:t>
            </a:r>
            <a:r>
              <a:rPr lang="sv-SE" dirty="0"/>
              <a:t> from </a:t>
            </a:r>
            <a:r>
              <a:rPr lang="sv-SE" dirty="0" err="1"/>
              <a:t>that</a:t>
            </a:r>
            <a:r>
              <a:rPr lang="sv-SE" dirty="0"/>
              <a:t>. </a:t>
            </a:r>
          </a:p>
          <a:p>
            <a:endParaRPr lang="sv-SE" dirty="0"/>
          </a:p>
          <a:p>
            <a:r>
              <a:rPr lang="sv-SE" dirty="0"/>
              <a:t>For </a:t>
            </a:r>
            <a:r>
              <a:rPr lang="sv-SE" dirty="0" err="1"/>
              <a:t>instance</a:t>
            </a:r>
            <a:r>
              <a:rPr lang="sv-SE" dirty="0"/>
              <a:t> </a:t>
            </a:r>
            <a:r>
              <a:rPr lang="sv-SE" dirty="0" err="1"/>
              <a:t>if</a:t>
            </a:r>
            <a:r>
              <a:rPr lang="sv-SE" dirty="0"/>
              <a:t> </a:t>
            </a:r>
            <a:r>
              <a:rPr lang="sv-SE" dirty="0" err="1"/>
              <a:t>we</a:t>
            </a:r>
            <a:r>
              <a:rPr lang="sv-SE" dirty="0"/>
              <a:t> </a:t>
            </a:r>
            <a:r>
              <a:rPr lang="sv-SE" dirty="0" err="1"/>
              <a:t>select</a:t>
            </a:r>
            <a:r>
              <a:rPr lang="sv-SE" dirty="0"/>
              <a:t> </a:t>
            </a:r>
            <a:r>
              <a:rPr lang="da-DK" i="1" dirty="0" err="1"/>
              <a:t>planar</a:t>
            </a:r>
            <a:r>
              <a:rPr lang="da-DK" i="1" dirty="0"/>
              <a:t>, </a:t>
            </a:r>
            <a:r>
              <a:rPr lang="da-DK" i="1" dirty="0" err="1"/>
              <a:t>foot</a:t>
            </a:r>
            <a:r>
              <a:rPr lang="da-DK" i="1" dirty="0"/>
              <a:t>, on-</a:t>
            </a:r>
            <a:r>
              <a:rPr lang="da-DK" i="1" dirty="0" err="1"/>
              <a:t>device</a:t>
            </a:r>
            <a:r>
              <a:rPr lang="da-DK" i="1" dirty="0"/>
              <a:t> </a:t>
            </a:r>
            <a:r>
              <a:rPr lang="da-DK" i="0" dirty="0"/>
              <a:t> and </a:t>
            </a:r>
            <a:r>
              <a:rPr lang="da-DK" i="0" dirty="0" err="1"/>
              <a:t>use</a:t>
            </a:r>
            <a:r>
              <a:rPr lang="da-DK" i="0" dirty="0"/>
              <a:t> </a:t>
            </a:r>
            <a:r>
              <a:rPr lang="da-DK" i="0" dirty="0" err="1"/>
              <a:t>these</a:t>
            </a:r>
            <a:r>
              <a:rPr lang="da-DK" i="0" dirty="0"/>
              <a:t> </a:t>
            </a:r>
            <a:r>
              <a:rPr lang="da-DK" i="0" dirty="0" err="1"/>
              <a:t>values</a:t>
            </a:r>
            <a:r>
              <a:rPr lang="da-DK" i="0" dirty="0"/>
              <a:t> as input in the design </a:t>
            </a:r>
            <a:r>
              <a:rPr lang="da-DK" i="0" dirty="0" err="1"/>
              <a:t>process</a:t>
            </a:r>
            <a:r>
              <a:rPr lang="da-DK" i="0" dirty="0"/>
              <a:t> </a:t>
            </a:r>
            <a:r>
              <a:rPr lang="da-DK" i="0" dirty="0" err="1"/>
              <a:t>it’s</a:t>
            </a:r>
            <a:r>
              <a:rPr lang="da-DK" i="0" dirty="0"/>
              <a:t> </a:t>
            </a:r>
            <a:r>
              <a:rPr lang="da-DK" i="0" dirty="0" err="1"/>
              <a:t>likely</a:t>
            </a:r>
            <a:r>
              <a:rPr lang="da-DK" i="0" dirty="0"/>
              <a:t> </a:t>
            </a:r>
            <a:r>
              <a:rPr lang="da-DK" i="0" dirty="0" err="1"/>
              <a:t>that</a:t>
            </a:r>
            <a:r>
              <a:rPr lang="da-DK" i="0" dirty="0"/>
              <a:t> </a:t>
            </a:r>
            <a:r>
              <a:rPr lang="da-DK" i="0" dirty="0" err="1"/>
              <a:t>we</a:t>
            </a:r>
            <a:r>
              <a:rPr lang="da-DK" i="0" dirty="0"/>
              <a:t> </a:t>
            </a:r>
            <a:r>
              <a:rPr lang="da-DK" i="0" dirty="0" err="1"/>
              <a:t>will</a:t>
            </a:r>
            <a:r>
              <a:rPr lang="da-DK" i="0" dirty="0"/>
              <a:t> </a:t>
            </a:r>
            <a:r>
              <a:rPr lang="da-DK" i="0" dirty="0" err="1"/>
              <a:t>come</a:t>
            </a:r>
            <a:r>
              <a:rPr lang="da-DK" i="0" dirty="0"/>
              <a:t> up with </a:t>
            </a:r>
            <a:r>
              <a:rPr lang="da-DK" i="0" dirty="0" err="1"/>
              <a:t>very</a:t>
            </a:r>
            <a:r>
              <a:rPr lang="da-DK" i="0" dirty="0"/>
              <a:t> </a:t>
            </a:r>
            <a:r>
              <a:rPr lang="da-DK" i="0" dirty="0" err="1"/>
              <a:t>different</a:t>
            </a:r>
            <a:r>
              <a:rPr lang="da-DK" i="0" dirty="0"/>
              <a:t> </a:t>
            </a:r>
            <a:r>
              <a:rPr lang="da-DK" i="0" dirty="0" err="1"/>
              <a:t>results</a:t>
            </a:r>
            <a:r>
              <a:rPr lang="da-DK" i="0" dirty="0"/>
              <a:t> </a:t>
            </a:r>
            <a:r>
              <a:rPr lang="da-DK" i="0" dirty="0" err="1"/>
              <a:t>comparted</a:t>
            </a:r>
            <a:r>
              <a:rPr lang="da-DK" i="0" dirty="0"/>
              <a:t> to </a:t>
            </a:r>
            <a:r>
              <a:rPr lang="da-DK" i="0" dirty="0" err="1"/>
              <a:t>if</a:t>
            </a:r>
            <a:r>
              <a:rPr lang="da-DK" i="0" dirty="0"/>
              <a:t> </a:t>
            </a:r>
            <a:r>
              <a:rPr lang="da-DK" i="0" dirty="0" err="1"/>
              <a:t>we</a:t>
            </a:r>
            <a:r>
              <a:rPr lang="da-DK" i="0" dirty="0"/>
              <a:t> base the design on</a:t>
            </a:r>
          </a:p>
          <a:p>
            <a:r>
              <a:rPr lang="da-DK" i="1" dirty="0" err="1"/>
              <a:t>volumetric</a:t>
            </a:r>
            <a:r>
              <a:rPr lang="da-DK" i="1" dirty="0"/>
              <a:t>, yard, </a:t>
            </a:r>
            <a:r>
              <a:rPr lang="da-DK" i="1" dirty="0" err="1"/>
              <a:t>tangible</a:t>
            </a:r>
            <a:endParaRPr lang="da-DK" i="0" dirty="0"/>
          </a:p>
          <a:p>
            <a:r>
              <a:rPr lang="da-DK" i="0" dirty="0"/>
              <a:t> </a:t>
            </a:r>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3902433A-81EE-2349-B8D0-336A74B56840}" type="slidenum">
              <a:rPr lang="sv-SE" smtClean="0"/>
              <a:t>19</a:t>
            </a:fld>
            <a:endParaRPr lang="sv-SE"/>
          </a:p>
        </p:txBody>
      </p:sp>
    </p:spTree>
    <p:extLst>
      <p:ext uri="{BB962C8B-B14F-4D97-AF65-F5344CB8AC3E}">
        <p14:creationId xmlns:p14="http://schemas.microsoft.com/office/powerpoint/2010/main" val="931888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The </a:t>
            </a:r>
            <a:r>
              <a:rPr lang="sv-SE" dirty="0" err="1"/>
              <a:t>concept</a:t>
            </a:r>
            <a:r>
              <a:rPr lang="sv-SE" dirty="0"/>
              <a:t> of Multi-display </a:t>
            </a:r>
            <a:r>
              <a:rPr lang="sv-SE" dirty="0" err="1"/>
              <a:t>environments</a:t>
            </a:r>
            <a:r>
              <a:rPr lang="sv-SE" dirty="0"/>
              <a:t> is </a:t>
            </a:r>
            <a:r>
              <a:rPr lang="sv-SE" dirty="0" err="1"/>
              <a:t>introduced</a:t>
            </a:r>
            <a:r>
              <a:rPr lang="sv-SE" dirty="0"/>
              <a:t> </a:t>
            </a:r>
            <a:r>
              <a:rPr lang="da-DK" dirty="0" err="1"/>
              <a:t>through</a:t>
            </a:r>
            <a:r>
              <a:rPr lang="da-DK" dirty="0"/>
              <a:t> a </a:t>
            </a:r>
            <a:r>
              <a:rPr lang="da-DK" dirty="0" err="1"/>
              <a:t>taxonomy</a:t>
            </a:r>
            <a:r>
              <a:rPr lang="da-DK" dirty="0"/>
              <a:t> </a:t>
            </a:r>
            <a:r>
              <a:rPr lang="da-DK" dirty="0" err="1"/>
              <a:t>categorising</a:t>
            </a:r>
            <a:r>
              <a:rPr lang="da-DK" dirty="0"/>
              <a:t> </a:t>
            </a:r>
            <a:r>
              <a:rPr lang="da-DK" dirty="0" err="1"/>
              <a:t>MDE:s</a:t>
            </a:r>
            <a:r>
              <a:rPr lang="da-DK" dirty="0"/>
              <a:t> and illustrative cases.</a:t>
            </a:r>
          </a:p>
          <a:p>
            <a:endParaRPr lang="da-DK" dirty="0"/>
          </a:p>
          <a:p>
            <a:r>
              <a:rPr lang="da-DK" dirty="0"/>
              <a:t>The learning </a:t>
            </a:r>
            <a:r>
              <a:rPr lang="da-DK" dirty="0" err="1"/>
              <a:t>goals</a:t>
            </a:r>
            <a:r>
              <a:rPr lang="da-DK" dirty="0"/>
              <a:t> </a:t>
            </a:r>
            <a:r>
              <a:rPr lang="da-DK" dirty="0" err="1"/>
              <a:t>are</a:t>
            </a:r>
            <a:endParaRPr lang="da-DK" dirty="0"/>
          </a:p>
          <a:p>
            <a:endParaRPr lang="da-DK" dirty="0"/>
          </a:p>
          <a:p>
            <a:pPr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recognize multi-display environments (MDE:s) which will be reached through this presentation and can be deepened by reading the recommended </a:t>
            </a:r>
            <a:r>
              <a:rPr lang="en-US" b="0" i="0" u="none" strike="noStrike" dirty="0" err="1">
                <a:solidFill>
                  <a:srgbClr val="000000"/>
                </a:solidFill>
                <a:effectLst/>
                <a:latin typeface="Calibri" panose="020F0502020204030204" pitchFamily="34" charset="0"/>
              </a:rPr>
              <a:t>literatur</a:t>
            </a:r>
            <a:endParaRPr lang="en-US" b="0" i="0" u="none" strike="noStrike" dirty="0">
              <a:solidFill>
                <a:srgbClr val="000000"/>
              </a:solidFill>
              <a:effectLst/>
              <a:latin typeface="Calibri" panose="020F0502020204030204" pitchFamily="34" charset="0"/>
            </a:endParaRPr>
          </a:p>
          <a:p>
            <a:pPr algn="l" rtl="0" fontAlgn="base">
              <a:buFont typeface="Arial" panose="020B0604020202020204" pitchFamily="34" charset="0"/>
              <a:buChar char="•"/>
            </a:pPr>
            <a:endParaRPr lang="en-US" b="0" i="0" u="none" strike="noStrike"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describe relevant factors influencing the design of MDE:s, which will be reached by learning about how MDE:s can be categorized and what the possibilities are</a:t>
            </a:r>
          </a:p>
          <a:p>
            <a:pPr algn="l" rtl="0" fontAlgn="base">
              <a:buFont typeface="Arial" panose="020B0604020202020204" pitchFamily="34" charset="0"/>
              <a:buChar char="•"/>
            </a:pP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err="1">
                <a:solidFill>
                  <a:srgbClr val="000000"/>
                </a:solidFill>
                <a:effectLst/>
                <a:latin typeface="Calibri" panose="020F0502020204030204" pitchFamily="34" charset="0"/>
              </a:rPr>
              <a:t>analyse</a:t>
            </a:r>
            <a:r>
              <a:rPr lang="en-US" b="0" i="0" u="none" strike="noStrike" dirty="0">
                <a:solidFill>
                  <a:srgbClr val="000000"/>
                </a:solidFill>
                <a:effectLst/>
                <a:latin typeface="Calibri" panose="020F0502020204030204" pitchFamily="34" charset="0"/>
              </a:rPr>
              <a:t> the design and collaborative aspects of MDE:s, which will reached by considering how the general taxonomy can be applied to existing MDE:s for analysis</a:t>
            </a:r>
            <a:endParaRPr lang="en-US" b="0" i="0" dirty="0">
              <a:solidFill>
                <a:srgbClr val="000000"/>
              </a:solidFill>
              <a:effectLst/>
              <a:latin typeface="Calibri" panose="020F0502020204030204" pitchFamily="34" charset="0"/>
            </a:endParaRPr>
          </a:p>
          <a:p>
            <a:pPr algn="l" rtl="0" fontAlgn="base">
              <a:buFont typeface="Arial" panose="020B0604020202020204" pitchFamily="34" charset="0"/>
              <a:buChar char="•"/>
            </a:pP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reflect on the potential consequences of MDE:s for collaborative interaction., this learning goal is dealt with by practicing reflection and design based the the general taxonomy of MDE:s. We will also look into one specific MDE designed to support collaborative interaction</a:t>
            </a:r>
          </a:p>
          <a:p>
            <a:pPr algn="l" rtl="0" fontAlgn="base">
              <a:buFont typeface="Arial" panose="020B0604020202020204" pitchFamily="34" charset="0"/>
              <a:buChar char="•"/>
            </a:pPr>
            <a:endParaRPr lang="en-US" b="0" i="0" u="none" strike="noStrike" dirty="0">
              <a:solidFill>
                <a:srgbClr val="000000"/>
              </a:solidFill>
              <a:effectLst/>
              <a:latin typeface="Calibri" panose="020F0502020204030204" pitchFamily="34" charset="0"/>
            </a:endParaRPr>
          </a:p>
          <a:p>
            <a:pPr algn="l" rtl="0" fontAlgn="base">
              <a:buFont typeface="Arial" panose="020B0604020202020204" pitchFamily="34" charset="0"/>
              <a:buChar char="•"/>
            </a:pPr>
            <a:endParaRPr lang="da-DK" b="0" i="0" dirty="0">
              <a:solidFill>
                <a:srgbClr val="000000"/>
              </a:solidFill>
              <a:effectLst/>
              <a:latin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fld id="{3902433A-81EE-2349-B8D0-336A74B56840}" type="slidenum">
              <a:rPr lang="sv-SE" smtClean="0"/>
              <a:t>2</a:t>
            </a:fld>
            <a:endParaRPr lang="sv-SE"/>
          </a:p>
        </p:txBody>
      </p:sp>
    </p:spTree>
    <p:extLst>
      <p:ext uri="{BB962C8B-B14F-4D97-AF65-F5344CB8AC3E}">
        <p14:creationId xmlns:p14="http://schemas.microsoft.com/office/powerpoint/2010/main" val="21779808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We</a:t>
            </a:r>
            <a:r>
              <a:rPr lang="sv-SE" dirty="0"/>
              <a:t> </a:t>
            </a:r>
            <a:r>
              <a:rPr lang="sv-SE" dirty="0" err="1"/>
              <a:t>will</a:t>
            </a:r>
            <a:r>
              <a:rPr lang="sv-SE" dirty="0"/>
              <a:t> </a:t>
            </a:r>
            <a:r>
              <a:rPr lang="sv-SE" dirty="0" err="1"/>
              <a:t>now</a:t>
            </a:r>
            <a:r>
              <a:rPr lang="sv-SE" dirty="0"/>
              <a:t> </a:t>
            </a:r>
            <a:r>
              <a:rPr lang="sv-SE" dirty="0" err="1"/>
              <a:t>move</a:t>
            </a:r>
            <a:r>
              <a:rPr lang="sv-SE" dirty="0"/>
              <a:t> on from </a:t>
            </a:r>
            <a:r>
              <a:rPr lang="sv-SE" dirty="0" err="1"/>
              <a:t>talking</a:t>
            </a:r>
            <a:r>
              <a:rPr lang="sv-SE" dirty="0"/>
              <a:t> </a:t>
            </a:r>
            <a:r>
              <a:rPr lang="sv-SE" dirty="0" err="1"/>
              <a:t>about</a:t>
            </a:r>
            <a:r>
              <a:rPr lang="sv-SE" dirty="0"/>
              <a:t> </a:t>
            </a:r>
            <a:r>
              <a:rPr lang="sv-SE" dirty="0" err="1"/>
              <a:t>MDE:s</a:t>
            </a:r>
            <a:r>
              <a:rPr lang="sv-SE" dirty="0"/>
              <a:t> in general to </a:t>
            </a:r>
            <a:r>
              <a:rPr lang="sv-SE" dirty="0" err="1"/>
              <a:t>instead</a:t>
            </a:r>
            <a:r>
              <a:rPr lang="sv-SE" dirty="0"/>
              <a:t> talk </a:t>
            </a:r>
            <a:r>
              <a:rPr lang="sv-SE" dirty="0" err="1"/>
              <a:t>about</a:t>
            </a:r>
            <a:r>
              <a:rPr lang="sv-SE" dirty="0"/>
              <a:t> </a:t>
            </a:r>
            <a:r>
              <a:rPr lang="sv-SE" dirty="0" err="1"/>
              <a:t>one</a:t>
            </a:r>
            <a:r>
              <a:rPr lang="sv-SE" dirty="0"/>
              <a:t> </a:t>
            </a:r>
            <a:r>
              <a:rPr lang="sv-SE" dirty="0" err="1"/>
              <a:t>specific</a:t>
            </a:r>
            <a:r>
              <a:rPr lang="sv-SE" dirty="0"/>
              <a:t> </a:t>
            </a:r>
            <a:r>
              <a:rPr lang="sv-SE" dirty="0" err="1"/>
              <a:t>case</a:t>
            </a:r>
            <a:r>
              <a:rPr lang="sv-SE" dirty="0"/>
              <a:t> </a:t>
            </a:r>
            <a:r>
              <a:rPr lang="sv-SE" dirty="0" err="1"/>
              <a:t>namely</a:t>
            </a:r>
            <a:r>
              <a:rPr lang="sv-SE" dirty="0"/>
              <a:t> 4in1 </a:t>
            </a:r>
            <a:r>
              <a:rPr lang="sv-SE" dirty="0" err="1"/>
              <a:t>activities</a:t>
            </a:r>
            <a:r>
              <a:rPr lang="sv-SE" dirty="0"/>
              <a:t>.</a:t>
            </a:r>
          </a:p>
          <a:p>
            <a:r>
              <a:rPr lang="sv-SE" dirty="0"/>
              <a:t>The </a:t>
            </a:r>
            <a:r>
              <a:rPr lang="sv-SE" dirty="0" err="1"/>
              <a:t>picture</a:t>
            </a:r>
            <a:r>
              <a:rPr lang="sv-SE" dirty="0"/>
              <a:t> to the right shows 4 </a:t>
            </a:r>
            <a:r>
              <a:rPr lang="sv-SE" dirty="0" err="1"/>
              <a:t>children</a:t>
            </a:r>
            <a:r>
              <a:rPr lang="sv-SE" dirty="0"/>
              <a:t> </a:t>
            </a:r>
            <a:r>
              <a:rPr lang="sv-SE" dirty="0" err="1"/>
              <a:t>involved</a:t>
            </a:r>
            <a:r>
              <a:rPr lang="sv-SE" dirty="0"/>
              <a:t> in the 4in1 </a:t>
            </a:r>
            <a:r>
              <a:rPr lang="sv-SE" dirty="0" err="1"/>
              <a:t>actiity</a:t>
            </a:r>
            <a:r>
              <a:rPr lang="sv-SE" dirty="0"/>
              <a:t> </a:t>
            </a:r>
            <a:r>
              <a:rPr lang="sv-SE" dirty="0" err="1"/>
              <a:t>Stringforce</a:t>
            </a:r>
            <a:endParaRPr lang="sv-SE" dirty="0"/>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A 4in1 </a:t>
            </a:r>
            <a:r>
              <a:rPr lang="sv-SE" sz="1200" dirty="0" err="1"/>
              <a:t>activity</a:t>
            </a:r>
            <a:r>
              <a:rPr lang="sv-SE" sz="1200" dirty="0"/>
              <a:t> is </a:t>
            </a:r>
            <a:r>
              <a:rPr lang="sv-SE" sz="1200" dirty="0" err="1"/>
              <a:t>defined</a:t>
            </a:r>
            <a:r>
              <a:rPr lang="sv-SE" sz="1200" dirty="0"/>
              <a:t> as an </a:t>
            </a:r>
            <a:r>
              <a:rPr lang="sv-SE" sz="1200" dirty="0" err="1"/>
              <a:t>application</a:t>
            </a:r>
            <a:r>
              <a:rPr lang="sv-SE" sz="1200" dirty="0"/>
              <a:t> </a:t>
            </a:r>
            <a:r>
              <a:rPr lang="sv-SE" sz="1200" dirty="0" err="1"/>
              <a:t>involving</a:t>
            </a:r>
            <a:r>
              <a:rPr lang="sv-SE" sz="1200" dirty="0"/>
              <a:t> 4 </a:t>
            </a:r>
            <a:r>
              <a:rPr lang="sv-SE" sz="1200" dirty="0" err="1"/>
              <a:t>participants</a:t>
            </a:r>
            <a:r>
              <a:rPr lang="sv-SE" sz="1200" dirty="0"/>
              <a:t> </a:t>
            </a:r>
            <a:r>
              <a:rPr lang="sv-SE" sz="1200" dirty="0" err="1"/>
              <a:t>that</a:t>
            </a:r>
            <a:r>
              <a:rPr lang="sv-SE" sz="1200" dirty="0"/>
              <a:t> play </a:t>
            </a:r>
            <a:r>
              <a:rPr lang="sv-SE" sz="1200" dirty="0" err="1"/>
              <a:t>out</a:t>
            </a:r>
            <a:r>
              <a:rPr lang="sv-SE" sz="1200" dirty="0"/>
              <a:t> on 4 </a:t>
            </a:r>
            <a:r>
              <a:rPr lang="sv-SE" sz="1200" dirty="0" err="1"/>
              <a:t>tablets</a:t>
            </a:r>
            <a:r>
              <a:rPr lang="sv-SE" sz="1200" dirty="0"/>
              <a:t> </a:t>
            </a:r>
            <a:r>
              <a:rPr lang="sv-SE" sz="1200" dirty="0" err="1"/>
              <a:t>coupled</a:t>
            </a:r>
            <a:r>
              <a:rPr lang="sv-SE" sz="1200" dirty="0"/>
              <a:t> </a:t>
            </a:r>
            <a:r>
              <a:rPr lang="sv-SE" sz="1200" dirty="0" err="1"/>
              <a:t>together</a:t>
            </a:r>
            <a:r>
              <a:rPr lang="sv-SE" sz="1200" dirty="0"/>
              <a:t> to form </a:t>
            </a:r>
            <a:r>
              <a:rPr lang="sv-SE" sz="1200" dirty="0" err="1"/>
              <a:t>one</a:t>
            </a:r>
            <a:r>
              <a:rPr lang="sv-SE" sz="1200" dirty="0"/>
              <a:t> </a:t>
            </a:r>
            <a:r>
              <a:rPr lang="sv-SE" sz="1200" dirty="0" err="1"/>
              <a:t>large</a:t>
            </a:r>
            <a:r>
              <a:rPr lang="sv-SE" sz="1200" dirty="0"/>
              <a:t> display</a:t>
            </a:r>
          </a:p>
          <a:p>
            <a:endParaRPr lang="sv-SE" dirty="0"/>
          </a:p>
          <a:p>
            <a:r>
              <a:rPr lang="sv-SE" dirty="0" err="1"/>
              <a:t>Using</a:t>
            </a:r>
            <a:r>
              <a:rPr lang="sv-SE" dirty="0"/>
              <a:t> the </a:t>
            </a:r>
            <a:r>
              <a:rPr lang="sv-SE" dirty="0" err="1"/>
              <a:t>tablets</a:t>
            </a:r>
            <a:r>
              <a:rPr lang="sv-SE" dirty="0"/>
              <a:t> </a:t>
            </a:r>
            <a:r>
              <a:rPr lang="sv-SE" dirty="0" err="1"/>
              <a:t>together</a:t>
            </a:r>
            <a:r>
              <a:rPr lang="sv-SE" dirty="0"/>
              <a:t> to form a </a:t>
            </a:r>
            <a:r>
              <a:rPr lang="sv-SE" dirty="0" err="1"/>
              <a:t>large</a:t>
            </a:r>
            <a:r>
              <a:rPr lang="sv-SE" dirty="0"/>
              <a:t> display </a:t>
            </a:r>
            <a:r>
              <a:rPr lang="sv-SE" dirty="0" err="1"/>
              <a:t>can</a:t>
            </a:r>
            <a:r>
              <a:rPr lang="sv-SE" dirty="0"/>
              <a:t> </a:t>
            </a:r>
            <a:r>
              <a:rPr lang="sv-SE" dirty="0" err="1"/>
              <a:t>function</a:t>
            </a:r>
            <a:r>
              <a:rPr lang="sv-SE" dirty="0"/>
              <a:t> as a </a:t>
            </a:r>
            <a:r>
              <a:rPr lang="sv-SE" dirty="0" err="1"/>
              <a:t>low-cost</a:t>
            </a:r>
            <a:r>
              <a:rPr lang="sv-SE" dirty="0"/>
              <a:t> alternative </a:t>
            </a:r>
            <a:r>
              <a:rPr lang="sv-SE" dirty="0" err="1"/>
              <a:t>tabletop</a:t>
            </a:r>
            <a:r>
              <a:rPr lang="sv-SE" dirty="0"/>
              <a:t> solution and </a:t>
            </a:r>
            <a:r>
              <a:rPr lang="sv-SE" dirty="0" err="1"/>
              <a:t>also</a:t>
            </a:r>
            <a:r>
              <a:rPr lang="sv-SE" dirty="0"/>
              <a:t> </a:t>
            </a:r>
            <a:r>
              <a:rPr lang="sv-SE" dirty="0" err="1"/>
              <a:t>opens</a:t>
            </a:r>
            <a:r>
              <a:rPr lang="sv-SE" dirty="0"/>
              <a:t> </a:t>
            </a:r>
            <a:r>
              <a:rPr lang="sv-SE" dirty="0" err="1"/>
              <a:t>up</a:t>
            </a:r>
            <a:r>
              <a:rPr lang="sv-SE" dirty="0"/>
              <a:t> for </a:t>
            </a:r>
            <a:r>
              <a:rPr lang="sv-SE" dirty="0" err="1"/>
              <a:t>using</a:t>
            </a:r>
            <a:r>
              <a:rPr lang="sv-SE" dirty="0"/>
              <a:t> the </a:t>
            </a:r>
            <a:r>
              <a:rPr lang="sv-SE" dirty="0" err="1"/>
              <a:t>tablets</a:t>
            </a:r>
            <a:r>
              <a:rPr lang="sv-SE" dirty="0"/>
              <a:t> for </a:t>
            </a:r>
            <a:r>
              <a:rPr lang="sv-SE" dirty="0" err="1"/>
              <a:t>collaborative</a:t>
            </a:r>
            <a:r>
              <a:rPr lang="sv-SE" dirty="0"/>
              <a:t> </a:t>
            </a:r>
            <a:r>
              <a:rPr lang="sv-SE" dirty="0" err="1"/>
              <a:t>interaction</a:t>
            </a:r>
            <a:r>
              <a:rPr lang="sv-SE" dirty="0"/>
              <a:t> in </a:t>
            </a:r>
            <a:r>
              <a:rPr lang="sv-SE" dirty="0" err="1"/>
              <a:t>environments</a:t>
            </a:r>
            <a:r>
              <a:rPr lang="sv-SE" dirty="0"/>
              <a:t> </a:t>
            </a:r>
            <a:r>
              <a:rPr lang="sv-SE" dirty="0" err="1"/>
              <a:t>where</a:t>
            </a:r>
            <a:r>
              <a:rPr lang="sv-SE" dirty="0"/>
              <a:t> </a:t>
            </a:r>
            <a:r>
              <a:rPr lang="sv-SE" dirty="0" err="1"/>
              <a:t>there</a:t>
            </a:r>
            <a:r>
              <a:rPr lang="sv-SE" dirty="0"/>
              <a:t> </a:t>
            </a:r>
            <a:r>
              <a:rPr lang="sv-SE" dirty="0" err="1"/>
              <a:t>are</a:t>
            </a:r>
            <a:r>
              <a:rPr lang="sv-SE" dirty="0"/>
              <a:t> </a:t>
            </a:r>
            <a:r>
              <a:rPr lang="sv-SE" dirty="0" err="1"/>
              <a:t>many</a:t>
            </a:r>
            <a:r>
              <a:rPr lang="sv-SE" dirty="0"/>
              <a:t> </a:t>
            </a:r>
            <a:r>
              <a:rPr lang="sv-SE" dirty="0" err="1"/>
              <a:t>tablets</a:t>
            </a:r>
            <a:r>
              <a:rPr lang="sv-SE" dirty="0"/>
              <a:t> </a:t>
            </a:r>
            <a:r>
              <a:rPr lang="sv-SE" dirty="0" err="1"/>
              <a:t>around</a:t>
            </a:r>
            <a:r>
              <a:rPr lang="sv-SE" dirty="0"/>
              <a:t> like </a:t>
            </a:r>
            <a:r>
              <a:rPr lang="sv-SE" dirty="0" err="1"/>
              <a:t>schools</a:t>
            </a:r>
            <a:endParaRPr lang="sv-SE" dirty="0"/>
          </a:p>
          <a:p>
            <a:endParaRPr lang="sv-SE" dirty="0"/>
          </a:p>
          <a:p>
            <a:r>
              <a:rPr lang="sv-SE" dirty="0"/>
              <a:t>(the </a:t>
            </a:r>
            <a:r>
              <a:rPr lang="sv-SE" dirty="0" err="1"/>
              <a:t>concept</a:t>
            </a:r>
            <a:r>
              <a:rPr lang="sv-SE" dirty="0"/>
              <a:t> </a:t>
            </a:r>
            <a:r>
              <a:rPr lang="sv-SE" dirty="0" err="1"/>
              <a:t>can</a:t>
            </a:r>
            <a:r>
              <a:rPr lang="sv-SE" dirty="0"/>
              <a:t> </a:t>
            </a:r>
            <a:r>
              <a:rPr lang="sv-SE" dirty="0" err="1"/>
              <a:t>also</a:t>
            </a:r>
            <a:r>
              <a:rPr lang="sv-SE" dirty="0"/>
              <a:t> be </a:t>
            </a:r>
            <a:r>
              <a:rPr lang="sv-SE" dirty="0" err="1"/>
              <a:t>traced</a:t>
            </a:r>
            <a:r>
              <a:rPr lang="sv-SE" dirty="0"/>
              <a:t> back </a:t>
            </a:r>
            <a:r>
              <a:rPr lang="sv-SE" dirty="0" err="1"/>
              <a:t>clearly</a:t>
            </a:r>
            <a:r>
              <a:rPr lang="sv-SE" dirty="0"/>
              <a:t> to </a:t>
            </a:r>
            <a:r>
              <a:rPr lang="sv-SE" dirty="0" err="1"/>
              <a:t>Weiser’s</a:t>
            </a:r>
            <a:r>
              <a:rPr lang="sv-SE" dirty="0"/>
              <a:t> vision </a:t>
            </a:r>
            <a:r>
              <a:rPr lang="sv-SE" dirty="0" err="1"/>
              <a:t>where</a:t>
            </a:r>
            <a:r>
              <a:rPr lang="sv-SE" dirty="0"/>
              <a:t> </a:t>
            </a:r>
            <a:r>
              <a:rPr lang="sv-SE" dirty="0" err="1"/>
              <a:t>his</a:t>
            </a:r>
            <a:r>
              <a:rPr lang="sv-SE" dirty="0"/>
              <a:t> </a:t>
            </a:r>
            <a:r>
              <a:rPr lang="sv-SE" dirty="0" err="1"/>
              <a:t>idea</a:t>
            </a:r>
            <a:r>
              <a:rPr lang="sv-SE" dirty="0"/>
              <a:t> </a:t>
            </a:r>
            <a:r>
              <a:rPr lang="sv-SE" dirty="0" err="1"/>
              <a:t>was</a:t>
            </a:r>
            <a:r>
              <a:rPr lang="sv-SE" dirty="0"/>
              <a:t> </a:t>
            </a:r>
            <a:r>
              <a:rPr lang="sv-SE" dirty="0" err="1"/>
              <a:t>that</a:t>
            </a:r>
            <a:r>
              <a:rPr lang="sv-SE" dirty="0"/>
              <a:t> in the </a:t>
            </a:r>
            <a:r>
              <a:rPr lang="sv-SE" dirty="0" err="1"/>
              <a:t>future</a:t>
            </a:r>
            <a:r>
              <a:rPr lang="sv-SE" dirty="0"/>
              <a:t> </a:t>
            </a:r>
            <a:r>
              <a:rPr lang="sv-SE" dirty="0" err="1"/>
              <a:t>there</a:t>
            </a:r>
            <a:r>
              <a:rPr lang="sv-SE" dirty="0"/>
              <a:t> </a:t>
            </a:r>
            <a:r>
              <a:rPr lang="sv-SE" dirty="0" err="1"/>
              <a:t>would</a:t>
            </a:r>
            <a:r>
              <a:rPr lang="sv-SE" dirty="0"/>
              <a:t> be lots of </a:t>
            </a:r>
            <a:r>
              <a:rPr lang="sv-SE" dirty="0" err="1"/>
              <a:t>pads</a:t>
            </a:r>
            <a:r>
              <a:rPr lang="sv-SE" dirty="0"/>
              <a:t> </a:t>
            </a:r>
            <a:r>
              <a:rPr lang="sv-SE" dirty="0" err="1"/>
              <a:t>lying</a:t>
            </a:r>
            <a:r>
              <a:rPr lang="sv-SE" dirty="0"/>
              <a:t> </a:t>
            </a:r>
            <a:r>
              <a:rPr lang="sv-SE" dirty="0" err="1"/>
              <a:t>around</a:t>
            </a:r>
            <a:r>
              <a:rPr lang="sv-SE" dirty="0"/>
              <a:t> for </a:t>
            </a:r>
            <a:r>
              <a:rPr lang="sv-SE" dirty="0" err="1"/>
              <a:t>anyone</a:t>
            </a:r>
            <a:r>
              <a:rPr lang="sv-SE" dirty="0"/>
              <a:t> to pick </a:t>
            </a:r>
            <a:r>
              <a:rPr lang="sv-SE" dirty="0" err="1"/>
              <a:t>uo</a:t>
            </a:r>
            <a:r>
              <a:rPr lang="sv-SE" dirty="0"/>
              <a:t> and </a:t>
            </a:r>
            <a:r>
              <a:rPr lang="sv-SE" dirty="0" err="1"/>
              <a:t>use</a:t>
            </a:r>
            <a:r>
              <a:rPr lang="sv-SE" dirty="0"/>
              <a:t>)</a:t>
            </a:r>
          </a:p>
        </p:txBody>
      </p:sp>
      <p:sp>
        <p:nvSpPr>
          <p:cNvPr id="4" name="Platshållare för bildnummer 3"/>
          <p:cNvSpPr>
            <a:spLocks noGrp="1"/>
          </p:cNvSpPr>
          <p:nvPr>
            <p:ph type="sldNum" sz="quarter" idx="5"/>
          </p:nvPr>
        </p:nvSpPr>
        <p:spPr/>
        <p:txBody>
          <a:bodyPr/>
          <a:lstStyle/>
          <a:p>
            <a:fld id="{3902433A-81EE-2349-B8D0-336A74B56840}" type="slidenum">
              <a:rPr lang="sv-SE" smtClean="0"/>
              <a:t>20</a:t>
            </a:fld>
            <a:endParaRPr lang="sv-SE"/>
          </a:p>
        </p:txBody>
      </p:sp>
    </p:spTree>
    <p:extLst>
      <p:ext uri="{BB962C8B-B14F-4D97-AF65-F5344CB8AC3E}">
        <p14:creationId xmlns:p14="http://schemas.microsoft.com/office/powerpoint/2010/main" val="2996842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4in1 is a </a:t>
            </a:r>
            <a:r>
              <a:rPr lang="sv-SE" dirty="0" err="1"/>
              <a:t>collaborative</a:t>
            </a:r>
            <a:r>
              <a:rPr lang="sv-SE" dirty="0"/>
              <a:t> </a:t>
            </a:r>
            <a:r>
              <a:rPr lang="sv-SE" dirty="0" err="1"/>
              <a:t>mult</a:t>
            </a:r>
            <a:r>
              <a:rPr lang="sv-SE" dirty="0"/>
              <a:t>-display </a:t>
            </a:r>
            <a:r>
              <a:rPr lang="sv-SE" dirty="0" err="1"/>
              <a:t>environment</a:t>
            </a:r>
            <a:r>
              <a:rPr lang="sv-SE" dirty="0"/>
              <a:t> </a:t>
            </a:r>
            <a:r>
              <a:rPr lang="sv-SE" dirty="0" err="1"/>
              <a:t>where</a:t>
            </a:r>
            <a:r>
              <a:rPr lang="sv-SE" dirty="0"/>
              <a:t> the </a:t>
            </a:r>
            <a:r>
              <a:rPr lang="sv-SE" dirty="0" err="1"/>
              <a:t>basic</a:t>
            </a:r>
            <a:r>
              <a:rPr lang="sv-SE" dirty="0"/>
              <a:t> </a:t>
            </a:r>
            <a:r>
              <a:rPr lang="sv-SE" dirty="0" err="1"/>
              <a:t>idea</a:t>
            </a:r>
            <a:r>
              <a:rPr lang="sv-SE" dirty="0"/>
              <a:t> is to </a:t>
            </a:r>
            <a:r>
              <a:rPr lang="sv-SE" dirty="0" err="1"/>
              <a:t>explore</a:t>
            </a:r>
            <a:r>
              <a:rPr lang="sv-SE" dirty="0"/>
              <a:t>  </a:t>
            </a:r>
            <a:r>
              <a:rPr lang="sv-SE" dirty="0" err="1"/>
              <a:t>how</a:t>
            </a:r>
            <a:r>
              <a:rPr lang="sv-SE" dirty="0"/>
              <a:t> mobile </a:t>
            </a:r>
            <a:r>
              <a:rPr lang="sv-SE" dirty="0" err="1"/>
              <a:t>devices</a:t>
            </a:r>
            <a:r>
              <a:rPr lang="sv-SE" dirty="0"/>
              <a:t> like </a:t>
            </a:r>
            <a:r>
              <a:rPr lang="sv-SE" dirty="0" err="1"/>
              <a:t>tablets</a:t>
            </a:r>
            <a:r>
              <a:rPr lang="sv-SE" dirty="0"/>
              <a:t> </a:t>
            </a:r>
            <a:r>
              <a:rPr lang="sv-SE" dirty="0" err="1"/>
              <a:t>can</a:t>
            </a:r>
            <a:r>
              <a:rPr lang="sv-SE" dirty="0"/>
              <a:t> be </a:t>
            </a:r>
            <a:r>
              <a:rPr lang="sv-SE" dirty="0" err="1"/>
              <a:t>used</a:t>
            </a:r>
            <a:r>
              <a:rPr lang="sv-SE" dirty="0"/>
              <a:t> to do </a:t>
            </a:r>
            <a:r>
              <a:rPr lang="sv-SE" dirty="0" err="1"/>
              <a:t>things</a:t>
            </a:r>
            <a:r>
              <a:rPr lang="sv-SE" dirty="0"/>
              <a:t> </a:t>
            </a:r>
            <a:r>
              <a:rPr lang="sv-SE" dirty="0" err="1"/>
              <a:t>together</a:t>
            </a:r>
            <a:r>
              <a:rPr lang="sv-SE" dirty="0"/>
              <a:t>.</a:t>
            </a:r>
          </a:p>
          <a:p>
            <a:endParaRPr lang="sv-SE" dirty="0"/>
          </a:p>
          <a:p>
            <a:r>
              <a:rPr lang="sv-SE" dirty="0"/>
              <a:t>The </a:t>
            </a:r>
            <a:r>
              <a:rPr lang="sv-SE" dirty="0" err="1"/>
              <a:t>goal</a:t>
            </a:r>
            <a:r>
              <a:rPr lang="sv-SE" dirty="0"/>
              <a:t> is to break the mobile </a:t>
            </a:r>
            <a:r>
              <a:rPr lang="sv-SE" dirty="0" err="1"/>
              <a:t>bubble</a:t>
            </a:r>
            <a:r>
              <a:rPr lang="sv-SE" dirty="0"/>
              <a:t> </a:t>
            </a:r>
            <a:r>
              <a:rPr lang="sv-SE" dirty="0" err="1"/>
              <a:t>that</a:t>
            </a:r>
            <a:r>
              <a:rPr lang="sv-SE" dirty="0"/>
              <a:t> </a:t>
            </a:r>
            <a:r>
              <a:rPr lang="sv-SE" dirty="0" err="1"/>
              <a:t>users</a:t>
            </a:r>
            <a:r>
              <a:rPr lang="sv-SE" dirty="0"/>
              <a:t> </a:t>
            </a:r>
            <a:r>
              <a:rPr lang="sv-SE" dirty="0" err="1"/>
              <a:t>easily</a:t>
            </a:r>
            <a:r>
              <a:rPr lang="sv-SE" dirty="0"/>
              <a:t> end </a:t>
            </a:r>
            <a:r>
              <a:rPr lang="sv-SE" dirty="0" err="1"/>
              <a:t>up</a:t>
            </a:r>
            <a:r>
              <a:rPr lang="sv-SE" dirty="0"/>
              <a:t> in </a:t>
            </a:r>
            <a:r>
              <a:rPr lang="sv-SE" dirty="0" err="1"/>
              <a:t>when</a:t>
            </a:r>
            <a:r>
              <a:rPr lang="sv-SE" dirty="0"/>
              <a:t> </a:t>
            </a:r>
            <a:r>
              <a:rPr lang="sv-SE" dirty="0" err="1"/>
              <a:t>interacting</a:t>
            </a:r>
            <a:r>
              <a:rPr lang="sv-SE" dirty="0"/>
              <a:t> </a:t>
            </a:r>
            <a:r>
              <a:rPr lang="sv-SE" dirty="0" err="1"/>
              <a:t>with</a:t>
            </a:r>
            <a:r>
              <a:rPr lang="sv-SE" dirty="0"/>
              <a:t> </a:t>
            </a:r>
            <a:r>
              <a:rPr lang="sv-SE" dirty="0" err="1"/>
              <a:t>devices</a:t>
            </a:r>
            <a:r>
              <a:rPr lang="sv-SE" dirty="0"/>
              <a:t> like smart </a:t>
            </a:r>
            <a:r>
              <a:rPr lang="sv-SE" dirty="0" err="1"/>
              <a:t>phones</a:t>
            </a:r>
            <a:endParaRPr lang="sv-SE" dirty="0"/>
          </a:p>
          <a:p>
            <a:endParaRPr lang="sv-SE" dirty="0"/>
          </a:p>
          <a:p>
            <a:r>
              <a:rPr lang="sv-SE" dirty="0"/>
              <a:t>By </a:t>
            </a:r>
            <a:r>
              <a:rPr lang="sv-SE" dirty="0" err="1"/>
              <a:t>coupling</a:t>
            </a:r>
            <a:r>
              <a:rPr lang="sv-SE" dirty="0"/>
              <a:t> the </a:t>
            </a:r>
            <a:r>
              <a:rPr lang="sv-SE" dirty="0" err="1"/>
              <a:t>devices</a:t>
            </a:r>
            <a:r>
              <a:rPr lang="sv-SE" dirty="0"/>
              <a:t> </a:t>
            </a:r>
            <a:r>
              <a:rPr lang="sv-SE" dirty="0" err="1"/>
              <a:t>together</a:t>
            </a:r>
            <a:r>
              <a:rPr lang="sv-SE" dirty="0"/>
              <a:t> and designing </a:t>
            </a:r>
            <a:r>
              <a:rPr lang="sv-SE" dirty="0" err="1"/>
              <a:t>collaborative</a:t>
            </a:r>
            <a:r>
              <a:rPr lang="sv-SE" dirty="0"/>
              <a:t> tasks it </a:t>
            </a:r>
            <a:r>
              <a:rPr lang="sv-SE" dirty="0" err="1"/>
              <a:t>becomes</a:t>
            </a:r>
            <a:r>
              <a:rPr lang="sv-SE" dirty="0"/>
              <a:t> </a:t>
            </a:r>
            <a:r>
              <a:rPr lang="sv-SE" dirty="0" err="1"/>
              <a:t>possible</a:t>
            </a:r>
            <a:r>
              <a:rPr lang="sv-SE" dirty="0"/>
              <a:t> to </a:t>
            </a:r>
            <a:r>
              <a:rPr lang="sv-SE" dirty="0" err="1"/>
              <a:t>instead</a:t>
            </a:r>
            <a:r>
              <a:rPr lang="sv-SE" dirty="0"/>
              <a:t> </a:t>
            </a:r>
            <a:r>
              <a:rPr lang="sv-SE" dirty="0" err="1"/>
              <a:t>turn</a:t>
            </a:r>
            <a:r>
              <a:rPr lang="sv-SE" dirty="0"/>
              <a:t> the </a:t>
            </a:r>
            <a:r>
              <a:rPr lang="sv-SE" dirty="0" err="1"/>
              <a:t>tablets</a:t>
            </a:r>
            <a:r>
              <a:rPr lang="sv-SE" dirty="0"/>
              <a:t> </a:t>
            </a:r>
            <a:r>
              <a:rPr lang="sv-SE" dirty="0" err="1"/>
              <a:t>into</a:t>
            </a:r>
            <a:r>
              <a:rPr lang="sv-SE" dirty="0"/>
              <a:t> </a:t>
            </a:r>
            <a:r>
              <a:rPr lang="sv-SE" dirty="0" err="1"/>
              <a:t>tools</a:t>
            </a:r>
            <a:r>
              <a:rPr lang="sv-SE" dirty="0"/>
              <a:t> for </a:t>
            </a:r>
            <a:r>
              <a:rPr lang="sv-SE" dirty="0" err="1"/>
              <a:t>collaboration</a:t>
            </a:r>
            <a:r>
              <a:rPr lang="sv-SE" dirty="0"/>
              <a:t>.</a:t>
            </a:r>
          </a:p>
          <a:p>
            <a:endParaRPr lang="sv-SE" dirty="0"/>
          </a:p>
          <a:p>
            <a:r>
              <a:rPr lang="sv-SE" dirty="0"/>
              <a:t>The </a:t>
            </a:r>
            <a:r>
              <a:rPr lang="sv-SE" dirty="0" err="1"/>
              <a:t>picture</a:t>
            </a:r>
            <a:r>
              <a:rPr lang="sv-SE" dirty="0"/>
              <a:t> and </a:t>
            </a:r>
            <a:r>
              <a:rPr lang="sv-SE" dirty="0" err="1"/>
              <a:t>vidoe</a:t>
            </a:r>
            <a:r>
              <a:rPr lang="sv-SE" dirty="0"/>
              <a:t> </a:t>
            </a:r>
            <a:r>
              <a:rPr lang="sv-SE" dirty="0" err="1"/>
              <a:t>linked</a:t>
            </a:r>
            <a:r>
              <a:rPr lang="sv-SE" dirty="0"/>
              <a:t> </a:t>
            </a:r>
            <a:r>
              <a:rPr lang="sv-SE" dirty="0" err="1"/>
              <a:t>here</a:t>
            </a:r>
            <a:r>
              <a:rPr lang="sv-SE" dirty="0"/>
              <a:t> </a:t>
            </a:r>
            <a:r>
              <a:rPr lang="sv-SE" dirty="0" err="1"/>
              <a:t>illustrates</a:t>
            </a:r>
            <a:r>
              <a:rPr lang="sv-SE" dirty="0"/>
              <a:t> the </a:t>
            </a:r>
            <a:r>
              <a:rPr lang="sv-SE" dirty="0" err="1"/>
              <a:t>concept</a:t>
            </a:r>
            <a:r>
              <a:rPr lang="sv-SE" dirty="0"/>
              <a:t> </a:t>
            </a:r>
            <a:r>
              <a:rPr lang="sv-SE" dirty="0" err="1"/>
              <a:t>with</a:t>
            </a:r>
            <a:r>
              <a:rPr lang="sv-SE" dirty="0"/>
              <a:t> a game </a:t>
            </a:r>
            <a:r>
              <a:rPr lang="sv-SE" dirty="0" err="1"/>
              <a:t>developed</a:t>
            </a:r>
            <a:r>
              <a:rPr lang="sv-SE" dirty="0"/>
              <a:t> by a </a:t>
            </a:r>
            <a:r>
              <a:rPr lang="sv-SE" dirty="0" err="1"/>
              <a:t>group</a:t>
            </a:r>
            <a:r>
              <a:rPr lang="sv-SE" dirty="0"/>
              <a:t> of students in Gothenburg, Sweden</a:t>
            </a:r>
          </a:p>
          <a:p>
            <a:endParaRPr lang="sv-SE" dirty="0"/>
          </a:p>
        </p:txBody>
      </p:sp>
      <p:sp>
        <p:nvSpPr>
          <p:cNvPr id="4" name="Platshållare för bildnummer 3"/>
          <p:cNvSpPr>
            <a:spLocks noGrp="1"/>
          </p:cNvSpPr>
          <p:nvPr>
            <p:ph type="sldNum" sz="quarter" idx="5"/>
          </p:nvPr>
        </p:nvSpPr>
        <p:spPr/>
        <p:txBody>
          <a:bodyPr/>
          <a:lstStyle/>
          <a:p>
            <a:fld id="{3902433A-81EE-2349-B8D0-336A74B56840}" type="slidenum">
              <a:rPr lang="sv-SE" smtClean="0"/>
              <a:t>21</a:t>
            </a:fld>
            <a:endParaRPr lang="sv-SE"/>
          </a:p>
        </p:txBody>
      </p:sp>
    </p:spTree>
    <p:extLst>
      <p:ext uri="{BB962C8B-B14F-4D97-AF65-F5344CB8AC3E}">
        <p14:creationId xmlns:p14="http://schemas.microsoft.com/office/powerpoint/2010/main" val="128068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There</a:t>
            </a:r>
            <a:r>
              <a:rPr lang="sv-SE" dirty="0"/>
              <a:t> </a:t>
            </a:r>
            <a:r>
              <a:rPr lang="sv-SE" dirty="0" err="1"/>
              <a:t>are</a:t>
            </a:r>
            <a:r>
              <a:rPr lang="sv-SE" dirty="0"/>
              <a:t> </a:t>
            </a:r>
            <a:r>
              <a:rPr lang="sv-SE" dirty="0" err="1"/>
              <a:t>some</a:t>
            </a:r>
            <a:r>
              <a:rPr lang="sv-SE" dirty="0"/>
              <a:t> </a:t>
            </a:r>
            <a:r>
              <a:rPr lang="sv-SE" dirty="0" err="1"/>
              <a:t>guidelines</a:t>
            </a:r>
            <a:r>
              <a:rPr lang="sv-SE" dirty="0"/>
              <a:t> to </a:t>
            </a:r>
            <a:r>
              <a:rPr lang="sv-SE" dirty="0" err="1"/>
              <a:t>consider</a:t>
            </a:r>
            <a:r>
              <a:rPr lang="sv-SE" dirty="0"/>
              <a:t> </a:t>
            </a:r>
            <a:r>
              <a:rPr lang="sv-SE" dirty="0" err="1"/>
              <a:t>when</a:t>
            </a:r>
            <a:r>
              <a:rPr lang="sv-SE" dirty="0"/>
              <a:t> designing for the multi-display </a:t>
            </a:r>
            <a:r>
              <a:rPr lang="sv-SE" dirty="0" err="1"/>
              <a:t>environment</a:t>
            </a:r>
            <a:r>
              <a:rPr lang="sv-SE" dirty="0"/>
              <a:t> 4</a:t>
            </a:r>
            <a:r>
              <a:rPr lang="sv-SE" b="1" dirty="0"/>
              <a:t>in1</a:t>
            </a:r>
          </a:p>
          <a:p>
            <a:endParaRPr lang="sv-SE" b="1" dirty="0"/>
          </a:p>
          <a:p>
            <a:r>
              <a:rPr lang="sv-SE" b="1" dirty="0"/>
              <a:t>The </a:t>
            </a:r>
            <a:r>
              <a:rPr lang="sv-SE" b="1" dirty="0" err="1"/>
              <a:t>guidelines</a:t>
            </a:r>
            <a:r>
              <a:rPr lang="sv-SE" b="1" dirty="0"/>
              <a:t> </a:t>
            </a:r>
            <a:r>
              <a:rPr lang="sv-SE" b="1" dirty="0" err="1"/>
              <a:t>are</a:t>
            </a:r>
            <a:r>
              <a:rPr lang="sv-SE" b="1" dirty="0"/>
              <a:t> </a:t>
            </a:r>
            <a:r>
              <a:rPr lang="sv-SE" b="1" dirty="0" err="1"/>
              <a:t>about</a:t>
            </a:r>
            <a:r>
              <a:rPr lang="sv-SE" b="1" dirty="0"/>
              <a:t> </a:t>
            </a:r>
            <a:r>
              <a:rPr lang="sv-SE" b="1" dirty="0" err="1"/>
              <a:t>things</a:t>
            </a:r>
            <a:r>
              <a:rPr lang="sv-SE" b="1" dirty="0"/>
              <a:t> </a:t>
            </a:r>
            <a:r>
              <a:rPr lang="sv-SE" b="1" dirty="0" err="1"/>
              <a:t>that</a:t>
            </a:r>
            <a:r>
              <a:rPr lang="sv-SE" b="1" dirty="0"/>
              <a:t> </a:t>
            </a:r>
            <a:r>
              <a:rPr lang="sv-SE" b="1" dirty="0" err="1"/>
              <a:t>can</a:t>
            </a:r>
            <a:r>
              <a:rPr lang="sv-SE" b="1" dirty="0"/>
              <a:t> </a:t>
            </a:r>
            <a:r>
              <a:rPr lang="sv-SE" b="1" dirty="0" err="1"/>
              <a:t>contribute</a:t>
            </a:r>
            <a:r>
              <a:rPr lang="sv-SE" b="1" dirty="0"/>
              <a:t> to </a:t>
            </a:r>
            <a:r>
              <a:rPr lang="sv-SE" b="1" dirty="0" err="1"/>
              <a:t>making</a:t>
            </a:r>
            <a:r>
              <a:rPr lang="sv-SE" b="1" dirty="0"/>
              <a:t> a 4in1 </a:t>
            </a:r>
            <a:r>
              <a:rPr lang="sv-SE" b="1" dirty="0" err="1"/>
              <a:t>activity</a:t>
            </a:r>
            <a:r>
              <a:rPr lang="sv-SE" b="1" dirty="0"/>
              <a:t> </a:t>
            </a:r>
            <a:r>
              <a:rPr lang="sv-SE" b="1" dirty="0" err="1"/>
              <a:t>collaborative</a:t>
            </a:r>
            <a:r>
              <a:rPr lang="sv-SE" b="1" dirty="0"/>
              <a:t> and </a:t>
            </a:r>
            <a:r>
              <a:rPr lang="sv-SE" b="1" dirty="0" err="1"/>
              <a:t>are</a:t>
            </a:r>
            <a:r>
              <a:rPr lang="sv-SE" b="1" dirty="0"/>
              <a:t> </a:t>
            </a:r>
            <a:r>
              <a:rPr lang="sv-SE" b="1" dirty="0" err="1"/>
              <a:t>needed</a:t>
            </a:r>
            <a:r>
              <a:rPr lang="sv-SE" b="1" dirty="0"/>
              <a:t> </a:t>
            </a:r>
            <a:r>
              <a:rPr lang="sv-SE" b="1" dirty="0" err="1"/>
              <a:t>since</a:t>
            </a:r>
            <a:r>
              <a:rPr lang="sv-SE" b="1" dirty="0"/>
              <a:t> </a:t>
            </a:r>
            <a:r>
              <a:rPr lang="sv-SE" b="1" dirty="0" err="1"/>
              <a:t>simply</a:t>
            </a:r>
            <a:r>
              <a:rPr lang="sv-SE" b="1" dirty="0"/>
              <a:t> </a:t>
            </a:r>
            <a:r>
              <a:rPr lang="sv-SE" b="1" dirty="0" err="1"/>
              <a:t>connecting</a:t>
            </a:r>
            <a:r>
              <a:rPr lang="sv-SE" b="1" dirty="0"/>
              <a:t> the </a:t>
            </a:r>
            <a:r>
              <a:rPr lang="sv-SE" b="1" dirty="0" err="1"/>
              <a:t>tablets</a:t>
            </a:r>
            <a:r>
              <a:rPr lang="sv-SE" b="1" dirty="0"/>
              <a:t> </a:t>
            </a:r>
            <a:r>
              <a:rPr lang="sv-SE" b="1" dirty="0" err="1"/>
              <a:t>together</a:t>
            </a:r>
            <a:r>
              <a:rPr lang="sv-SE" b="1" dirty="0"/>
              <a:t> </a:t>
            </a:r>
            <a:r>
              <a:rPr lang="sv-SE" b="1" dirty="0" err="1"/>
              <a:t>does</a:t>
            </a:r>
            <a:r>
              <a:rPr lang="sv-SE" b="1" dirty="0"/>
              <a:t> not </a:t>
            </a:r>
            <a:r>
              <a:rPr lang="sv-SE" b="1" dirty="0" err="1"/>
              <a:t>lead</a:t>
            </a:r>
            <a:r>
              <a:rPr lang="sv-SE" b="1" dirty="0"/>
              <a:t> to </a:t>
            </a:r>
            <a:r>
              <a:rPr lang="sv-SE" b="1" dirty="0" err="1"/>
              <a:t>collaboation</a:t>
            </a:r>
            <a:endParaRPr lang="sv-SE" b="1" dirty="0"/>
          </a:p>
          <a:p>
            <a:endParaRPr lang="sv-SE" b="1" dirty="0"/>
          </a:p>
          <a:p>
            <a:r>
              <a:rPr lang="sv-SE" b="1" dirty="0"/>
              <a:t>4in1 </a:t>
            </a:r>
            <a:r>
              <a:rPr lang="sv-SE" b="1" dirty="0" err="1"/>
              <a:t>activities</a:t>
            </a:r>
            <a:r>
              <a:rPr lang="sv-SE" b="1" dirty="0"/>
              <a:t> </a:t>
            </a:r>
            <a:r>
              <a:rPr lang="sv-SE" b="1" dirty="0" err="1"/>
              <a:t>are</a:t>
            </a:r>
            <a:r>
              <a:rPr lang="sv-SE" b="1" dirty="0"/>
              <a:t> </a:t>
            </a:r>
            <a:r>
              <a:rPr lang="sv-SE" b="1" dirty="0" err="1"/>
              <a:t>designed</a:t>
            </a:r>
            <a:r>
              <a:rPr lang="sv-SE" b="1" dirty="0"/>
              <a:t> for 4</a:t>
            </a:r>
            <a:r>
              <a:rPr lang="sv-SE" b="0" dirty="0"/>
              <a:t> co-</a:t>
            </a:r>
            <a:r>
              <a:rPr lang="sv-SE" b="0" dirty="0" err="1"/>
              <a:t>located</a:t>
            </a:r>
            <a:r>
              <a:rPr lang="sv-SE" b="0" dirty="0"/>
              <a:t> </a:t>
            </a:r>
            <a:r>
              <a:rPr lang="sv-SE" b="0" dirty="0" err="1"/>
              <a:t>participants</a:t>
            </a:r>
            <a:r>
              <a:rPr lang="sv-SE" b="0" dirty="0"/>
              <a:t> and the MDE is </a:t>
            </a:r>
            <a:r>
              <a:rPr lang="sv-SE" b="0" dirty="0" err="1"/>
              <a:t>organised</a:t>
            </a:r>
            <a:r>
              <a:rPr lang="sv-SE" b="0" dirty="0"/>
              <a:t> in </a:t>
            </a:r>
            <a:r>
              <a:rPr lang="sv-SE" b="0" dirty="0" err="1"/>
              <a:t>such</a:t>
            </a:r>
            <a:r>
              <a:rPr lang="sv-SE" b="0" dirty="0"/>
              <a:t> a </a:t>
            </a:r>
            <a:r>
              <a:rPr lang="sv-SE" b="0" dirty="0" err="1"/>
              <a:t>way</a:t>
            </a:r>
            <a:r>
              <a:rPr lang="sv-SE" b="0" dirty="0"/>
              <a:t> </a:t>
            </a:r>
            <a:r>
              <a:rPr lang="sv-SE" b="0" dirty="0" err="1"/>
              <a:t>that</a:t>
            </a:r>
            <a:r>
              <a:rPr lang="sv-SE" b="0" dirty="0"/>
              <a:t> the </a:t>
            </a:r>
            <a:r>
              <a:rPr lang="sv-SE" b="0" dirty="0" err="1"/>
              <a:t>placement</a:t>
            </a:r>
            <a:r>
              <a:rPr lang="sv-SE" b="0" dirty="0"/>
              <a:t> of the </a:t>
            </a:r>
            <a:r>
              <a:rPr lang="sv-SE" b="0" dirty="0" err="1"/>
              <a:t>tablets</a:t>
            </a:r>
            <a:r>
              <a:rPr lang="sv-SE" b="0" dirty="0"/>
              <a:t> gives the </a:t>
            </a:r>
            <a:r>
              <a:rPr lang="sv-SE" b="0" dirty="0" err="1"/>
              <a:t>participants</a:t>
            </a:r>
            <a:r>
              <a:rPr lang="sv-SE" b="0" dirty="0"/>
              <a:t> on </a:t>
            </a:r>
            <a:r>
              <a:rPr lang="sv-SE" b="0" dirty="0" err="1"/>
              <a:t>expectation</a:t>
            </a:r>
            <a:r>
              <a:rPr lang="sv-SE" b="0" dirty="0"/>
              <a:t> of </a:t>
            </a:r>
            <a:r>
              <a:rPr lang="sv-SE" b="0" dirty="0" err="1"/>
              <a:t>shared</a:t>
            </a:r>
            <a:r>
              <a:rPr lang="sv-SE" b="0" dirty="0"/>
              <a:t> </a:t>
            </a:r>
            <a:r>
              <a:rPr lang="sv-SE" b="0" dirty="0" err="1"/>
              <a:t>use</a:t>
            </a:r>
            <a:r>
              <a:rPr lang="sv-SE" b="0" dirty="0"/>
              <a:t>.</a:t>
            </a:r>
          </a:p>
          <a:p>
            <a:endParaRPr lang="sv-SE" b="0" dirty="0"/>
          </a:p>
          <a:p>
            <a:r>
              <a:rPr lang="sv-SE" b="0" dirty="0"/>
              <a:t>The </a:t>
            </a:r>
            <a:r>
              <a:rPr lang="sv-SE" b="0" dirty="0" err="1"/>
              <a:t>collaborative</a:t>
            </a:r>
            <a:r>
              <a:rPr lang="sv-SE" b="0" dirty="0"/>
              <a:t> </a:t>
            </a:r>
            <a:r>
              <a:rPr lang="sv-SE" b="0" dirty="0" err="1"/>
              <a:t>aspect</a:t>
            </a:r>
            <a:r>
              <a:rPr lang="sv-SE" b="0" dirty="0"/>
              <a:t> is </a:t>
            </a:r>
            <a:r>
              <a:rPr lang="sv-SE" b="0" dirty="0" err="1"/>
              <a:t>strengthened</a:t>
            </a:r>
            <a:r>
              <a:rPr lang="sv-SE" b="0" dirty="0"/>
              <a:t> by </a:t>
            </a:r>
            <a:r>
              <a:rPr lang="sv-SE" b="0" dirty="0" err="1"/>
              <a:t>having</a:t>
            </a:r>
            <a:r>
              <a:rPr lang="sv-SE" b="0" dirty="0"/>
              <a:t> all </a:t>
            </a:r>
            <a:r>
              <a:rPr lang="sv-SE" b="0" dirty="0" err="1"/>
              <a:t>participants</a:t>
            </a:r>
            <a:r>
              <a:rPr lang="sv-SE" b="0" dirty="0"/>
              <a:t> focus on the same </a:t>
            </a:r>
            <a:r>
              <a:rPr lang="sv-SE" b="0" dirty="0" err="1"/>
              <a:t>object</a:t>
            </a:r>
            <a:r>
              <a:rPr lang="sv-SE" b="0" dirty="0"/>
              <a:t>, the MDE </a:t>
            </a:r>
            <a:r>
              <a:rPr lang="sv-SE" b="0" dirty="0" err="1"/>
              <a:t>formed</a:t>
            </a:r>
            <a:r>
              <a:rPr lang="sv-SE" b="0" dirty="0"/>
              <a:t> by the </a:t>
            </a:r>
            <a:r>
              <a:rPr lang="sv-SE" b="0" dirty="0" err="1"/>
              <a:t>tablets</a:t>
            </a:r>
            <a:endParaRPr lang="sv-SE" b="0" dirty="0"/>
          </a:p>
          <a:p>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By </a:t>
            </a:r>
            <a:r>
              <a:rPr lang="sv-SE" b="0" dirty="0" err="1"/>
              <a:t>doing</a:t>
            </a:r>
            <a:r>
              <a:rPr lang="sv-SE" b="0" dirty="0"/>
              <a:t> </a:t>
            </a:r>
            <a:r>
              <a:rPr lang="sv-SE" b="0" dirty="0" err="1"/>
              <a:t>something</a:t>
            </a:r>
            <a:r>
              <a:rPr lang="sv-SE" b="0" dirty="0"/>
              <a:t> </a:t>
            </a:r>
            <a:r>
              <a:rPr lang="sv-SE" b="0" dirty="0" err="1"/>
              <a:t>together</a:t>
            </a:r>
            <a:r>
              <a:rPr lang="sv-SE" b="0" dirty="0"/>
              <a:t> </a:t>
            </a:r>
            <a:r>
              <a:rPr lang="sv-SE" sz="1200" b="0" dirty="0"/>
              <a:t>a</a:t>
            </a:r>
            <a:r>
              <a:rPr lang="sv-SE" sz="1200" dirty="0"/>
              <a:t> </a:t>
            </a:r>
            <a:r>
              <a:rPr lang="sv-SE" sz="1200" dirty="0" err="1"/>
              <a:t>shared</a:t>
            </a:r>
            <a:r>
              <a:rPr lang="sv-SE" sz="1200" dirty="0"/>
              <a:t> </a:t>
            </a:r>
            <a:r>
              <a:rPr lang="sv-SE" sz="1200" dirty="0" err="1"/>
              <a:t>goal</a:t>
            </a:r>
            <a:r>
              <a:rPr lang="sv-SE" sz="1200" dirty="0"/>
              <a:t> is </a:t>
            </a:r>
            <a:r>
              <a:rPr lang="sv-SE" sz="1200" dirty="0" err="1"/>
              <a:t>established</a:t>
            </a:r>
            <a:r>
              <a:rPr lang="sv-SE" sz="1200" dirty="0"/>
              <a:t> </a:t>
            </a:r>
            <a:r>
              <a:rPr lang="sv-SE" sz="1200" dirty="0" err="1"/>
              <a:t>between</a:t>
            </a:r>
            <a:r>
              <a:rPr lang="sv-SE" sz="1200" dirty="0"/>
              <a:t> the </a:t>
            </a:r>
            <a:r>
              <a:rPr lang="sv-SE" sz="1200" dirty="0" err="1"/>
              <a:t>participants</a:t>
            </a: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err="1"/>
              <a:t>One</a:t>
            </a:r>
            <a:r>
              <a:rPr lang="sv-SE" sz="1200" dirty="0"/>
              <a:t> design solution </a:t>
            </a:r>
            <a:r>
              <a:rPr lang="sv-SE" sz="1200" dirty="0" err="1"/>
              <a:t>that</a:t>
            </a:r>
            <a:r>
              <a:rPr lang="sv-SE" sz="1200" dirty="0"/>
              <a:t> has proven </a:t>
            </a:r>
            <a:r>
              <a:rPr lang="sv-SE" sz="1200" dirty="0" err="1"/>
              <a:t>useful</a:t>
            </a:r>
            <a:r>
              <a:rPr lang="sv-SE" sz="1200" dirty="0"/>
              <a:t> is </a:t>
            </a:r>
            <a:r>
              <a:rPr lang="sv-SE" sz="1200" dirty="0" err="1"/>
              <a:t>assymetry</a:t>
            </a:r>
            <a:r>
              <a:rPr lang="sv-SE" sz="1200" dirty="0"/>
              <a:t> </a:t>
            </a:r>
            <a:r>
              <a:rPr lang="sv-SE" sz="1200" dirty="0" err="1"/>
              <a:t>between</a:t>
            </a:r>
            <a:r>
              <a:rPr lang="sv-SE" sz="1200" dirty="0"/>
              <a:t> </a:t>
            </a:r>
            <a:r>
              <a:rPr lang="sv-SE" sz="1200" dirty="0" err="1"/>
              <a:t>particpants</a:t>
            </a:r>
            <a:r>
              <a:rPr lang="sv-SE" sz="1200" dirty="0"/>
              <a:t> in terms of different </a:t>
            </a:r>
            <a:r>
              <a:rPr lang="sv-SE" sz="1200" dirty="0" err="1"/>
              <a:t>capabilities</a:t>
            </a:r>
            <a:r>
              <a:rPr lang="sv-SE"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err="1"/>
              <a:t>This</a:t>
            </a:r>
            <a:r>
              <a:rPr lang="sv-SE" sz="1200" dirty="0"/>
              <a:t> </a:t>
            </a:r>
            <a:r>
              <a:rPr lang="sv-SE" sz="1200" dirty="0" err="1"/>
              <a:t>can</a:t>
            </a:r>
            <a:r>
              <a:rPr lang="sv-SE" sz="1200" dirty="0"/>
              <a:t> be </a:t>
            </a:r>
            <a:r>
              <a:rPr lang="sv-SE" sz="1200" dirty="0" err="1"/>
              <a:t>used</a:t>
            </a:r>
            <a:r>
              <a:rPr lang="sv-SE" sz="1200" dirty="0"/>
              <a:t> to </a:t>
            </a:r>
            <a:r>
              <a:rPr lang="sv-SE" sz="1200" dirty="0" err="1"/>
              <a:t>give</a:t>
            </a:r>
            <a:r>
              <a:rPr lang="sv-SE" sz="1200" dirty="0"/>
              <a:t> the </a:t>
            </a:r>
            <a:r>
              <a:rPr lang="sv-SE" sz="1200" dirty="0" err="1"/>
              <a:t>participants</a:t>
            </a:r>
            <a:r>
              <a:rPr lang="sv-SE" sz="1200" dirty="0"/>
              <a:t> different </a:t>
            </a:r>
            <a:r>
              <a:rPr lang="sv-SE" sz="1200" dirty="0" err="1"/>
              <a:t>roles</a:t>
            </a:r>
            <a:r>
              <a:rPr lang="sv-SE" sz="1200" dirty="0"/>
              <a:t> </a:t>
            </a:r>
            <a:r>
              <a:rPr lang="sv-SE" sz="1200" dirty="0" err="1"/>
              <a:t>while</a:t>
            </a:r>
            <a:r>
              <a:rPr lang="sv-SE" sz="1200" dirty="0"/>
              <a:t>  the </a:t>
            </a:r>
            <a:r>
              <a:rPr lang="sv-SE" sz="1200" dirty="0" err="1"/>
              <a:t>efforts</a:t>
            </a:r>
            <a:r>
              <a:rPr lang="sv-SE" sz="1200" dirty="0"/>
              <a:t> of all </a:t>
            </a:r>
            <a:r>
              <a:rPr lang="sv-SE" sz="1200" dirty="0" err="1"/>
              <a:t>participants</a:t>
            </a:r>
            <a:r>
              <a:rPr lang="sv-SE" sz="1200" dirty="0"/>
              <a:t> </a:t>
            </a:r>
            <a:r>
              <a:rPr lang="sv-SE" sz="1200" dirty="0" err="1"/>
              <a:t>are</a:t>
            </a:r>
            <a:r>
              <a:rPr lang="sv-SE" sz="1200" dirty="0"/>
              <a:t> </a:t>
            </a:r>
            <a:r>
              <a:rPr lang="sv-SE" sz="1200" dirty="0" err="1"/>
              <a:t>accounted</a:t>
            </a:r>
            <a:r>
              <a:rPr lang="sv-SE" sz="1200" dirty="0"/>
              <a:t> for and </a:t>
            </a:r>
            <a:r>
              <a:rPr lang="sv-SE" sz="1200" dirty="0" err="1"/>
              <a:t>valued</a:t>
            </a: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err="1"/>
              <a:t>Finally</a:t>
            </a:r>
            <a:r>
              <a:rPr lang="sv-SE" sz="1200" dirty="0"/>
              <a:t>, </a:t>
            </a:r>
            <a:r>
              <a:rPr lang="sv-SE" sz="1200" dirty="0" err="1"/>
              <a:t>since</a:t>
            </a:r>
            <a:r>
              <a:rPr lang="sv-SE" sz="1200" dirty="0"/>
              <a:t> </a:t>
            </a:r>
            <a:r>
              <a:rPr lang="sv-SE" sz="1200" dirty="0" err="1"/>
              <a:t>since</a:t>
            </a:r>
            <a:r>
              <a:rPr lang="sv-SE" sz="1200" dirty="0"/>
              <a:t> the </a:t>
            </a:r>
            <a:r>
              <a:rPr lang="sv-SE" sz="1200" dirty="0" err="1"/>
              <a:t>aim</a:t>
            </a:r>
            <a:r>
              <a:rPr lang="sv-SE" sz="1200" dirty="0"/>
              <a:t> is to support </a:t>
            </a:r>
            <a:r>
              <a:rPr lang="sv-SE" sz="1200" dirty="0" err="1"/>
              <a:t>collaboration</a:t>
            </a:r>
            <a:r>
              <a:rPr lang="sv-SE" sz="1200" dirty="0"/>
              <a:t> the design </a:t>
            </a:r>
            <a:r>
              <a:rPr lang="sv-SE" sz="1200" dirty="0" err="1"/>
              <a:t>should</a:t>
            </a:r>
            <a:r>
              <a:rPr lang="sv-SE" sz="1200" dirty="0"/>
              <a:t> </a:t>
            </a:r>
            <a:r>
              <a:rPr lang="sv-SE" sz="1200" dirty="0" err="1"/>
              <a:t>encourage</a:t>
            </a:r>
            <a:r>
              <a:rPr lang="sv-SE" sz="1200" dirty="0"/>
              <a:t> human-human </a:t>
            </a:r>
            <a:r>
              <a:rPr lang="sv-SE" sz="1200" dirty="0" err="1"/>
              <a:t>interaction</a:t>
            </a:r>
            <a:r>
              <a:rPr lang="sv-SE" sz="1200" dirty="0"/>
              <a:t> </a:t>
            </a:r>
            <a:r>
              <a:rPr lang="sv-SE" sz="1200" dirty="0" err="1"/>
              <a:t>between</a:t>
            </a:r>
            <a:r>
              <a:rPr lang="sv-SE" sz="1200" dirty="0"/>
              <a:t> </a:t>
            </a:r>
            <a:r>
              <a:rPr lang="sv-SE" sz="1200" dirty="0" err="1"/>
              <a:t>participants</a:t>
            </a:r>
            <a:r>
              <a:rPr lang="sv-SE"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endParaRPr lang="sv-SE" b="0" dirty="0"/>
          </a:p>
        </p:txBody>
      </p:sp>
      <p:sp>
        <p:nvSpPr>
          <p:cNvPr id="4" name="Platshållare för bildnummer 3"/>
          <p:cNvSpPr>
            <a:spLocks noGrp="1"/>
          </p:cNvSpPr>
          <p:nvPr>
            <p:ph type="sldNum" sz="quarter" idx="5"/>
          </p:nvPr>
        </p:nvSpPr>
        <p:spPr/>
        <p:txBody>
          <a:bodyPr/>
          <a:lstStyle/>
          <a:p>
            <a:fld id="{3902433A-81EE-2349-B8D0-336A74B56840}" type="slidenum">
              <a:rPr lang="sv-SE" smtClean="0"/>
              <a:t>22</a:t>
            </a:fld>
            <a:endParaRPr lang="sv-SE"/>
          </a:p>
        </p:txBody>
      </p:sp>
    </p:spTree>
    <p:extLst>
      <p:ext uri="{BB962C8B-B14F-4D97-AF65-F5344CB8AC3E}">
        <p14:creationId xmlns:p14="http://schemas.microsoft.com/office/powerpoint/2010/main" val="486741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As </a:t>
            </a:r>
            <a:r>
              <a:rPr lang="sv-SE" dirty="0" err="1"/>
              <a:t>we’ve</a:t>
            </a:r>
            <a:r>
              <a:rPr lang="sv-SE" dirty="0"/>
              <a:t> </a:t>
            </a:r>
            <a:r>
              <a:rPr lang="sv-SE" dirty="0" err="1"/>
              <a:t>talked</a:t>
            </a:r>
            <a:r>
              <a:rPr lang="sv-SE" dirty="0"/>
              <a:t> </a:t>
            </a:r>
            <a:r>
              <a:rPr lang="sv-SE" dirty="0" err="1"/>
              <a:t>about</a:t>
            </a:r>
            <a:r>
              <a:rPr lang="sv-SE" dirty="0"/>
              <a:t> </a:t>
            </a:r>
            <a:r>
              <a:rPr lang="sv-SE" dirty="0" err="1"/>
              <a:t>one</a:t>
            </a:r>
            <a:r>
              <a:rPr lang="sv-SE" dirty="0"/>
              <a:t> of the purposes of the </a:t>
            </a:r>
            <a:r>
              <a:rPr lang="sv-SE" dirty="0" err="1"/>
              <a:t>taxonomy</a:t>
            </a:r>
            <a:r>
              <a:rPr lang="sv-SE" dirty="0"/>
              <a:t> for </a:t>
            </a:r>
            <a:r>
              <a:rPr lang="sv-SE" dirty="0" err="1"/>
              <a:t>MDE:s</a:t>
            </a:r>
            <a:r>
              <a:rPr lang="sv-SE" dirty="0"/>
              <a:t> is to be </a:t>
            </a:r>
            <a:r>
              <a:rPr lang="sv-SE" dirty="0" err="1"/>
              <a:t>able</a:t>
            </a:r>
            <a:r>
              <a:rPr lang="sv-SE" dirty="0"/>
              <a:t> to </a:t>
            </a:r>
            <a:r>
              <a:rPr lang="sv-SE" dirty="0" err="1"/>
              <a:t>analyse</a:t>
            </a:r>
            <a:r>
              <a:rPr lang="sv-SE" dirty="0"/>
              <a:t> </a:t>
            </a:r>
            <a:r>
              <a:rPr lang="sv-SE" dirty="0" err="1"/>
              <a:t>MDE:s</a:t>
            </a:r>
            <a:r>
              <a:rPr lang="sv-SE" dirty="0"/>
              <a:t> in a </a:t>
            </a:r>
            <a:r>
              <a:rPr lang="sv-SE" dirty="0" err="1"/>
              <a:t>systematic</a:t>
            </a:r>
            <a:r>
              <a:rPr lang="sv-SE" dirty="0"/>
              <a:t> </a:t>
            </a:r>
            <a:r>
              <a:rPr lang="sv-SE" dirty="0" err="1"/>
              <a:t>manner</a:t>
            </a:r>
            <a:r>
              <a:rPr lang="sv-SE" dirty="0"/>
              <a:t>. </a:t>
            </a:r>
          </a:p>
          <a:p>
            <a:endParaRPr lang="sv-SE" dirty="0"/>
          </a:p>
          <a:p>
            <a:r>
              <a:rPr lang="sv-SE" dirty="0" err="1"/>
              <a:t>Since</a:t>
            </a:r>
            <a:r>
              <a:rPr lang="sv-SE" dirty="0"/>
              <a:t> 4in1 is an </a:t>
            </a:r>
            <a:r>
              <a:rPr lang="sv-SE" dirty="0" err="1"/>
              <a:t>example</a:t>
            </a:r>
            <a:r>
              <a:rPr lang="sv-SE" dirty="0"/>
              <a:t> of a multi-display </a:t>
            </a:r>
            <a:r>
              <a:rPr lang="sv-SE" dirty="0" err="1"/>
              <a:t>environment</a:t>
            </a:r>
            <a:r>
              <a:rPr lang="sv-SE" dirty="0"/>
              <a:t> </a:t>
            </a:r>
            <a:r>
              <a:rPr lang="sv-SE" dirty="0" err="1"/>
              <a:t>we</a:t>
            </a:r>
            <a:r>
              <a:rPr lang="sv-SE" dirty="0"/>
              <a:t> </a:t>
            </a:r>
            <a:r>
              <a:rPr lang="sv-SE" dirty="0" err="1"/>
              <a:t>can</a:t>
            </a:r>
            <a:r>
              <a:rPr lang="sv-SE" dirty="0"/>
              <a:t> </a:t>
            </a:r>
            <a:r>
              <a:rPr lang="sv-SE" dirty="0" err="1"/>
              <a:t>describe</a:t>
            </a:r>
            <a:r>
              <a:rPr lang="sv-SE" dirty="0"/>
              <a:t> </a:t>
            </a:r>
            <a:r>
              <a:rPr lang="sv-SE" dirty="0" err="1"/>
              <a:t>using</a:t>
            </a:r>
            <a:r>
              <a:rPr lang="sv-SE" dirty="0"/>
              <a:t> the </a:t>
            </a:r>
            <a:r>
              <a:rPr lang="sv-SE" dirty="0" err="1"/>
              <a:t>terminology</a:t>
            </a:r>
            <a:r>
              <a:rPr lang="sv-SE" dirty="0"/>
              <a:t> </a:t>
            </a:r>
            <a:r>
              <a:rPr lang="sv-SE" dirty="0" err="1"/>
              <a:t>introduced</a:t>
            </a:r>
            <a:r>
              <a:rPr lang="sv-SE" dirty="0"/>
              <a:t> in the </a:t>
            </a:r>
            <a:r>
              <a:rPr lang="sv-SE" dirty="0" err="1"/>
              <a:t>taxonomy</a:t>
            </a:r>
            <a:r>
              <a:rPr lang="sv-SE" dirty="0"/>
              <a:t>. </a:t>
            </a:r>
          </a:p>
          <a:p>
            <a:endParaRPr lang="sv-SE" dirty="0"/>
          </a:p>
          <a:p>
            <a:r>
              <a:rPr lang="sv-SE" dirty="0" err="1"/>
              <a:t>Here’s</a:t>
            </a:r>
            <a:r>
              <a:rPr lang="sv-SE" dirty="0"/>
              <a:t> an </a:t>
            </a:r>
            <a:r>
              <a:rPr lang="sv-SE" dirty="0" err="1"/>
              <a:t>overview</a:t>
            </a:r>
            <a:r>
              <a:rPr lang="sv-SE" dirty="0"/>
              <a:t> of </a:t>
            </a:r>
            <a:r>
              <a:rPr lang="sv-SE" dirty="0" err="1"/>
              <a:t>what</a:t>
            </a:r>
            <a:r>
              <a:rPr lang="sv-SE" dirty="0"/>
              <a:t> it looks like .</a:t>
            </a:r>
            <a:r>
              <a:rPr lang="sv-SE" dirty="0" err="1"/>
              <a:t>We</a:t>
            </a:r>
            <a:r>
              <a:rPr lang="sv-SE" dirty="0"/>
              <a:t> </a:t>
            </a:r>
            <a:r>
              <a:rPr lang="sv-SE" dirty="0" err="1"/>
              <a:t>will</a:t>
            </a:r>
            <a:r>
              <a:rPr lang="sv-SE" dirty="0"/>
              <a:t> show </a:t>
            </a:r>
            <a:r>
              <a:rPr lang="sv-SE" dirty="0" err="1"/>
              <a:t>each</a:t>
            </a:r>
            <a:r>
              <a:rPr lang="sv-SE" dirty="0"/>
              <a:t> </a:t>
            </a:r>
            <a:r>
              <a:rPr lang="sv-SE" dirty="0" err="1"/>
              <a:t>perspective</a:t>
            </a:r>
            <a:r>
              <a:rPr lang="sv-SE" dirty="0"/>
              <a:t> </a:t>
            </a:r>
            <a:r>
              <a:rPr lang="sv-SE" dirty="0" err="1"/>
              <a:t>separately</a:t>
            </a:r>
            <a:r>
              <a:rPr lang="sv-SE" dirty="0"/>
              <a:t>. </a:t>
            </a:r>
            <a:r>
              <a:rPr lang="sv-SE" dirty="0" err="1"/>
              <a:t>Looking</a:t>
            </a:r>
            <a:r>
              <a:rPr lang="sv-SE" dirty="0"/>
              <a:t> at </a:t>
            </a:r>
            <a:r>
              <a:rPr lang="sv-SE" dirty="0" err="1"/>
              <a:t>this</a:t>
            </a:r>
            <a:r>
              <a:rPr lang="sv-SE" dirty="0"/>
              <a:t> </a:t>
            </a:r>
            <a:r>
              <a:rPr lang="sv-SE" dirty="0" err="1"/>
              <a:t>concrete</a:t>
            </a:r>
            <a:r>
              <a:rPr lang="sv-SE" dirty="0"/>
              <a:t> </a:t>
            </a:r>
            <a:r>
              <a:rPr lang="sv-SE" dirty="0" err="1"/>
              <a:t>application</a:t>
            </a:r>
            <a:r>
              <a:rPr lang="sv-SE" dirty="0"/>
              <a:t> of the </a:t>
            </a:r>
            <a:r>
              <a:rPr lang="sv-SE" dirty="0" err="1"/>
              <a:t>taxonomy</a:t>
            </a:r>
            <a:r>
              <a:rPr lang="sv-SE" dirty="0"/>
              <a:t> </a:t>
            </a:r>
            <a:r>
              <a:rPr lang="sv-SE" dirty="0" err="1"/>
              <a:t>can</a:t>
            </a:r>
            <a:r>
              <a:rPr lang="sv-SE" dirty="0"/>
              <a:t> </a:t>
            </a:r>
            <a:r>
              <a:rPr lang="sv-SE" dirty="0" err="1"/>
              <a:t>hopefully</a:t>
            </a:r>
            <a:r>
              <a:rPr lang="sv-SE" dirty="0"/>
              <a:t> </a:t>
            </a:r>
            <a:r>
              <a:rPr lang="sv-SE" dirty="0" err="1"/>
              <a:t>ne</a:t>
            </a:r>
            <a:r>
              <a:rPr lang="sv-SE" dirty="0"/>
              <a:t> </a:t>
            </a:r>
            <a:r>
              <a:rPr lang="sv-SE" dirty="0" err="1"/>
              <a:t>useful</a:t>
            </a:r>
            <a:r>
              <a:rPr lang="sv-SE" dirty="0"/>
              <a:t> for a </a:t>
            </a:r>
            <a:r>
              <a:rPr lang="sv-SE" dirty="0" err="1"/>
              <a:t>better</a:t>
            </a:r>
            <a:r>
              <a:rPr lang="sv-SE" dirty="0"/>
              <a:t> </a:t>
            </a:r>
            <a:r>
              <a:rPr lang="sv-SE" dirty="0" err="1"/>
              <a:t>understanding</a:t>
            </a:r>
            <a:r>
              <a:rPr lang="sv-SE" dirty="0"/>
              <a:t>. </a:t>
            </a:r>
          </a:p>
          <a:p>
            <a:endParaRPr lang="sv-SE" dirty="0"/>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3902433A-81EE-2349-B8D0-336A74B56840}" type="slidenum">
              <a:rPr lang="sv-SE" smtClean="0"/>
              <a:t>23</a:t>
            </a:fld>
            <a:endParaRPr lang="sv-SE"/>
          </a:p>
        </p:txBody>
      </p:sp>
    </p:spTree>
    <p:extLst>
      <p:ext uri="{BB962C8B-B14F-4D97-AF65-F5344CB8AC3E}">
        <p14:creationId xmlns:p14="http://schemas.microsoft.com/office/powerpoint/2010/main" val="4053158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Here’s</a:t>
            </a:r>
            <a:r>
              <a:rPr lang="sv-SE" dirty="0"/>
              <a:t> an </a:t>
            </a:r>
            <a:r>
              <a:rPr lang="sv-SE" dirty="0" err="1"/>
              <a:t>analysis</a:t>
            </a:r>
            <a:r>
              <a:rPr lang="sv-SE" dirty="0"/>
              <a:t> of the </a:t>
            </a:r>
            <a:r>
              <a:rPr lang="sv-SE" dirty="0" err="1"/>
              <a:t>toplogy</a:t>
            </a:r>
            <a:r>
              <a:rPr lang="sv-SE" dirty="0"/>
              <a:t> </a:t>
            </a:r>
            <a:r>
              <a:rPr lang="sv-SE" dirty="0" err="1"/>
              <a:t>perspective</a:t>
            </a:r>
            <a:r>
              <a:rPr lang="sv-SE" dirty="0"/>
              <a:t> of 4</a:t>
            </a:r>
            <a:r>
              <a:rPr lang="sv-SE" b="1" dirty="0"/>
              <a:t>in1 </a:t>
            </a:r>
            <a:r>
              <a:rPr lang="sv-SE" b="1" dirty="0" err="1"/>
              <a:t>activities</a:t>
            </a:r>
            <a:endParaRPr lang="sv-SE" b="1" dirty="0"/>
          </a:p>
          <a:p>
            <a:endParaRPr lang="sv-SE" b="1" dirty="0"/>
          </a:p>
          <a:p>
            <a:endParaRPr lang="sv-SE" dirty="0"/>
          </a:p>
          <a:p>
            <a:r>
              <a:rPr lang="sv-SE" dirty="0"/>
              <a:t>The MDE set-</a:t>
            </a:r>
            <a:r>
              <a:rPr lang="sv-SE" dirty="0" err="1"/>
              <a:t>up</a:t>
            </a:r>
            <a:r>
              <a:rPr lang="sv-SE" dirty="0"/>
              <a:t> is </a:t>
            </a:r>
            <a:r>
              <a:rPr lang="sv-SE" dirty="0" err="1"/>
              <a:t>homogenous</a:t>
            </a:r>
            <a:r>
              <a:rPr lang="sv-SE" dirty="0"/>
              <a:t> </a:t>
            </a:r>
            <a:r>
              <a:rPr lang="sv-SE" dirty="0" err="1"/>
              <a:t>since</a:t>
            </a:r>
            <a:r>
              <a:rPr lang="sv-SE" dirty="0"/>
              <a:t> it </a:t>
            </a:r>
            <a:r>
              <a:rPr lang="sv-SE" dirty="0" err="1"/>
              <a:t>consists</a:t>
            </a:r>
            <a:r>
              <a:rPr lang="sv-SE" dirty="0"/>
              <a:t> of </a:t>
            </a:r>
            <a:r>
              <a:rPr lang="sv-SE" dirty="0" err="1"/>
              <a:t>four</a:t>
            </a:r>
            <a:r>
              <a:rPr lang="sv-SE" dirty="0"/>
              <a:t> </a:t>
            </a:r>
            <a:r>
              <a:rPr lang="sv-SE" dirty="0" err="1"/>
              <a:t>similar</a:t>
            </a:r>
            <a:r>
              <a:rPr lang="sv-SE" dirty="0"/>
              <a:t> </a:t>
            </a:r>
            <a:r>
              <a:rPr lang="sv-SE" dirty="0" err="1"/>
              <a:t>tablets</a:t>
            </a:r>
            <a:endParaRPr lang="sv-SE" dirty="0"/>
          </a:p>
          <a:p>
            <a:endParaRPr lang="sv-SE" dirty="0"/>
          </a:p>
          <a:p>
            <a:r>
              <a:rPr lang="sv-SE" dirty="0"/>
              <a:t>The </a:t>
            </a:r>
            <a:r>
              <a:rPr lang="sv-SE" dirty="0" err="1"/>
              <a:t>shape</a:t>
            </a:r>
            <a:r>
              <a:rPr lang="sv-SE" dirty="0"/>
              <a:t> form is planar, </a:t>
            </a:r>
            <a:r>
              <a:rPr lang="sv-SE" dirty="0" err="1"/>
              <a:t>with</a:t>
            </a:r>
            <a:r>
              <a:rPr lang="sv-SE" dirty="0"/>
              <a:t> </a:t>
            </a:r>
            <a:r>
              <a:rPr lang="sv-SE" dirty="0" err="1"/>
              <a:t>four</a:t>
            </a:r>
            <a:r>
              <a:rPr lang="sv-SE" dirty="0"/>
              <a:t> flat </a:t>
            </a:r>
            <a:r>
              <a:rPr lang="sv-SE" dirty="0" err="1"/>
              <a:t>tablets</a:t>
            </a:r>
            <a:r>
              <a:rPr lang="sv-SE" dirty="0"/>
              <a:t> on a flat </a:t>
            </a:r>
            <a:r>
              <a:rPr lang="sv-SE" dirty="0" err="1"/>
              <a:t>surface</a:t>
            </a:r>
            <a:endParaRPr lang="sv-SE" dirty="0"/>
          </a:p>
          <a:p>
            <a:endParaRPr lang="sv-SE" dirty="0"/>
          </a:p>
          <a:p>
            <a:r>
              <a:rPr lang="sv-SE" dirty="0"/>
              <a:t>The </a:t>
            </a:r>
            <a:r>
              <a:rPr lang="sv-SE" dirty="0" err="1"/>
              <a:t>shape</a:t>
            </a:r>
            <a:r>
              <a:rPr lang="sv-SE" dirty="0"/>
              <a:t> </a:t>
            </a:r>
            <a:r>
              <a:rPr lang="sv-SE" dirty="0" err="1"/>
              <a:t>regularity</a:t>
            </a:r>
            <a:r>
              <a:rPr lang="sv-SE" dirty="0"/>
              <a:t> is </a:t>
            </a:r>
            <a:r>
              <a:rPr lang="sv-SE" dirty="0" err="1"/>
              <a:t>regular</a:t>
            </a:r>
            <a:r>
              <a:rPr lang="sv-SE" dirty="0"/>
              <a:t> and the </a:t>
            </a:r>
            <a:r>
              <a:rPr lang="sv-SE" dirty="0" err="1"/>
              <a:t>size</a:t>
            </a:r>
            <a:r>
              <a:rPr lang="sv-SE" dirty="0"/>
              <a:t> </a:t>
            </a:r>
            <a:r>
              <a:rPr lang="sv-SE" dirty="0" err="1"/>
              <a:t>can</a:t>
            </a:r>
            <a:r>
              <a:rPr lang="sv-SE" dirty="0"/>
              <a:t> be </a:t>
            </a:r>
            <a:r>
              <a:rPr lang="sv-SE" dirty="0" err="1"/>
              <a:t>describes</a:t>
            </a:r>
            <a:r>
              <a:rPr lang="sv-SE" dirty="0"/>
              <a:t> as </a:t>
            </a:r>
            <a:r>
              <a:rPr lang="sv-SE" dirty="0" err="1"/>
              <a:t>foot</a:t>
            </a:r>
            <a:r>
              <a:rPr lang="sv-SE" dirty="0"/>
              <a:t> &amp; yard</a:t>
            </a:r>
          </a:p>
          <a:p>
            <a:endParaRPr lang="sv-SE" dirty="0"/>
          </a:p>
          <a:p>
            <a:r>
              <a:rPr lang="sv-SE" dirty="0"/>
              <a:t>The </a:t>
            </a:r>
            <a:r>
              <a:rPr lang="sv-SE" dirty="0" err="1"/>
              <a:t>environment</a:t>
            </a:r>
            <a:r>
              <a:rPr lang="sv-SE" dirty="0"/>
              <a:t> is mobile </a:t>
            </a:r>
            <a:r>
              <a:rPr lang="sv-SE" dirty="0" err="1"/>
              <a:t>since</a:t>
            </a:r>
            <a:r>
              <a:rPr lang="sv-SE" dirty="0"/>
              <a:t> the </a:t>
            </a:r>
            <a:r>
              <a:rPr lang="sv-SE" dirty="0" err="1"/>
              <a:t>tablets</a:t>
            </a:r>
            <a:r>
              <a:rPr lang="sv-SE" dirty="0"/>
              <a:t> </a:t>
            </a:r>
            <a:r>
              <a:rPr lang="sv-SE" dirty="0" err="1"/>
              <a:t>can</a:t>
            </a:r>
            <a:r>
              <a:rPr lang="sv-SE" dirty="0"/>
              <a:t> be </a:t>
            </a:r>
            <a:r>
              <a:rPr lang="sv-SE" dirty="0" err="1"/>
              <a:t>used</a:t>
            </a:r>
            <a:r>
              <a:rPr lang="sv-SE" dirty="0"/>
              <a:t> </a:t>
            </a:r>
            <a:r>
              <a:rPr lang="sv-SE" dirty="0" err="1"/>
              <a:t>together</a:t>
            </a:r>
            <a:r>
              <a:rPr lang="sv-SE" dirty="0"/>
              <a:t>  </a:t>
            </a:r>
            <a:r>
              <a:rPr lang="sv-SE" dirty="0" err="1"/>
              <a:t>anywhere</a:t>
            </a:r>
            <a:r>
              <a:rPr lang="sv-SE" dirty="0"/>
              <a:t> </a:t>
            </a:r>
          </a:p>
          <a:p>
            <a:endParaRPr lang="sv-SE" dirty="0"/>
          </a:p>
          <a:p>
            <a:r>
              <a:rPr lang="sv-SE" dirty="0"/>
              <a:t>And the </a:t>
            </a:r>
            <a:r>
              <a:rPr lang="sv-SE" dirty="0" err="1"/>
              <a:t>scalability</a:t>
            </a:r>
            <a:r>
              <a:rPr lang="sv-SE" dirty="0"/>
              <a:t> is </a:t>
            </a:r>
            <a:r>
              <a:rPr lang="sv-SE" dirty="0" err="1"/>
              <a:t>bound</a:t>
            </a:r>
            <a:r>
              <a:rPr lang="sv-SE" dirty="0"/>
              <a:t>, </a:t>
            </a:r>
            <a:r>
              <a:rPr lang="sv-SE" dirty="0" err="1"/>
              <a:t>since</a:t>
            </a:r>
            <a:r>
              <a:rPr lang="sv-SE" dirty="0"/>
              <a:t> it is </a:t>
            </a:r>
            <a:r>
              <a:rPr lang="sv-SE" dirty="0" err="1"/>
              <a:t>limited</a:t>
            </a:r>
            <a:r>
              <a:rPr lang="sv-SE" dirty="0"/>
              <a:t> to 4 </a:t>
            </a:r>
            <a:r>
              <a:rPr lang="sv-SE" dirty="0" err="1"/>
              <a:t>tablets</a:t>
            </a:r>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3902433A-81EE-2349-B8D0-336A74B56840}" type="slidenum">
              <a:rPr lang="sv-SE" smtClean="0"/>
              <a:t>24</a:t>
            </a:fld>
            <a:endParaRPr lang="sv-SE"/>
          </a:p>
        </p:txBody>
      </p:sp>
    </p:spTree>
    <p:extLst>
      <p:ext uri="{BB962C8B-B14F-4D97-AF65-F5344CB8AC3E}">
        <p14:creationId xmlns:p14="http://schemas.microsoft.com/office/powerpoint/2010/main" val="5935161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The </a:t>
            </a:r>
            <a:r>
              <a:rPr lang="sv-SE" dirty="0" err="1"/>
              <a:t>coupling</a:t>
            </a:r>
            <a:r>
              <a:rPr lang="sv-SE" dirty="0"/>
              <a:t> </a:t>
            </a:r>
            <a:r>
              <a:rPr lang="sv-SE" dirty="0" err="1"/>
              <a:t>perspective</a:t>
            </a:r>
            <a:r>
              <a:rPr lang="sv-SE" dirty="0"/>
              <a:t> </a:t>
            </a:r>
            <a:r>
              <a:rPr lang="sv-SE" dirty="0" err="1"/>
              <a:t>can</a:t>
            </a:r>
            <a:r>
              <a:rPr lang="sv-SE" dirty="0"/>
              <a:t> be </a:t>
            </a:r>
            <a:r>
              <a:rPr lang="sv-SE" dirty="0" err="1"/>
              <a:t>described</a:t>
            </a:r>
            <a:r>
              <a:rPr lang="sv-SE" dirty="0"/>
              <a:t> like </a:t>
            </a:r>
            <a:r>
              <a:rPr lang="sv-SE" dirty="0" err="1"/>
              <a:t>this</a:t>
            </a:r>
            <a:endParaRPr lang="sv-SE" dirty="0"/>
          </a:p>
          <a:p>
            <a:endParaRPr lang="sv-SE" dirty="0"/>
          </a:p>
          <a:p>
            <a:r>
              <a:rPr lang="sv-SE" dirty="0"/>
              <a:t>The set-</a:t>
            </a:r>
            <a:r>
              <a:rPr lang="sv-SE" dirty="0" err="1"/>
              <a:t>up</a:t>
            </a:r>
            <a:r>
              <a:rPr lang="sv-SE" dirty="0"/>
              <a:t> is </a:t>
            </a:r>
            <a:r>
              <a:rPr lang="sv-SE" dirty="0" err="1"/>
              <a:t>assisted</a:t>
            </a:r>
            <a:r>
              <a:rPr lang="sv-SE" dirty="0"/>
              <a:t>, </a:t>
            </a:r>
            <a:r>
              <a:rPr lang="sv-SE" dirty="0" err="1"/>
              <a:t>most</a:t>
            </a:r>
            <a:r>
              <a:rPr lang="sv-SE" dirty="0"/>
              <a:t> of it </a:t>
            </a:r>
            <a:r>
              <a:rPr lang="sv-SE" dirty="0" err="1"/>
              <a:t>can</a:t>
            </a:r>
            <a:r>
              <a:rPr lang="sv-SE" dirty="0"/>
              <a:t> be </a:t>
            </a:r>
            <a:r>
              <a:rPr lang="sv-SE" dirty="0" err="1"/>
              <a:t>automatic</a:t>
            </a:r>
            <a:r>
              <a:rPr lang="sv-SE" dirty="0"/>
              <a:t> </a:t>
            </a:r>
            <a:r>
              <a:rPr lang="sv-SE" dirty="0" err="1"/>
              <a:t>but</a:t>
            </a:r>
            <a:r>
              <a:rPr lang="sv-SE" dirty="0"/>
              <a:t> the </a:t>
            </a:r>
            <a:r>
              <a:rPr lang="sv-SE" dirty="0" err="1"/>
              <a:t>participants</a:t>
            </a:r>
            <a:r>
              <a:rPr lang="sv-SE" dirty="0"/>
              <a:t> </a:t>
            </a:r>
            <a:r>
              <a:rPr lang="sv-SE" dirty="0" err="1"/>
              <a:t>need</a:t>
            </a:r>
            <a:r>
              <a:rPr lang="sv-SE" dirty="0"/>
              <a:t> to </a:t>
            </a:r>
            <a:r>
              <a:rPr lang="sv-SE" dirty="0" err="1"/>
              <a:t>take</a:t>
            </a:r>
            <a:r>
              <a:rPr lang="sv-SE" dirty="0"/>
              <a:t> part </a:t>
            </a:r>
            <a:r>
              <a:rPr lang="sv-SE" dirty="0" err="1"/>
              <a:t>since</a:t>
            </a:r>
            <a:r>
              <a:rPr lang="sv-SE" dirty="0"/>
              <a:t> </a:t>
            </a:r>
            <a:r>
              <a:rPr lang="sv-SE" dirty="0" err="1"/>
              <a:t>current</a:t>
            </a:r>
            <a:r>
              <a:rPr lang="sv-SE" dirty="0"/>
              <a:t> </a:t>
            </a:r>
            <a:r>
              <a:rPr lang="sv-SE" dirty="0" err="1"/>
              <a:t>tablet</a:t>
            </a:r>
            <a:r>
              <a:rPr lang="sv-SE" dirty="0"/>
              <a:t> </a:t>
            </a:r>
            <a:r>
              <a:rPr lang="sv-SE" dirty="0" err="1"/>
              <a:t>technology</a:t>
            </a:r>
            <a:r>
              <a:rPr lang="sv-SE" dirty="0"/>
              <a:t> </a:t>
            </a:r>
            <a:r>
              <a:rPr lang="sv-SE" dirty="0" err="1"/>
              <a:t>does</a:t>
            </a:r>
            <a:r>
              <a:rPr lang="sv-SE" dirty="0"/>
              <a:t> make it hard to </a:t>
            </a:r>
            <a:r>
              <a:rPr lang="sv-SE" dirty="0" err="1"/>
              <a:t>decide</a:t>
            </a:r>
            <a:r>
              <a:rPr lang="sv-SE" dirty="0"/>
              <a:t> </a:t>
            </a:r>
            <a:r>
              <a:rPr lang="sv-SE" dirty="0" err="1"/>
              <a:t>how</a:t>
            </a:r>
            <a:r>
              <a:rPr lang="sv-SE" dirty="0"/>
              <a:t> the </a:t>
            </a:r>
            <a:r>
              <a:rPr lang="sv-SE" dirty="0" err="1"/>
              <a:t>tablets</a:t>
            </a:r>
            <a:r>
              <a:rPr lang="sv-SE" dirty="0"/>
              <a:t> </a:t>
            </a:r>
            <a:r>
              <a:rPr lang="sv-SE" dirty="0" err="1"/>
              <a:t>are</a:t>
            </a:r>
            <a:r>
              <a:rPr lang="sv-SE" dirty="0"/>
              <a:t> </a:t>
            </a:r>
            <a:r>
              <a:rPr lang="sv-SE" dirty="0" err="1"/>
              <a:t>positioned</a:t>
            </a:r>
            <a:endParaRPr lang="sv-SE" dirty="0"/>
          </a:p>
          <a:p>
            <a:endParaRPr lang="sv-SE" dirty="0"/>
          </a:p>
          <a:p>
            <a:r>
              <a:rPr lang="sv-SE" dirty="0"/>
              <a:t>The </a:t>
            </a:r>
            <a:r>
              <a:rPr lang="sv-SE" dirty="0" err="1"/>
              <a:t>mutability</a:t>
            </a:r>
            <a:r>
              <a:rPr lang="sv-SE" dirty="0"/>
              <a:t> is </a:t>
            </a:r>
            <a:r>
              <a:rPr lang="sv-SE" dirty="0" err="1"/>
              <a:t>static</a:t>
            </a:r>
            <a:r>
              <a:rPr lang="sv-SE" dirty="0"/>
              <a:t>, the </a:t>
            </a:r>
            <a:r>
              <a:rPr lang="sv-SE" dirty="0" err="1"/>
              <a:t>idea</a:t>
            </a:r>
            <a:r>
              <a:rPr lang="sv-SE" dirty="0"/>
              <a:t> is to </a:t>
            </a:r>
            <a:r>
              <a:rPr lang="sv-SE" dirty="0" err="1"/>
              <a:t>have</a:t>
            </a:r>
            <a:r>
              <a:rPr lang="sv-SE" dirty="0"/>
              <a:t> </a:t>
            </a:r>
            <a:r>
              <a:rPr lang="sv-SE" dirty="0" err="1"/>
              <a:t>four</a:t>
            </a:r>
            <a:r>
              <a:rPr lang="sv-SE" dirty="0"/>
              <a:t> </a:t>
            </a:r>
            <a:r>
              <a:rPr lang="sv-SE" dirty="0" err="1"/>
              <a:t>participants</a:t>
            </a:r>
            <a:r>
              <a:rPr lang="sv-SE" dirty="0"/>
              <a:t> </a:t>
            </a:r>
            <a:r>
              <a:rPr lang="sv-SE" dirty="0" err="1"/>
              <a:t>throughout</a:t>
            </a:r>
            <a:r>
              <a:rPr lang="sv-SE" dirty="0"/>
              <a:t> the </a:t>
            </a:r>
            <a:r>
              <a:rPr lang="sv-SE" dirty="0" err="1"/>
              <a:t>activity</a:t>
            </a:r>
            <a:endParaRPr lang="sv-SE" dirty="0"/>
          </a:p>
          <a:p>
            <a:endParaRPr lang="sv-SE" dirty="0"/>
          </a:p>
          <a:p>
            <a:r>
              <a:rPr lang="sv-SE" dirty="0"/>
              <a:t>And </a:t>
            </a:r>
            <a:r>
              <a:rPr lang="sv-SE" dirty="0" err="1"/>
              <a:t>thej</a:t>
            </a:r>
            <a:r>
              <a:rPr lang="sv-SE" dirty="0"/>
              <a:t> </a:t>
            </a:r>
            <a:r>
              <a:rPr lang="sv-SE" dirty="0" err="1"/>
              <a:t>logical</a:t>
            </a:r>
            <a:r>
              <a:rPr lang="sv-SE" dirty="0"/>
              <a:t> </a:t>
            </a:r>
            <a:r>
              <a:rPr lang="sv-SE" dirty="0" err="1"/>
              <a:t>view</a:t>
            </a:r>
            <a:r>
              <a:rPr lang="sv-SE" dirty="0"/>
              <a:t> is </a:t>
            </a:r>
            <a:r>
              <a:rPr lang="sv-SE" dirty="0" err="1"/>
              <a:t>extended-continous</a:t>
            </a:r>
            <a:r>
              <a:rPr lang="sv-SE" dirty="0"/>
              <a:t>. </a:t>
            </a:r>
            <a:r>
              <a:rPr lang="sv-SE" dirty="0" err="1"/>
              <a:t>Logically</a:t>
            </a:r>
            <a:r>
              <a:rPr lang="sv-SE" dirty="0"/>
              <a:t> </a:t>
            </a:r>
            <a:r>
              <a:rPr lang="sv-SE" dirty="0" err="1"/>
              <a:t>there</a:t>
            </a:r>
            <a:r>
              <a:rPr lang="sv-SE" dirty="0"/>
              <a:t> is </a:t>
            </a:r>
            <a:r>
              <a:rPr lang="sv-SE" dirty="0" err="1"/>
              <a:t>one</a:t>
            </a:r>
            <a:r>
              <a:rPr lang="sv-SE" dirty="0"/>
              <a:t> </a:t>
            </a:r>
            <a:r>
              <a:rPr lang="sv-SE" dirty="0" err="1"/>
              <a:t>view</a:t>
            </a:r>
            <a:r>
              <a:rPr lang="sv-SE" dirty="0"/>
              <a:t> </a:t>
            </a:r>
            <a:r>
              <a:rPr lang="sv-SE" dirty="0" err="1"/>
              <a:t>that</a:t>
            </a:r>
            <a:r>
              <a:rPr lang="sv-SE" dirty="0"/>
              <a:t> </a:t>
            </a:r>
            <a:r>
              <a:rPr lang="sv-SE" dirty="0" err="1"/>
              <a:t>extends</a:t>
            </a:r>
            <a:r>
              <a:rPr lang="sv-SE" dirty="0"/>
              <a:t> over the 4 </a:t>
            </a:r>
            <a:r>
              <a:rPr lang="sv-SE" dirty="0" err="1"/>
              <a:t>involved</a:t>
            </a:r>
            <a:r>
              <a:rPr lang="sv-SE" dirty="0"/>
              <a:t> displays</a:t>
            </a:r>
          </a:p>
        </p:txBody>
      </p:sp>
      <p:sp>
        <p:nvSpPr>
          <p:cNvPr id="4" name="Platshållare för bildnummer 3"/>
          <p:cNvSpPr>
            <a:spLocks noGrp="1"/>
          </p:cNvSpPr>
          <p:nvPr>
            <p:ph type="sldNum" sz="quarter" idx="5"/>
          </p:nvPr>
        </p:nvSpPr>
        <p:spPr/>
        <p:txBody>
          <a:bodyPr/>
          <a:lstStyle/>
          <a:p>
            <a:fld id="{3902433A-81EE-2349-B8D0-336A74B56840}" type="slidenum">
              <a:rPr lang="sv-SE" smtClean="0"/>
              <a:t>25</a:t>
            </a:fld>
            <a:endParaRPr lang="sv-SE"/>
          </a:p>
        </p:txBody>
      </p:sp>
    </p:spTree>
    <p:extLst>
      <p:ext uri="{BB962C8B-B14F-4D97-AF65-F5344CB8AC3E}">
        <p14:creationId xmlns:p14="http://schemas.microsoft.com/office/powerpoint/2010/main" val="4015858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The </a:t>
            </a:r>
            <a:r>
              <a:rPr lang="sv-SE" dirty="0" err="1"/>
              <a:t>interaction</a:t>
            </a:r>
            <a:r>
              <a:rPr lang="sv-SE" dirty="0"/>
              <a:t> </a:t>
            </a:r>
            <a:r>
              <a:rPr lang="sv-SE" dirty="0" err="1"/>
              <a:t>perspective</a:t>
            </a:r>
            <a:r>
              <a:rPr lang="sv-SE" dirty="0"/>
              <a:t> looks like </a:t>
            </a:r>
            <a:r>
              <a:rPr lang="sv-SE" dirty="0" err="1"/>
              <a:t>this</a:t>
            </a:r>
            <a:endParaRPr lang="sv-SE" dirty="0"/>
          </a:p>
          <a:p>
            <a:endParaRPr lang="sv-SE" dirty="0"/>
          </a:p>
          <a:p>
            <a:r>
              <a:rPr lang="sv-SE" dirty="0"/>
              <a:t>The </a:t>
            </a:r>
            <a:r>
              <a:rPr lang="sv-SE" dirty="0" err="1"/>
              <a:t>activity</a:t>
            </a:r>
            <a:r>
              <a:rPr lang="sv-SE" dirty="0"/>
              <a:t> is </a:t>
            </a:r>
            <a:r>
              <a:rPr lang="sv-SE" dirty="0" err="1"/>
              <a:t>publics</a:t>
            </a:r>
            <a:r>
              <a:rPr lang="sv-SE" dirty="0"/>
              <a:t>, all </a:t>
            </a:r>
            <a:r>
              <a:rPr lang="sv-SE" dirty="0" err="1"/>
              <a:t>paricipants</a:t>
            </a:r>
            <a:r>
              <a:rPr lang="sv-SE" dirty="0"/>
              <a:t> </a:t>
            </a:r>
            <a:r>
              <a:rPr lang="sv-SE" dirty="0" err="1"/>
              <a:t>see</a:t>
            </a:r>
            <a:r>
              <a:rPr lang="sv-SE" dirty="0"/>
              <a:t> </a:t>
            </a:r>
            <a:r>
              <a:rPr lang="sv-SE" dirty="0" err="1"/>
              <a:t>tha</a:t>
            </a:r>
            <a:r>
              <a:rPr lang="sv-SE" dirty="0"/>
              <a:t> same </a:t>
            </a:r>
            <a:r>
              <a:rPr lang="sv-SE" dirty="0" err="1"/>
              <a:t>thing</a:t>
            </a:r>
            <a:r>
              <a:rPr lang="sv-SE" dirty="0"/>
              <a:t> and a person </a:t>
            </a:r>
            <a:r>
              <a:rPr lang="sv-SE" dirty="0" err="1"/>
              <a:t>observing</a:t>
            </a:r>
            <a:r>
              <a:rPr lang="sv-SE" dirty="0"/>
              <a:t> the </a:t>
            </a:r>
            <a:r>
              <a:rPr lang="sv-SE" dirty="0" err="1"/>
              <a:t>activity</a:t>
            </a:r>
            <a:r>
              <a:rPr lang="sv-SE" dirty="0"/>
              <a:t> </a:t>
            </a:r>
            <a:r>
              <a:rPr lang="sv-SE" dirty="0" err="1"/>
              <a:t>also</a:t>
            </a:r>
            <a:r>
              <a:rPr lang="sv-SE" dirty="0"/>
              <a:t> gets all information</a:t>
            </a:r>
          </a:p>
          <a:p>
            <a:endParaRPr lang="sv-SE" dirty="0"/>
          </a:p>
          <a:p>
            <a:r>
              <a:rPr lang="sv-SE" dirty="0"/>
              <a:t>The </a:t>
            </a:r>
            <a:r>
              <a:rPr lang="sv-SE" dirty="0" err="1"/>
              <a:t>interaction</a:t>
            </a:r>
            <a:r>
              <a:rPr lang="sv-SE" dirty="0"/>
              <a:t> </a:t>
            </a:r>
            <a:r>
              <a:rPr lang="sv-SE" dirty="0" err="1"/>
              <a:t>activity</a:t>
            </a:r>
            <a:r>
              <a:rPr lang="sv-SE" dirty="0"/>
              <a:t> is total </a:t>
            </a:r>
            <a:r>
              <a:rPr lang="sv-SE" dirty="0" err="1"/>
              <a:t>since</a:t>
            </a:r>
            <a:r>
              <a:rPr lang="sv-SE" dirty="0"/>
              <a:t> all </a:t>
            </a:r>
            <a:r>
              <a:rPr lang="sv-SE" dirty="0" err="1"/>
              <a:t>tablets</a:t>
            </a:r>
            <a:r>
              <a:rPr lang="sv-SE" dirty="0"/>
              <a:t> </a:t>
            </a:r>
            <a:r>
              <a:rPr lang="sv-SE" dirty="0" err="1"/>
              <a:t>are</a:t>
            </a:r>
            <a:r>
              <a:rPr lang="sv-SE" dirty="0"/>
              <a:t> </a:t>
            </a:r>
            <a:r>
              <a:rPr lang="sv-SE" dirty="0" err="1"/>
              <a:t>interactive</a:t>
            </a:r>
            <a:endParaRPr lang="sv-SE" dirty="0"/>
          </a:p>
          <a:p>
            <a:endParaRPr lang="sv-SE" dirty="0"/>
          </a:p>
          <a:p>
            <a:r>
              <a:rPr lang="sv-SE" dirty="0"/>
              <a:t>The </a:t>
            </a:r>
            <a:r>
              <a:rPr lang="sv-SE" dirty="0" err="1"/>
              <a:t>interaction</a:t>
            </a:r>
            <a:r>
              <a:rPr lang="sv-SE" dirty="0"/>
              <a:t> </a:t>
            </a:r>
            <a:r>
              <a:rPr lang="sv-SE" dirty="0" err="1"/>
              <a:t>takes</a:t>
            </a:r>
            <a:r>
              <a:rPr lang="sv-SE" dirty="0"/>
              <a:t> </a:t>
            </a:r>
            <a:r>
              <a:rPr lang="sv-SE" dirty="0" err="1"/>
              <a:t>place</a:t>
            </a:r>
            <a:r>
              <a:rPr lang="sv-SE" dirty="0"/>
              <a:t> on the </a:t>
            </a:r>
            <a:r>
              <a:rPr lang="sv-SE" dirty="0" err="1"/>
              <a:t>device</a:t>
            </a:r>
            <a:r>
              <a:rPr lang="sv-SE" dirty="0"/>
              <a:t> and is </a:t>
            </a:r>
            <a:r>
              <a:rPr lang="sv-SE" dirty="0" err="1"/>
              <a:t>surface-based</a:t>
            </a:r>
            <a:endParaRPr lang="sv-SE" dirty="0"/>
          </a:p>
          <a:p>
            <a:endParaRPr lang="sv-SE" dirty="0"/>
          </a:p>
          <a:p>
            <a:r>
              <a:rPr lang="sv-SE" dirty="0"/>
              <a:t>The input </a:t>
            </a:r>
            <a:r>
              <a:rPr lang="sv-SE" dirty="0" err="1"/>
              <a:t>continuity</a:t>
            </a:r>
            <a:r>
              <a:rPr lang="sv-SE" dirty="0"/>
              <a:t> </a:t>
            </a:r>
            <a:r>
              <a:rPr lang="sv-SE" dirty="0" err="1"/>
              <a:t>can</a:t>
            </a:r>
            <a:r>
              <a:rPr lang="sv-SE" dirty="0"/>
              <a:t> be </a:t>
            </a:r>
            <a:r>
              <a:rPr lang="sv-SE" dirty="0" err="1"/>
              <a:t>both</a:t>
            </a:r>
            <a:r>
              <a:rPr lang="sv-SE" dirty="0"/>
              <a:t> </a:t>
            </a:r>
            <a:r>
              <a:rPr lang="sv-SE" dirty="0" err="1"/>
              <a:t>punctual</a:t>
            </a:r>
            <a:r>
              <a:rPr lang="sv-SE" dirty="0"/>
              <a:t> (like </a:t>
            </a:r>
            <a:r>
              <a:rPr lang="sv-SE" dirty="0" err="1"/>
              <a:t>taps</a:t>
            </a:r>
            <a:r>
              <a:rPr lang="sv-SE" dirty="0"/>
              <a:t>) and </a:t>
            </a:r>
            <a:r>
              <a:rPr lang="sv-SE" dirty="0" err="1"/>
              <a:t>gestural</a:t>
            </a:r>
            <a:r>
              <a:rPr lang="sv-SE" dirty="0"/>
              <a:t>.</a:t>
            </a:r>
          </a:p>
          <a:p>
            <a:endParaRPr lang="sv-SE" dirty="0"/>
          </a:p>
        </p:txBody>
      </p:sp>
      <p:sp>
        <p:nvSpPr>
          <p:cNvPr id="4" name="Platshållare för bildnummer 3"/>
          <p:cNvSpPr>
            <a:spLocks noGrp="1"/>
          </p:cNvSpPr>
          <p:nvPr>
            <p:ph type="sldNum" sz="quarter" idx="5"/>
          </p:nvPr>
        </p:nvSpPr>
        <p:spPr/>
        <p:txBody>
          <a:bodyPr/>
          <a:lstStyle/>
          <a:p>
            <a:fld id="{3902433A-81EE-2349-B8D0-336A74B56840}" type="slidenum">
              <a:rPr lang="sv-SE" smtClean="0"/>
              <a:t>26</a:t>
            </a:fld>
            <a:endParaRPr lang="sv-SE"/>
          </a:p>
        </p:txBody>
      </p:sp>
    </p:spTree>
    <p:extLst>
      <p:ext uri="{BB962C8B-B14F-4D97-AF65-F5344CB8AC3E}">
        <p14:creationId xmlns:p14="http://schemas.microsoft.com/office/powerpoint/2010/main" val="38078286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err="1"/>
              <a:t>We</a:t>
            </a:r>
            <a:r>
              <a:rPr lang="sv-SE" b="0" dirty="0"/>
              <a:t> </a:t>
            </a:r>
            <a:r>
              <a:rPr lang="sv-SE" b="0" dirty="0" err="1"/>
              <a:t>have</a:t>
            </a:r>
            <a:r>
              <a:rPr lang="sv-SE" b="0" dirty="0"/>
              <a:t> </a:t>
            </a:r>
            <a:r>
              <a:rPr lang="sv-SE" b="0" dirty="0" err="1"/>
              <a:t>now</a:t>
            </a:r>
            <a:r>
              <a:rPr lang="sv-SE" b="0" dirty="0"/>
              <a:t> </a:t>
            </a:r>
            <a:r>
              <a:rPr lang="sv-SE" b="0" dirty="0" err="1"/>
              <a:t>presented</a:t>
            </a:r>
            <a:r>
              <a:rPr lang="sv-SE" b="0" dirty="0"/>
              <a:t> the </a:t>
            </a:r>
            <a:r>
              <a:rPr lang="sv-SE" b="0" dirty="0" err="1"/>
              <a:t>concept</a:t>
            </a:r>
            <a:r>
              <a:rPr lang="sv-SE" b="0" dirty="0"/>
              <a:t> of multi-display </a:t>
            </a:r>
            <a:r>
              <a:rPr lang="sv-SE" b="0" dirty="0" err="1"/>
              <a:t>environments</a:t>
            </a:r>
            <a:r>
              <a:rPr lang="sv-SE" b="0" dirty="0"/>
              <a:t>, a </a:t>
            </a:r>
            <a:r>
              <a:rPr lang="sv-SE" b="0" dirty="0" err="1"/>
              <a:t>taxonomy</a:t>
            </a:r>
            <a:r>
              <a:rPr lang="sv-SE" b="0" dirty="0"/>
              <a:t> to </a:t>
            </a:r>
            <a:r>
              <a:rPr lang="sv-SE" b="0" dirty="0" err="1"/>
              <a:t>describe</a:t>
            </a:r>
            <a:r>
              <a:rPr lang="sv-SE" b="0" dirty="0"/>
              <a:t> </a:t>
            </a:r>
            <a:r>
              <a:rPr lang="sv-SE" b="0" dirty="0" err="1"/>
              <a:t>them</a:t>
            </a:r>
            <a:r>
              <a:rPr lang="sv-SE" b="0" dirty="0"/>
              <a:t> and </a:t>
            </a:r>
            <a:r>
              <a:rPr lang="sv-SE" b="0" dirty="0" err="1"/>
              <a:t>showed</a:t>
            </a:r>
            <a:r>
              <a:rPr lang="sv-SE" b="0" dirty="0"/>
              <a:t> a </a:t>
            </a:r>
            <a:r>
              <a:rPr lang="sv-SE" b="0" dirty="0" err="1"/>
              <a:t>concrete</a:t>
            </a:r>
            <a:r>
              <a:rPr lang="sv-SE" b="0" dirty="0"/>
              <a:t> </a:t>
            </a:r>
            <a:r>
              <a:rPr lang="sv-SE" b="0" dirty="0" err="1"/>
              <a:t>exampel</a:t>
            </a:r>
            <a:r>
              <a:rPr lang="sv-SE" b="0" dirty="0"/>
              <a:t> </a:t>
            </a:r>
            <a:r>
              <a:rPr lang="sv-SE" b="0" dirty="0" err="1"/>
              <a:t>where</a:t>
            </a:r>
            <a:r>
              <a:rPr lang="sv-SE" b="0" dirty="0"/>
              <a:t> </a:t>
            </a:r>
            <a:r>
              <a:rPr lang="sv-SE" b="0" dirty="0" err="1"/>
              <a:t>four</a:t>
            </a:r>
            <a:r>
              <a:rPr lang="sv-SE" b="0" dirty="0"/>
              <a:t> </a:t>
            </a:r>
            <a:r>
              <a:rPr lang="sv-SE" b="0" dirty="0" err="1"/>
              <a:t>tablets</a:t>
            </a:r>
            <a:r>
              <a:rPr lang="sv-SE" b="0" dirty="0"/>
              <a:t> </a:t>
            </a:r>
            <a:r>
              <a:rPr lang="sv-SE" b="0" dirty="0" err="1"/>
              <a:t>are</a:t>
            </a:r>
            <a:r>
              <a:rPr lang="sv-SE" b="0" dirty="0"/>
              <a:t> </a:t>
            </a:r>
            <a:r>
              <a:rPr lang="sv-SE" b="0" dirty="0" err="1"/>
              <a:t>combined</a:t>
            </a:r>
            <a:r>
              <a:rPr lang="sv-SE" b="0" dirty="0"/>
              <a:t> </a:t>
            </a:r>
            <a:r>
              <a:rPr lang="sv-SE" b="0" dirty="0" err="1"/>
              <a:t>into</a:t>
            </a:r>
            <a:r>
              <a:rPr lang="sv-SE" b="0" dirty="0"/>
              <a:t> </a:t>
            </a:r>
            <a:r>
              <a:rPr lang="sv-SE" b="0" dirty="0" err="1"/>
              <a:t>one</a:t>
            </a:r>
            <a:r>
              <a:rPr lang="sv-SE" b="0" dirty="0"/>
              <a:t> </a:t>
            </a:r>
            <a:r>
              <a:rPr lang="sv-SE" b="0" dirty="0" err="1"/>
              <a:t>big</a:t>
            </a:r>
            <a:r>
              <a:rPr lang="sv-SE" b="0" dirty="0"/>
              <a:t> display.</a:t>
            </a:r>
          </a:p>
          <a:p>
            <a:endParaRPr lang="sv-SE" b="0" dirty="0"/>
          </a:p>
          <a:p>
            <a:r>
              <a:rPr lang="sv-SE" b="0" dirty="0" err="1"/>
              <a:t>Let’s</a:t>
            </a:r>
            <a:r>
              <a:rPr lang="sv-SE" b="0" dirty="0"/>
              <a:t> </a:t>
            </a:r>
            <a:r>
              <a:rPr lang="sv-SE" b="0" dirty="0" err="1"/>
              <a:t>take</a:t>
            </a:r>
            <a:r>
              <a:rPr lang="sv-SE" b="0" dirty="0"/>
              <a:t> a </a:t>
            </a:r>
            <a:r>
              <a:rPr lang="sv-SE" b="0" dirty="0" err="1"/>
              <a:t>few</a:t>
            </a:r>
            <a:r>
              <a:rPr lang="sv-SE" b="0" dirty="0"/>
              <a:t> </a:t>
            </a:r>
            <a:r>
              <a:rPr lang="sv-SE" b="0" dirty="0" err="1"/>
              <a:t>minutes</a:t>
            </a:r>
            <a:r>
              <a:rPr lang="sv-SE" b="0" dirty="0"/>
              <a:t> and </a:t>
            </a:r>
            <a:r>
              <a:rPr lang="sv-SE" b="0" dirty="0" err="1"/>
              <a:t>reflect</a:t>
            </a:r>
            <a:r>
              <a:rPr lang="sv-SE" b="0" dirty="0"/>
              <a:t> on the </a:t>
            </a:r>
            <a:r>
              <a:rPr lang="sv-SE" b="0" dirty="0" err="1"/>
              <a:t>collaborative</a:t>
            </a:r>
            <a:r>
              <a:rPr lang="sv-SE" b="0" dirty="0"/>
              <a:t> multi-display </a:t>
            </a:r>
            <a:r>
              <a:rPr lang="sv-SE" b="0" dirty="0" err="1"/>
              <a:t>environment</a:t>
            </a:r>
            <a:r>
              <a:rPr lang="sv-SE" b="0" dirty="0"/>
              <a:t> 4in1. </a:t>
            </a:r>
          </a:p>
          <a:p>
            <a:endParaRPr lang="sv-SE" b="0" dirty="0"/>
          </a:p>
          <a:p>
            <a:r>
              <a:rPr lang="sv-SE" b="0" dirty="0" err="1"/>
              <a:t>You</a:t>
            </a:r>
            <a:r>
              <a:rPr lang="sv-SE" b="0" dirty="0"/>
              <a:t> </a:t>
            </a:r>
            <a:r>
              <a:rPr lang="sv-SE" b="0" dirty="0" err="1"/>
              <a:t>can</a:t>
            </a:r>
            <a:r>
              <a:rPr lang="sv-SE" b="0" dirty="0"/>
              <a:t> talk </a:t>
            </a:r>
            <a:r>
              <a:rPr lang="sv-SE" b="0" dirty="0" err="1"/>
              <a:t>wwith</a:t>
            </a:r>
            <a:r>
              <a:rPr lang="sv-SE" b="0" dirty="0"/>
              <a:t> the </a:t>
            </a:r>
            <a:r>
              <a:rPr lang="sv-SE" b="0" dirty="0" err="1"/>
              <a:t>neighbours</a:t>
            </a:r>
            <a:r>
              <a:rPr lang="sv-SE" b="0" dirty="0"/>
              <a:t> </a:t>
            </a:r>
            <a:r>
              <a:rPr lang="sv-SE" b="0" dirty="0" err="1"/>
              <a:t>around</a:t>
            </a:r>
            <a:r>
              <a:rPr lang="sv-SE" b="0" dirty="0"/>
              <a:t> </a:t>
            </a:r>
            <a:r>
              <a:rPr lang="sv-SE" b="0" dirty="0" err="1"/>
              <a:t>you</a:t>
            </a:r>
            <a:r>
              <a:rPr lang="sv-SE" b="0" dirty="0"/>
              <a:t> and </a:t>
            </a:r>
            <a:r>
              <a:rPr lang="sv-SE" b="0" dirty="0" err="1"/>
              <a:t>then</a:t>
            </a:r>
            <a:r>
              <a:rPr lang="sv-SE" b="0" dirty="0"/>
              <a:t> </a:t>
            </a:r>
            <a:r>
              <a:rPr lang="sv-SE" b="0" dirty="0" err="1"/>
              <a:t>we’äll</a:t>
            </a:r>
            <a:r>
              <a:rPr lang="sv-SE" b="0" dirty="0"/>
              <a:t> talk </a:t>
            </a:r>
            <a:r>
              <a:rPr lang="sv-SE" b="0" dirty="0" err="1"/>
              <a:t>about</a:t>
            </a:r>
            <a:r>
              <a:rPr lang="sv-SE" b="0" dirty="0"/>
              <a:t> </a:t>
            </a:r>
            <a:r>
              <a:rPr lang="sv-SE" b="0" dirty="0" err="1"/>
              <a:t>what</a:t>
            </a:r>
            <a:r>
              <a:rPr lang="sv-SE" b="0" dirty="0"/>
              <a:t> </a:t>
            </a:r>
            <a:r>
              <a:rPr lang="sv-SE" b="0" dirty="0" err="1"/>
              <a:t>you</a:t>
            </a:r>
            <a:r>
              <a:rPr lang="sv-SE" b="0" dirty="0"/>
              <a:t> </a:t>
            </a:r>
            <a:r>
              <a:rPr lang="sv-SE" b="0" dirty="0" err="1"/>
              <a:t>came</a:t>
            </a:r>
            <a:r>
              <a:rPr lang="sv-SE" b="0" dirty="0"/>
              <a:t> </a:t>
            </a:r>
            <a:r>
              <a:rPr lang="sv-SE" b="0" dirty="0" err="1"/>
              <a:t>up</a:t>
            </a:r>
            <a:r>
              <a:rPr lang="sv-SE" b="0" dirty="0"/>
              <a:t> </a:t>
            </a:r>
            <a:r>
              <a:rPr lang="sv-SE" b="0" dirty="0" err="1"/>
              <a:t>with</a:t>
            </a:r>
            <a:r>
              <a:rPr lang="sv-SE" b="0" dirty="0"/>
              <a:t> in a </a:t>
            </a:r>
            <a:r>
              <a:rPr lang="sv-SE" b="0" dirty="0" err="1"/>
              <a:t>few</a:t>
            </a:r>
            <a:r>
              <a:rPr lang="sv-SE" b="0" dirty="0"/>
              <a:t> </a:t>
            </a:r>
            <a:r>
              <a:rPr lang="sv-SE" b="0" dirty="0" err="1"/>
              <a:t>minutes</a:t>
            </a:r>
            <a:endParaRPr lang="sv-SE" b="0" dirty="0"/>
          </a:p>
          <a:p>
            <a:endParaRPr lang="sv-SE" b="0" dirty="0"/>
          </a:p>
          <a:p>
            <a:r>
              <a:rPr lang="sv-SE" b="0" dirty="0" err="1"/>
              <a:t>Some</a:t>
            </a:r>
            <a:r>
              <a:rPr lang="sv-SE" b="0" dirty="0"/>
              <a:t> </a:t>
            </a:r>
            <a:r>
              <a:rPr lang="sv-SE" b="0" dirty="0" err="1"/>
              <a:t>things</a:t>
            </a:r>
            <a:r>
              <a:rPr lang="sv-SE" b="0" dirty="0"/>
              <a:t> to </a:t>
            </a:r>
            <a:r>
              <a:rPr lang="sv-SE" b="0" dirty="0" err="1"/>
              <a:t>discuss</a:t>
            </a:r>
            <a:r>
              <a:rPr lang="sv-SE" b="0" dirty="0"/>
              <a:t>:</a:t>
            </a:r>
          </a:p>
          <a:p>
            <a:pPr lvl="1"/>
            <a:r>
              <a:rPr lang="sv-SE" b="0" dirty="0"/>
              <a:t>Is </a:t>
            </a:r>
            <a:r>
              <a:rPr lang="sv-SE" b="0" dirty="0" err="1"/>
              <a:t>there</a:t>
            </a:r>
            <a:r>
              <a:rPr lang="sv-SE" b="0" dirty="0"/>
              <a:t> a potential in </a:t>
            </a:r>
            <a:r>
              <a:rPr lang="sv-SE" b="0" dirty="0" err="1"/>
              <a:t>combining</a:t>
            </a:r>
            <a:r>
              <a:rPr lang="sv-SE" b="0" dirty="0"/>
              <a:t> </a:t>
            </a:r>
            <a:r>
              <a:rPr lang="sv-SE" b="0" dirty="0" err="1"/>
              <a:t>devices</a:t>
            </a:r>
            <a:r>
              <a:rPr lang="sv-SE" b="0" dirty="0"/>
              <a:t>? </a:t>
            </a:r>
            <a:r>
              <a:rPr lang="sv-SE" b="0" dirty="0" err="1"/>
              <a:t>Basically</a:t>
            </a:r>
            <a:r>
              <a:rPr lang="sv-SE" b="0" dirty="0"/>
              <a:t> is </a:t>
            </a:r>
            <a:r>
              <a:rPr lang="sv-SE" b="0" dirty="0" err="1"/>
              <a:t>this</a:t>
            </a:r>
            <a:r>
              <a:rPr lang="sv-SE" b="0" dirty="0"/>
              <a:t> a </a:t>
            </a:r>
            <a:r>
              <a:rPr lang="sv-SE" b="0" dirty="0" err="1"/>
              <a:t>good</a:t>
            </a:r>
            <a:r>
              <a:rPr lang="sv-SE" b="0" dirty="0"/>
              <a:t> </a:t>
            </a:r>
            <a:r>
              <a:rPr lang="sv-SE" b="0" dirty="0" err="1"/>
              <a:t>idea</a:t>
            </a:r>
            <a:r>
              <a:rPr lang="sv-SE" b="0" dirty="0"/>
              <a:t>? </a:t>
            </a:r>
          </a:p>
          <a:p>
            <a:pPr lvl="1"/>
            <a:r>
              <a:rPr lang="sv-SE" b="0" dirty="0" err="1"/>
              <a:t>Can</a:t>
            </a:r>
            <a:r>
              <a:rPr lang="sv-SE" b="0" dirty="0"/>
              <a:t> </a:t>
            </a:r>
            <a:r>
              <a:rPr lang="sv-SE" b="0" dirty="0" err="1"/>
              <a:t>you</a:t>
            </a:r>
            <a:r>
              <a:rPr lang="sv-SE" b="0" dirty="0"/>
              <a:t> </a:t>
            </a:r>
            <a:r>
              <a:rPr lang="sv-SE" b="0" dirty="0" err="1"/>
              <a:t>think</a:t>
            </a:r>
            <a:r>
              <a:rPr lang="sv-SE" b="0" dirty="0"/>
              <a:t> of a scenario for</a:t>
            </a:r>
          </a:p>
          <a:p>
            <a:pPr lvl="2"/>
            <a:r>
              <a:rPr lang="sv-SE" b="0" dirty="0" err="1"/>
              <a:t>Work</a:t>
            </a:r>
            <a:r>
              <a:rPr lang="sv-SE" b="0" dirty="0"/>
              <a:t>? </a:t>
            </a:r>
            <a:r>
              <a:rPr lang="sv-SE" b="0" dirty="0" err="1"/>
              <a:t>Could</a:t>
            </a:r>
            <a:r>
              <a:rPr lang="sv-SE" b="0" dirty="0"/>
              <a:t> </a:t>
            </a:r>
            <a:r>
              <a:rPr lang="sv-SE" b="0" dirty="0" err="1"/>
              <a:t>there</a:t>
            </a:r>
            <a:r>
              <a:rPr lang="sv-SE" b="0" dirty="0"/>
              <a:t> be situations in </a:t>
            </a:r>
            <a:r>
              <a:rPr lang="sv-SE" b="0" dirty="0" err="1"/>
              <a:t>work</a:t>
            </a:r>
            <a:r>
              <a:rPr lang="sv-SE" b="0" dirty="0"/>
              <a:t> </a:t>
            </a:r>
            <a:r>
              <a:rPr lang="sv-SE" b="0" dirty="0" err="1"/>
              <a:t>ituatiojns</a:t>
            </a:r>
            <a:r>
              <a:rPr lang="sv-SE" b="0" dirty="0"/>
              <a:t> </a:t>
            </a:r>
            <a:r>
              <a:rPr lang="sv-SE" b="0" dirty="0" err="1"/>
              <a:t>where</a:t>
            </a:r>
            <a:r>
              <a:rPr lang="sv-SE" b="0" dirty="0"/>
              <a:t> </a:t>
            </a:r>
            <a:r>
              <a:rPr lang="sv-SE" b="0" dirty="0" err="1"/>
              <a:t>this</a:t>
            </a:r>
            <a:r>
              <a:rPr lang="sv-SE" b="0" dirty="0"/>
              <a:t> </a:t>
            </a:r>
            <a:r>
              <a:rPr lang="sv-SE" b="0" dirty="0" err="1"/>
              <a:t>could</a:t>
            </a:r>
            <a:r>
              <a:rPr lang="sv-SE" b="0" dirty="0"/>
              <a:t> be </a:t>
            </a:r>
            <a:r>
              <a:rPr lang="sv-SE" b="0" dirty="0" err="1"/>
              <a:t>valuable</a:t>
            </a:r>
            <a:r>
              <a:rPr lang="sv-SE" b="0" dirty="0"/>
              <a:t>?</a:t>
            </a:r>
          </a:p>
          <a:p>
            <a:pPr lvl="2"/>
            <a:r>
              <a:rPr lang="sv-SE" b="0" dirty="0" err="1"/>
              <a:t>Leisure</a:t>
            </a:r>
            <a:r>
              <a:rPr lang="sv-SE" b="0" dirty="0"/>
              <a:t>?</a:t>
            </a:r>
          </a:p>
          <a:p>
            <a:pPr lvl="1"/>
            <a:r>
              <a:rPr lang="sv-SE" b="0" dirty="0" err="1"/>
              <a:t>Weiser</a:t>
            </a:r>
            <a:r>
              <a:rPr lang="sv-SE" b="0" dirty="0"/>
              <a:t> </a:t>
            </a:r>
            <a:r>
              <a:rPr lang="sv-SE" b="0" dirty="0" err="1"/>
              <a:t>saw</a:t>
            </a:r>
            <a:r>
              <a:rPr lang="sv-SE" b="0" dirty="0"/>
              <a:t> </a:t>
            </a:r>
            <a:r>
              <a:rPr lang="sv-SE" b="0" dirty="0" err="1"/>
              <a:t>this</a:t>
            </a:r>
            <a:r>
              <a:rPr lang="sv-SE" b="0" dirty="0"/>
              <a:t> kind of </a:t>
            </a:r>
            <a:r>
              <a:rPr lang="sv-SE" b="0" dirty="0" err="1"/>
              <a:t>use</a:t>
            </a:r>
            <a:r>
              <a:rPr lang="sv-SE" b="0" dirty="0"/>
              <a:t> of </a:t>
            </a:r>
            <a:r>
              <a:rPr lang="sv-SE" b="0" dirty="0" err="1"/>
              <a:t>combined</a:t>
            </a:r>
            <a:r>
              <a:rPr lang="sv-SE" b="0" dirty="0"/>
              <a:t> </a:t>
            </a:r>
            <a:br>
              <a:rPr lang="sv-SE" b="0" dirty="0"/>
            </a:br>
            <a:r>
              <a:rPr lang="sv-SE" b="0" dirty="0"/>
              <a:t>displays 30 </a:t>
            </a:r>
            <a:r>
              <a:rPr lang="sv-SE" b="0" dirty="0" err="1"/>
              <a:t>years</a:t>
            </a:r>
            <a:r>
              <a:rPr lang="sv-SE" b="0" dirty="0"/>
              <a:t> </a:t>
            </a:r>
            <a:r>
              <a:rPr lang="sv-SE" b="0" dirty="0" err="1"/>
              <a:t>ago</a:t>
            </a:r>
            <a:endParaRPr lang="sv-SE" b="0" dirty="0"/>
          </a:p>
          <a:p>
            <a:pPr lvl="2"/>
            <a:r>
              <a:rPr lang="sv-SE" b="0" dirty="0" err="1"/>
              <a:t>Was</a:t>
            </a:r>
            <a:r>
              <a:rPr lang="sv-SE" b="0" dirty="0"/>
              <a:t> </a:t>
            </a:r>
            <a:r>
              <a:rPr lang="sv-SE" b="0" dirty="0" err="1"/>
              <a:t>he</a:t>
            </a:r>
            <a:r>
              <a:rPr lang="sv-SE" b="0" dirty="0"/>
              <a:t> right?</a:t>
            </a:r>
          </a:p>
          <a:p>
            <a:pPr lvl="2"/>
            <a:r>
              <a:rPr lang="sv-SE" b="0" dirty="0" err="1"/>
              <a:t>What</a:t>
            </a:r>
            <a:r>
              <a:rPr lang="sv-SE" b="0" dirty="0"/>
              <a:t> </a:t>
            </a:r>
            <a:r>
              <a:rPr lang="sv-SE" b="0" dirty="0" err="1"/>
              <a:t>will</a:t>
            </a:r>
            <a:r>
              <a:rPr lang="sv-SE" b="0" dirty="0"/>
              <a:t> it be 30 </a:t>
            </a:r>
            <a:r>
              <a:rPr lang="sv-SE" b="0" dirty="0" err="1"/>
              <a:t>years</a:t>
            </a:r>
            <a:r>
              <a:rPr lang="sv-SE" b="0" dirty="0"/>
              <a:t> from </a:t>
            </a:r>
            <a:r>
              <a:rPr lang="sv-SE" b="0" dirty="0" err="1"/>
              <a:t>now</a:t>
            </a:r>
            <a:r>
              <a:rPr lang="sv-SE" b="0" dirty="0"/>
              <a:t>? 30 </a:t>
            </a:r>
            <a:r>
              <a:rPr lang="sv-SE" b="0" dirty="0" err="1"/>
              <a:t>years</a:t>
            </a:r>
            <a:r>
              <a:rPr lang="sv-SE" b="0" dirty="0"/>
              <a:t> is a </a:t>
            </a:r>
            <a:r>
              <a:rPr lang="sv-SE" b="0" dirty="0" err="1"/>
              <a:t>very</a:t>
            </a:r>
            <a:r>
              <a:rPr lang="sv-SE" b="0" dirty="0"/>
              <a:t> long </a:t>
            </a:r>
            <a:r>
              <a:rPr lang="sv-SE" b="0" dirty="0" err="1"/>
              <a:t>time</a:t>
            </a:r>
            <a:endParaRPr lang="sv-SE" b="0" dirty="0"/>
          </a:p>
          <a:p>
            <a:pPr lvl="2"/>
            <a:endParaRPr lang="sv-SE" dirty="0"/>
          </a:p>
          <a:p>
            <a:endParaRPr lang="sv-SE" dirty="0"/>
          </a:p>
        </p:txBody>
      </p:sp>
      <p:sp>
        <p:nvSpPr>
          <p:cNvPr id="4" name="Platshållare för bildnummer 3"/>
          <p:cNvSpPr>
            <a:spLocks noGrp="1"/>
          </p:cNvSpPr>
          <p:nvPr>
            <p:ph type="sldNum" sz="quarter" idx="5"/>
          </p:nvPr>
        </p:nvSpPr>
        <p:spPr/>
        <p:txBody>
          <a:bodyPr/>
          <a:lstStyle/>
          <a:p>
            <a:fld id="{3902433A-81EE-2349-B8D0-336A74B56840}" type="slidenum">
              <a:rPr lang="sv-SE" smtClean="0"/>
              <a:t>27</a:t>
            </a:fld>
            <a:endParaRPr lang="sv-SE"/>
          </a:p>
        </p:txBody>
      </p:sp>
    </p:spTree>
    <p:extLst>
      <p:ext uri="{BB962C8B-B14F-4D97-AF65-F5344CB8AC3E}">
        <p14:creationId xmlns:p14="http://schemas.microsoft.com/office/powerpoint/2010/main" val="36905131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Let’s</a:t>
            </a:r>
            <a:r>
              <a:rPr lang="sv-SE" dirty="0"/>
              <a:t> wrap </a:t>
            </a:r>
            <a:r>
              <a:rPr lang="sv-SE" dirty="0" err="1"/>
              <a:t>up</a:t>
            </a:r>
            <a:r>
              <a:rPr lang="sv-SE" dirty="0"/>
              <a:t> </a:t>
            </a:r>
            <a:r>
              <a:rPr lang="sv-SE" dirty="0" err="1"/>
              <a:t>this</a:t>
            </a:r>
            <a:r>
              <a:rPr lang="sv-SE" dirty="0"/>
              <a:t> session by a </a:t>
            </a:r>
            <a:r>
              <a:rPr lang="sv-SE" dirty="0" err="1"/>
              <a:t>very</a:t>
            </a:r>
            <a:r>
              <a:rPr lang="sv-SE" dirty="0"/>
              <a:t> </a:t>
            </a:r>
            <a:r>
              <a:rPr lang="sv-SE" dirty="0" err="1"/>
              <a:t>brief</a:t>
            </a:r>
            <a:r>
              <a:rPr lang="sv-SE" dirty="0"/>
              <a:t> look at </a:t>
            </a:r>
            <a:r>
              <a:rPr lang="sv-SE" dirty="0" err="1"/>
              <a:t>some</a:t>
            </a:r>
            <a:r>
              <a:rPr lang="sv-SE" dirty="0"/>
              <a:t> 4in </a:t>
            </a:r>
            <a:r>
              <a:rPr lang="sv-SE" dirty="0" err="1"/>
              <a:t>applications</a:t>
            </a:r>
            <a:r>
              <a:rPr lang="sv-SE" dirty="0"/>
              <a:t> </a:t>
            </a:r>
            <a:r>
              <a:rPr lang="sv-SE" dirty="0" err="1"/>
              <a:t>debleop</a:t>
            </a:r>
            <a:r>
              <a:rPr lang="sv-SE" dirty="0"/>
              <a:t> in Gothenburg, Sweden and Aarhus, </a:t>
            </a:r>
            <a:r>
              <a:rPr lang="sv-SE" dirty="0" err="1"/>
              <a:t>Denmark</a:t>
            </a:r>
            <a:endParaRPr lang="sv-SE" dirty="0"/>
          </a:p>
          <a:p>
            <a:endParaRPr lang="sv-SE" dirty="0"/>
          </a:p>
          <a:p>
            <a:r>
              <a:rPr lang="sv-SE" sz="1200" dirty="0" err="1"/>
              <a:t>StringForce</a:t>
            </a:r>
            <a:r>
              <a:rPr lang="sv-SE" sz="1200" dirty="0"/>
              <a:t> (1)</a:t>
            </a:r>
          </a:p>
          <a:p>
            <a:r>
              <a:rPr lang="sv-SE" sz="1200" dirty="0" err="1"/>
              <a:t>Subventure</a:t>
            </a:r>
            <a:r>
              <a:rPr lang="sv-SE" sz="1200" dirty="0"/>
              <a:t> (2)</a:t>
            </a:r>
          </a:p>
          <a:p>
            <a:r>
              <a:rPr lang="sv-SE" sz="1200" dirty="0" err="1"/>
              <a:t>QuadroPong</a:t>
            </a:r>
            <a:r>
              <a:rPr lang="sv-SE" sz="1200" dirty="0"/>
              <a:t> (3)</a:t>
            </a:r>
          </a:p>
          <a:p>
            <a:endParaRPr lang="sv-SE" dirty="0"/>
          </a:p>
          <a:p>
            <a:endParaRPr lang="sv-SE" dirty="0"/>
          </a:p>
        </p:txBody>
      </p:sp>
      <p:sp>
        <p:nvSpPr>
          <p:cNvPr id="4" name="Platshållare för bildnummer 3"/>
          <p:cNvSpPr>
            <a:spLocks noGrp="1"/>
          </p:cNvSpPr>
          <p:nvPr>
            <p:ph type="sldNum" sz="quarter" idx="5"/>
          </p:nvPr>
        </p:nvSpPr>
        <p:spPr/>
        <p:txBody>
          <a:bodyPr/>
          <a:lstStyle/>
          <a:p>
            <a:fld id="{3902433A-81EE-2349-B8D0-336A74B56840}" type="slidenum">
              <a:rPr lang="sv-SE" smtClean="0"/>
              <a:t>28</a:t>
            </a:fld>
            <a:endParaRPr lang="sv-SE"/>
          </a:p>
        </p:txBody>
      </p:sp>
    </p:spTree>
    <p:extLst>
      <p:ext uri="{BB962C8B-B14F-4D97-AF65-F5344CB8AC3E}">
        <p14:creationId xmlns:p14="http://schemas.microsoft.com/office/powerpoint/2010/main" val="24169610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StringForce</a:t>
            </a:r>
            <a:r>
              <a:rPr lang="sv-SE" dirty="0"/>
              <a:t> is a fast-</a:t>
            </a:r>
            <a:r>
              <a:rPr lang="sv-SE" dirty="0" err="1"/>
              <a:t>paced</a:t>
            </a:r>
            <a:r>
              <a:rPr lang="sv-SE" dirty="0"/>
              <a:t> </a:t>
            </a:r>
            <a:r>
              <a:rPr lang="sv-SE" dirty="0" err="1"/>
              <a:t>collaborative</a:t>
            </a:r>
            <a:r>
              <a:rPr lang="sv-SE" dirty="0"/>
              <a:t> game </a:t>
            </a:r>
            <a:r>
              <a:rPr lang="sv-SE" dirty="0" err="1"/>
              <a:t>where</a:t>
            </a:r>
            <a:r>
              <a:rPr lang="sv-SE" dirty="0"/>
              <a:t> the </a:t>
            </a:r>
            <a:r>
              <a:rPr lang="sv-SE" dirty="0" err="1"/>
              <a:t>shared</a:t>
            </a:r>
            <a:r>
              <a:rPr lang="sv-SE" dirty="0"/>
              <a:t> </a:t>
            </a:r>
            <a:r>
              <a:rPr lang="sv-SE" dirty="0" err="1"/>
              <a:t>goal</a:t>
            </a:r>
            <a:r>
              <a:rPr lang="sv-SE" dirty="0"/>
              <a:t> is to </a:t>
            </a:r>
            <a:r>
              <a:rPr lang="sv-SE" dirty="0" err="1"/>
              <a:t>use</a:t>
            </a:r>
            <a:r>
              <a:rPr lang="sv-SE" dirty="0"/>
              <a:t> the ring </a:t>
            </a:r>
            <a:r>
              <a:rPr lang="sv-SE" dirty="0" err="1"/>
              <a:t>attached</a:t>
            </a:r>
            <a:r>
              <a:rPr lang="sv-SE" dirty="0"/>
              <a:t> to the </a:t>
            </a:r>
            <a:r>
              <a:rPr lang="sv-SE" dirty="0" err="1"/>
              <a:t>four</a:t>
            </a:r>
            <a:r>
              <a:rPr lang="sv-SE" dirty="0"/>
              <a:t> </a:t>
            </a:r>
            <a:r>
              <a:rPr lang="sv-SE" dirty="0" err="1"/>
              <a:t>ropes</a:t>
            </a:r>
            <a:r>
              <a:rPr lang="sv-SE" dirty="0"/>
              <a:t> to </a:t>
            </a:r>
            <a:r>
              <a:rPr lang="sv-SE" dirty="0" err="1"/>
              <a:t>ctch</a:t>
            </a:r>
            <a:r>
              <a:rPr lang="sv-SE" dirty="0"/>
              <a:t> </a:t>
            </a:r>
            <a:r>
              <a:rPr lang="sv-SE" dirty="0" err="1"/>
              <a:t>coins</a:t>
            </a:r>
            <a:r>
              <a:rPr lang="sv-SE" dirty="0"/>
              <a:t> and </a:t>
            </a:r>
            <a:r>
              <a:rPr lang="sv-SE" dirty="0" err="1"/>
              <a:t>avoid</a:t>
            </a:r>
            <a:r>
              <a:rPr lang="sv-SE" dirty="0"/>
              <a:t> bombs.</a:t>
            </a:r>
          </a:p>
          <a:p>
            <a:endParaRPr lang="sv-SE" dirty="0"/>
          </a:p>
          <a:p>
            <a:r>
              <a:rPr lang="sv-SE" dirty="0"/>
              <a:t>The </a:t>
            </a:r>
            <a:r>
              <a:rPr lang="sv-SE" dirty="0" err="1"/>
              <a:t>main</a:t>
            </a:r>
            <a:r>
              <a:rPr lang="sv-SE" dirty="0"/>
              <a:t> task in the game is to </a:t>
            </a:r>
            <a:r>
              <a:rPr lang="sv-SE" dirty="0" err="1"/>
              <a:t>perform</a:t>
            </a:r>
            <a:r>
              <a:rPr lang="sv-SE" dirty="0"/>
              <a:t> the </a:t>
            </a:r>
            <a:r>
              <a:rPr lang="sv-SE" dirty="0" err="1"/>
              <a:t>collaborative</a:t>
            </a:r>
            <a:r>
              <a:rPr lang="sv-SE" dirty="0"/>
              <a:t> action to </a:t>
            </a:r>
            <a:r>
              <a:rPr lang="sv-SE" dirty="0" err="1"/>
              <a:t>move</a:t>
            </a:r>
            <a:r>
              <a:rPr lang="sv-SE" dirty="0"/>
              <a:t> the ring </a:t>
            </a:r>
            <a:r>
              <a:rPr lang="sv-SE" dirty="0" err="1"/>
              <a:t>around</a:t>
            </a:r>
            <a:r>
              <a:rPr lang="sv-SE" dirty="0"/>
              <a:t>. </a:t>
            </a:r>
            <a:r>
              <a:rPr lang="sv-SE" dirty="0" err="1"/>
              <a:t>This</a:t>
            </a:r>
            <a:r>
              <a:rPr lang="sv-SE" dirty="0"/>
              <a:t> is </a:t>
            </a:r>
            <a:r>
              <a:rPr lang="sv-SE" dirty="0" err="1"/>
              <a:t>done</a:t>
            </a:r>
            <a:r>
              <a:rPr lang="sv-SE" dirty="0"/>
              <a:t> by pulling and </a:t>
            </a:r>
            <a:r>
              <a:rPr lang="sv-SE" dirty="0" err="1"/>
              <a:t>releasing</a:t>
            </a:r>
            <a:r>
              <a:rPr lang="sv-SE" dirty="0"/>
              <a:t> </a:t>
            </a:r>
            <a:r>
              <a:rPr lang="sv-SE" dirty="0" err="1"/>
              <a:t>rope</a:t>
            </a:r>
            <a:r>
              <a:rPr lang="sv-SE" dirty="0"/>
              <a:t> and </a:t>
            </a:r>
            <a:r>
              <a:rPr lang="sv-SE" dirty="0" err="1"/>
              <a:t>requires</a:t>
            </a:r>
            <a:r>
              <a:rPr lang="sv-SE" dirty="0"/>
              <a:t> </a:t>
            </a:r>
            <a:r>
              <a:rPr lang="sv-SE" dirty="0" err="1"/>
              <a:t>involvement</a:t>
            </a:r>
            <a:r>
              <a:rPr lang="sv-SE" dirty="0"/>
              <a:t> of all the </a:t>
            </a:r>
            <a:r>
              <a:rPr lang="sv-SE" dirty="0" err="1"/>
              <a:t>participants</a:t>
            </a:r>
            <a:r>
              <a:rPr lang="sv-SE" dirty="0"/>
              <a:t>.</a:t>
            </a:r>
          </a:p>
          <a:p>
            <a:endParaRPr lang="sv-SE" dirty="0"/>
          </a:p>
          <a:p>
            <a:r>
              <a:rPr lang="sv-SE" dirty="0"/>
              <a:t>The </a:t>
            </a:r>
            <a:r>
              <a:rPr lang="sv-SE" dirty="0" err="1"/>
              <a:t>coordination</a:t>
            </a:r>
            <a:r>
              <a:rPr lang="sv-SE" dirty="0"/>
              <a:t> of </a:t>
            </a:r>
            <a:r>
              <a:rPr lang="sv-SE" dirty="0" err="1"/>
              <a:t>what</a:t>
            </a:r>
            <a:r>
              <a:rPr lang="sv-SE" dirty="0"/>
              <a:t> to do is handled by verbal human-human </a:t>
            </a:r>
            <a:r>
              <a:rPr lang="sv-SE" dirty="0" err="1"/>
              <a:t>interaction</a:t>
            </a:r>
            <a:r>
              <a:rPr lang="sv-SE" dirty="0"/>
              <a:t> </a:t>
            </a:r>
            <a:r>
              <a:rPr lang="sv-SE" dirty="0" err="1"/>
              <a:t>among</a:t>
            </a:r>
            <a:r>
              <a:rPr lang="sv-SE" dirty="0"/>
              <a:t> the </a:t>
            </a:r>
            <a:r>
              <a:rPr lang="sv-SE" dirty="0" err="1"/>
              <a:t>paricipants</a:t>
            </a:r>
            <a:r>
              <a:rPr lang="sv-SE" dirty="0"/>
              <a:t> </a:t>
            </a:r>
            <a:r>
              <a:rPr lang="sv-SE" dirty="0" err="1"/>
              <a:t>who</a:t>
            </a:r>
            <a:r>
              <a:rPr lang="sv-SE" dirty="0"/>
              <a:t> must </a:t>
            </a:r>
            <a:r>
              <a:rPr lang="sv-SE" dirty="0" err="1"/>
              <a:t>agree</a:t>
            </a:r>
            <a:r>
              <a:rPr lang="sv-SE" dirty="0"/>
              <a:t> on </a:t>
            </a:r>
            <a:r>
              <a:rPr lang="sv-SE" dirty="0" err="1"/>
              <a:t>where</a:t>
            </a:r>
            <a:r>
              <a:rPr lang="sv-SE" dirty="0"/>
              <a:t> to </a:t>
            </a:r>
            <a:r>
              <a:rPr lang="sv-SE" dirty="0" err="1"/>
              <a:t>move</a:t>
            </a:r>
            <a:r>
              <a:rPr lang="sv-SE" dirty="0"/>
              <a:t> the ring</a:t>
            </a:r>
          </a:p>
          <a:p>
            <a:endParaRPr lang="sv-SE" dirty="0"/>
          </a:p>
          <a:p>
            <a:r>
              <a:rPr lang="sv-SE" dirty="0"/>
              <a:t>The game is </a:t>
            </a:r>
            <a:r>
              <a:rPr lang="sv-SE" dirty="0" err="1"/>
              <a:t>based</a:t>
            </a:r>
            <a:r>
              <a:rPr lang="sv-SE" dirty="0"/>
              <a:t> on </a:t>
            </a:r>
            <a:r>
              <a:rPr lang="sv-SE" dirty="0" err="1"/>
              <a:t>symmetrical</a:t>
            </a:r>
            <a:r>
              <a:rPr lang="sv-SE" dirty="0"/>
              <a:t> </a:t>
            </a:r>
            <a:r>
              <a:rPr lang="sv-SE" dirty="0" err="1"/>
              <a:t>interaction</a:t>
            </a:r>
            <a:r>
              <a:rPr lang="sv-SE" dirty="0"/>
              <a:t> </a:t>
            </a:r>
            <a:r>
              <a:rPr lang="sv-SE" dirty="0" err="1"/>
              <a:t>where</a:t>
            </a:r>
            <a:r>
              <a:rPr lang="sv-SE" dirty="0"/>
              <a:t> all </a:t>
            </a:r>
            <a:r>
              <a:rPr lang="sv-SE" dirty="0" err="1"/>
              <a:t>players</a:t>
            </a:r>
            <a:r>
              <a:rPr lang="sv-SE" dirty="0"/>
              <a:t> </a:t>
            </a:r>
            <a:r>
              <a:rPr lang="sv-SE" dirty="0" err="1"/>
              <a:t>have</a:t>
            </a:r>
            <a:r>
              <a:rPr lang="sv-SE" dirty="0"/>
              <a:t> the same </a:t>
            </a:r>
            <a:r>
              <a:rPr lang="sv-SE" dirty="0" err="1"/>
              <a:t>skills</a:t>
            </a:r>
            <a:r>
              <a:rPr lang="sv-SE" dirty="0"/>
              <a:t> and </a:t>
            </a:r>
            <a:r>
              <a:rPr lang="sv-SE" dirty="0" err="1"/>
              <a:t>are</a:t>
            </a:r>
            <a:r>
              <a:rPr lang="sv-SE" dirty="0"/>
              <a:t> </a:t>
            </a:r>
            <a:r>
              <a:rPr lang="sv-SE" dirty="0" err="1"/>
              <a:t>equally</a:t>
            </a:r>
            <a:r>
              <a:rPr lang="sv-SE" dirty="0"/>
              <a:t> </a:t>
            </a:r>
            <a:r>
              <a:rPr lang="sv-SE" dirty="0" err="1"/>
              <a:t>important</a:t>
            </a:r>
            <a:endParaRPr lang="sv-SE" dirty="0"/>
          </a:p>
        </p:txBody>
      </p:sp>
      <p:sp>
        <p:nvSpPr>
          <p:cNvPr id="4" name="Platshållare för bildnummer 3"/>
          <p:cNvSpPr>
            <a:spLocks noGrp="1"/>
          </p:cNvSpPr>
          <p:nvPr>
            <p:ph type="sldNum" sz="quarter" idx="5"/>
          </p:nvPr>
        </p:nvSpPr>
        <p:spPr/>
        <p:txBody>
          <a:bodyPr/>
          <a:lstStyle/>
          <a:p>
            <a:fld id="{3902433A-81EE-2349-B8D0-336A74B56840}" type="slidenum">
              <a:rPr lang="sv-SE" smtClean="0"/>
              <a:t>29</a:t>
            </a:fld>
            <a:endParaRPr lang="sv-SE"/>
          </a:p>
        </p:txBody>
      </p:sp>
    </p:spTree>
    <p:extLst>
      <p:ext uri="{BB962C8B-B14F-4D97-AF65-F5344CB8AC3E}">
        <p14:creationId xmlns:p14="http://schemas.microsoft.com/office/powerpoint/2010/main" val="3170177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There</a:t>
            </a:r>
            <a:r>
              <a:rPr lang="sv-SE" dirty="0"/>
              <a:t> </a:t>
            </a:r>
            <a:r>
              <a:rPr lang="sv-SE" dirty="0" err="1"/>
              <a:t>are</a:t>
            </a:r>
            <a:r>
              <a:rPr lang="sv-SE" dirty="0"/>
              <a:t> </a:t>
            </a:r>
            <a:r>
              <a:rPr lang="sv-SE" dirty="0" err="1"/>
              <a:t>two</a:t>
            </a:r>
            <a:r>
              <a:rPr lang="sv-SE" dirty="0"/>
              <a:t> </a:t>
            </a:r>
            <a:r>
              <a:rPr lang="sv-SE" dirty="0" err="1"/>
              <a:t>main</a:t>
            </a:r>
            <a:r>
              <a:rPr lang="sv-SE" dirty="0"/>
              <a:t> </a:t>
            </a:r>
            <a:r>
              <a:rPr lang="sv-SE" dirty="0" err="1"/>
              <a:t>readings</a:t>
            </a:r>
            <a:r>
              <a:rPr lang="sv-SE" dirty="0"/>
              <a:t> </a:t>
            </a:r>
            <a:r>
              <a:rPr lang="sv-SE" dirty="0" err="1"/>
              <a:t>related</a:t>
            </a:r>
            <a:r>
              <a:rPr lang="sv-SE" dirty="0"/>
              <a:t> to </a:t>
            </a:r>
            <a:r>
              <a:rPr lang="sv-SE" dirty="0" err="1"/>
              <a:t>this</a:t>
            </a:r>
            <a:r>
              <a:rPr lang="sv-SE" dirty="0"/>
              <a:t> presentation, the </a:t>
            </a:r>
            <a:r>
              <a:rPr lang="sv-SE" dirty="0" err="1"/>
              <a:t>first</a:t>
            </a:r>
            <a:r>
              <a:rPr lang="sv-SE" dirty="0"/>
              <a:t> </a:t>
            </a:r>
            <a:r>
              <a:rPr lang="sv-SE" dirty="0" err="1"/>
              <a:t>one</a:t>
            </a:r>
            <a:r>
              <a:rPr lang="sv-SE" dirty="0"/>
              <a:t> is the </a:t>
            </a:r>
            <a:r>
              <a:rPr lang="sv-SE" dirty="0" err="1"/>
              <a:t>one</a:t>
            </a:r>
            <a:r>
              <a:rPr lang="sv-SE" dirty="0"/>
              <a:t> </a:t>
            </a:r>
            <a:r>
              <a:rPr lang="sv-SE" dirty="0" err="1"/>
              <a:t>that</a:t>
            </a:r>
            <a:r>
              <a:rPr lang="sv-SE" dirty="0"/>
              <a:t> </a:t>
            </a:r>
            <a:r>
              <a:rPr lang="sv-SE" dirty="0" err="1"/>
              <a:t>defines</a:t>
            </a:r>
            <a:r>
              <a:rPr lang="sv-SE" dirty="0"/>
              <a:t> </a:t>
            </a:r>
            <a:r>
              <a:rPr lang="sv-SE" dirty="0" err="1"/>
              <a:t>MDE:s</a:t>
            </a:r>
            <a:r>
              <a:rPr lang="sv-SE" dirty="0"/>
              <a:t> and presenta a general </a:t>
            </a:r>
            <a:r>
              <a:rPr lang="sv-SE" dirty="0" err="1"/>
              <a:t>taxonomy</a:t>
            </a:r>
            <a:r>
              <a:rPr lang="sv-SE" dirty="0"/>
              <a:t> </a:t>
            </a:r>
            <a:r>
              <a:rPr lang="sv-SE" dirty="0" err="1"/>
              <a:t>describing</a:t>
            </a:r>
            <a:r>
              <a:rPr lang="sv-SE" dirty="0"/>
              <a:t> the design space of </a:t>
            </a:r>
            <a:r>
              <a:rPr lang="sv-SE" dirty="0" err="1"/>
              <a:t>MDE:s</a:t>
            </a:r>
            <a:endParaRPr lang="sv-SE" dirty="0"/>
          </a:p>
          <a:p>
            <a:endParaRPr lang="sv-SE" dirty="0"/>
          </a:p>
          <a:p>
            <a:r>
              <a:rPr lang="sv-SE" dirty="0"/>
              <a:t>The second paper by </a:t>
            </a:r>
            <a:r>
              <a:rPr lang="sv-SE" dirty="0" err="1"/>
              <a:t>Weiser</a:t>
            </a:r>
            <a:r>
              <a:rPr lang="sv-SE" dirty="0"/>
              <a:t> is </a:t>
            </a:r>
            <a:r>
              <a:rPr lang="sv-SE" dirty="0" err="1"/>
              <a:t>interesting</a:t>
            </a:r>
            <a:r>
              <a:rPr lang="sv-SE" dirty="0"/>
              <a:t> </a:t>
            </a:r>
            <a:r>
              <a:rPr lang="sv-SE" dirty="0" err="1"/>
              <a:t>since</a:t>
            </a:r>
            <a:r>
              <a:rPr lang="sv-SE" dirty="0"/>
              <a:t> it presents a 30 </a:t>
            </a:r>
            <a:r>
              <a:rPr lang="sv-SE" dirty="0" err="1"/>
              <a:t>year</a:t>
            </a:r>
            <a:r>
              <a:rPr lang="sv-SE" dirty="0"/>
              <a:t> old vision </a:t>
            </a:r>
            <a:r>
              <a:rPr lang="sv-SE" dirty="0" err="1"/>
              <a:t>that</a:t>
            </a:r>
            <a:r>
              <a:rPr lang="sv-SE" dirty="0"/>
              <a:t> has </a:t>
            </a:r>
            <a:r>
              <a:rPr lang="sv-SE" dirty="0" err="1"/>
              <a:t>been</a:t>
            </a:r>
            <a:r>
              <a:rPr lang="sv-SE" dirty="0"/>
              <a:t> </a:t>
            </a:r>
            <a:r>
              <a:rPr lang="sv-SE" dirty="0" err="1"/>
              <a:t>very</a:t>
            </a:r>
            <a:r>
              <a:rPr lang="sv-SE" dirty="0"/>
              <a:t> </a:t>
            </a:r>
            <a:r>
              <a:rPr lang="sv-SE" dirty="0" err="1"/>
              <a:t>influential</a:t>
            </a:r>
            <a:r>
              <a:rPr lang="sv-SE" dirty="0"/>
              <a:t> for the </a:t>
            </a:r>
            <a:r>
              <a:rPr lang="sv-SE" dirty="0" err="1"/>
              <a:t>development</a:t>
            </a:r>
            <a:r>
              <a:rPr lang="sv-SE" dirty="0"/>
              <a:t> of the </a:t>
            </a:r>
            <a:r>
              <a:rPr lang="sv-SE" dirty="0" err="1"/>
              <a:t>concept</a:t>
            </a:r>
            <a:r>
              <a:rPr lang="sv-SE" dirty="0"/>
              <a:t> of </a:t>
            </a:r>
            <a:r>
              <a:rPr lang="sv-SE" dirty="0" err="1"/>
              <a:t>MDE:s</a:t>
            </a:r>
            <a:endParaRPr lang="sv-SE" dirty="0"/>
          </a:p>
          <a:p>
            <a:endParaRPr lang="sv-SE" dirty="0"/>
          </a:p>
        </p:txBody>
      </p:sp>
      <p:sp>
        <p:nvSpPr>
          <p:cNvPr id="4" name="Platshållare för bildnummer 3"/>
          <p:cNvSpPr>
            <a:spLocks noGrp="1"/>
          </p:cNvSpPr>
          <p:nvPr>
            <p:ph type="sldNum" sz="quarter" idx="5"/>
          </p:nvPr>
        </p:nvSpPr>
        <p:spPr/>
        <p:txBody>
          <a:bodyPr/>
          <a:lstStyle/>
          <a:p>
            <a:fld id="{3902433A-81EE-2349-B8D0-336A74B56840}" type="slidenum">
              <a:rPr lang="sv-SE" smtClean="0"/>
              <a:t>3</a:t>
            </a:fld>
            <a:endParaRPr lang="sv-SE"/>
          </a:p>
        </p:txBody>
      </p:sp>
    </p:spTree>
    <p:extLst>
      <p:ext uri="{BB962C8B-B14F-4D97-AF65-F5344CB8AC3E}">
        <p14:creationId xmlns:p14="http://schemas.microsoft.com/office/powerpoint/2010/main" val="6263618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Subventure</a:t>
            </a:r>
            <a:r>
              <a:rPr lang="sv-SE" dirty="0"/>
              <a:t> is a medium </a:t>
            </a:r>
            <a:r>
              <a:rPr lang="sv-SE" dirty="0" err="1"/>
              <a:t>paced</a:t>
            </a:r>
            <a:r>
              <a:rPr lang="sv-SE" dirty="0"/>
              <a:t> </a:t>
            </a:r>
            <a:r>
              <a:rPr lang="sv-SE" dirty="0" err="1"/>
              <a:t>collaborative</a:t>
            </a:r>
            <a:r>
              <a:rPr lang="sv-SE" dirty="0"/>
              <a:t> game </a:t>
            </a:r>
            <a:r>
              <a:rPr lang="sv-SE" dirty="0" err="1"/>
              <a:t>where</a:t>
            </a:r>
            <a:r>
              <a:rPr lang="sv-SE" dirty="0"/>
              <a:t> the </a:t>
            </a:r>
            <a:r>
              <a:rPr lang="sv-SE" dirty="0" err="1"/>
              <a:t>shared</a:t>
            </a:r>
            <a:r>
              <a:rPr lang="sv-SE" dirty="0"/>
              <a:t> </a:t>
            </a:r>
            <a:r>
              <a:rPr lang="sv-SE" dirty="0" err="1"/>
              <a:t>goal</a:t>
            </a:r>
            <a:r>
              <a:rPr lang="sv-SE" dirty="0"/>
              <a:t> is to </a:t>
            </a:r>
            <a:r>
              <a:rPr lang="sv-SE" dirty="0" err="1"/>
              <a:t>collect</a:t>
            </a:r>
            <a:r>
              <a:rPr lang="sv-SE" dirty="0"/>
              <a:t> </a:t>
            </a:r>
            <a:r>
              <a:rPr lang="sv-SE" dirty="0" err="1"/>
              <a:t>trash</a:t>
            </a:r>
            <a:r>
              <a:rPr lang="sv-SE" dirty="0"/>
              <a:t>.</a:t>
            </a:r>
          </a:p>
          <a:p>
            <a:endParaRPr lang="sv-SE" dirty="0"/>
          </a:p>
          <a:p>
            <a:r>
              <a:rPr lang="sv-SE" dirty="0"/>
              <a:t>The </a:t>
            </a:r>
            <a:r>
              <a:rPr lang="sv-SE" dirty="0" err="1"/>
              <a:t>main</a:t>
            </a:r>
            <a:r>
              <a:rPr lang="sv-SE" dirty="0"/>
              <a:t> </a:t>
            </a:r>
            <a:r>
              <a:rPr lang="sv-SE" dirty="0" err="1"/>
              <a:t>collaborative</a:t>
            </a:r>
            <a:r>
              <a:rPr lang="sv-SE" dirty="0"/>
              <a:t> action is to </a:t>
            </a:r>
            <a:r>
              <a:rPr lang="sv-SE" dirty="0" err="1"/>
              <a:t>move</a:t>
            </a:r>
            <a:r>
              <a:rPr lang="sv-SE" dirty="0"/>
              <a:t> a submarine (red) and </a:t>
            </a:r>
            <a:r>
              <a:rPr lang="sv-SE" dirty="0" err="1"/>
              <a:t>place</a:t>
            </a:r>
            <a:r>
              <a:rPr lang="sv-SE" dirty="0"/>
              <a:t> it </a:t>
            </a:r>
            <a:r>
              <a:rPr lang="sv-SE" dirty="0" err="1"/>
              <a:t>where</a:t>
            </a:r>
            <a:r>
              <a:rPr lang="sv-SE" dirty="0"/>
              <a:t> the </a:t>
            </a:r>
            <a:r>
              <a:rPr lang="sv-SE" dirty="0" err="1"/>
              <a:t>trash</a:t>
            </a:r>
            <a:r>
              <a:rPr lang="sv-SE" dirty="0"/>
              <a:t> is to </a:t>
            </a:r>
            <a:r>
              <a:rPr lang="sv-SE" dirty="0" err="1"/>
              <a:t>collect</a:t>
            </a:r>
            <a:r>
              <a:rPr lang="sv-SE" dirty="0"/>
              <a:t> it.</a:t>
            </a:r>
          </a:p>
          <a:p>
            <a:endParaRPr lang="sv-SE" dirty="0"/>
          </a:p>
          <a:p>
            <a:r>
              <a:rPr lang="sv-SE" dirty="0"/>
              <a:t>The </a:t>
            </a:r>
            <a:r>
              <a:rPr lang="sv-SE" dirty="0" err="1"/>
              <a:t>players</a:t>
            </a:r>
            <a:r>
              <a:rPr lang="sv-SE" dirty="0"/>
              <a:t> must </a:t>
            </a:r>
            <a:r>
              <a:rPr lang="sv-SE" dirty="0" err="1"/>
              <a:t>coordinate</a:t>
            </a:r>
            <a:r>
              <a:rPr lang="sv-SE" dirty="0"/>
              <a:t> </a:t>
            </a:r>
            <a:r>
              <a:rPr lang="sv-SE" dirty="0" err="1"/>
              <a:t>their</a:t>
            </a:r>
            <a:r>
              <a:rPr lang="sv-SE" dirty="0"/>
              <a:t> action to </a:t>
            </a:r>
            <a:r>
              <a:rPr lang="sv-SE" dirty="0" err="1"/>
              <a:t>move</a:t>
            </a:r>
            <a:r>
              <a:rPr lang="sv-SE" dirty="0"/>
              <a:t> the submarine </a:t>
            </a:r>
            <a:r>
              <a:rPr lang="sv-SE" dirty="0" err="1"/>
              <a:t>since</a:t>
            </a:r>
            <a:r>
              <a:rPr lang="sv-SE" dirty="0"/>
              <a:t> </a:t>
            </a:r>
            <a:r>
              <a:rPr lang="sv-SE" dirty="0" err="1"/>
              <a:t>they</a:t>
            </a:r>
            <a:r>
              <a:rPr lang="sv-SE" dirty="0"/>
              <a:t> </a:t>
            </a:r>
            <a:r>
              <a:rPr lang="sv-SE" dirty="0" err="1"/>
              <a:t>control</a:t>
            </a:r>
            <a:r>
              <a:rPr lang="sv-SE" dirty="0"/>
              <a:t> different </a:t>
            </a:r>
            <a:r>
              <a:rPr lang="sv-SE" dirty="0" err="1"/>
              <a:t>aspects</a:t>
            </a:r>
            <a:r>
              <a:rPr lang="sv-SE" dirty="0"/>
              <a:t>, </a:t>
            </a:r>
            <a:r>
              <a:rPr lang="sv-SE" dirty="0" err="1"/>
              <a:t>e.g</a:t>
            </a:r>
            <a:r>
              <a:rPr lang="sv-SE" dirty="0"/>
              <a:t>, </a:t>
            </a:r>
            <a:r>
              <a:rPr lang="sv-SE" dirty="0" err="1"/>
              <a:t>steering</a:t>
            </a:r>
            <a:r>
              <a:rPr lang="sv-SE" dirty="0"/>
              <a:t>, speed </a:t>
            </a:r>
            <a:r>
              <a:rPr lang="sv-SE" dirty="0" err="1"/>
              <a:t>etc</a:t>
            </a:r>
            <a:endParaRPr lang="sv-SE" dirty="0"/>
          </a:p>
          <a:p>
            <a:endParaRPr lang="sv-SE" dirty="0"/>
          </a:p>
          <a:p>
            <a:r>
              <a:rPr lang="sv-SE" dirty="0"/>
              <a:t>Like in </a:t>
            </a:r>
            <a:r>
              <a:rPr lang="sv-SE" dirty="0" err="1"/>
              <a:t>StringForce</a:t>
            </a:r>
            <a:r>
              <a:rPr lang="sv-SE" dirty="0"/>
              <a:t> the </a:t>
            </a:r>
            <a:r>
              <a:rPr lang="sv-SE" dirty="0" err="1"/>
              <a:t>players</a:t>
            </a:r>
            <a:r>
              <a:rPr lang="sv-SE" dirty="0"/>
              <a:t> </a:t>
            </a:r>
            <a:r>
              <a:rPr lang="sv-SE" dirty="0" err="1"/>
              <a:t>need</a:t>
            </a:r>
            <a:r>
              <a:rPr lang="sv-SE" dirty="0"/>
              <a:t> to </a:t>
            </a:r>
            <a:r>
              <a:rPr lang="sv-SE" dirty="0" err="1"/>
              <a:t>communicate</a:t>
            </a:r>
            <a:r>
              <a:rPr lang="sv-SE" dirty="0"/>
              <a:t> and </a:t>
            </a:r>
            <a:r>
              <a:rPr lang="sv-SE" dirty="0" err="1"/>
              <a:t>collaborate</a:t>
            </a:r>
            <a:r>
              <a:rPr lang="sv-SE" dirty="0"/>
              <a:t> </a:t>
            </a:r>
            <a:r>
              <a:rPr lang="sv-SE" dirty="0" err="1"/>
              <a:t>around</a:t>
            </a:r>
            <a:r>
              <a:rPr lang="sv-SE" dirty="0"/>
              <a:t> </a:t>
            </a:r>
            <a:r>
              <a:rPr lang="sv-SE" dirty="0" err="1"/>
              <a:t>what</a:t>
            </a:r>
            <a:r>
              <a:rPr lang="sv-SE" dirty="0"/>
              <a:t> to do </a:t>
            </a:r>
            <a:r>
              <a:rPr lang="sv-SE" dirty="0" err="1"/>
              <a:t>next</a:t>
            </a:r>
            <a:r>
              <a:rPr lang="sv-SE" dirty="0"/>
              <a:t> to be </a:t>
            </a:r>
            <a:r>
              <a:rPr lang="sv-SE" dirty="0" err="1"/>
              <a:t>able</a:t>
            </a:r>
            <a:r>
              <a:rPr lang="sv-SE" dirty="0"/>
              <a:t> to </a:t>
            </a:r>
            <a:r>
              <a:rPr lang="sv-SE" dirty="0" err="1"/>
              <a:t>reach</a:t>
            </a:r>
            <a:r>
              <a:rPr lang="sv-SE" dirty="0"/>
              <a:t> the </a:t>
            </a:r>
            <a:r>
              <a:rPr lang="sv-SE" dirty="0" err="1"/>
              <a:t>goal</a:t>
            </a:r>
            <a:r>
              <a:rPr lang="sv-SE" dirty="0"/>
              <a:t>.</a:t>
            </a:r>
          </a:p>
          <a:p>
            <a:endParaRPr lang="sv-SE" dirty="0"/>
          </a:p>
          <a:p>
            <a:endParaRPr lang="sv-SE" dirty="0"/>
          </a:p>
        </p:txBody>
      </p:sp>
      <p:sp>
        <p:nvSpPr>
          <p:cNvPr id="4" name="Platshållare för bildnummer 3"/>
          <p:cNvSpPr>
            <a:spLocks noGrp="1"/>
          </p:cNvSpPr>
          <p:nvPr>
            <p:ph type="sldNum" sz="quarter" idx="5"/>
          </p:nvPr>
        </p:nvSpPr>
        <p:spPr/>
        <p:txBody>
          <a:bodyPr/>
          <a:lstStyle/>
          <a:p>
            <a:fld id="{3902433A-81EE-2349-B8D0-336A74B56840}" type="slidenum">
              <a:rPr lang="sv-SE" smtClean="0"/>
              <a:t>30</a:t>
            </a:fld>
            <a:endParaRPr lang="sv-SE"/>
          </a:p>
        </p:txBody>
      </p:sp>
    </p:spTree>
    <p:extLst>
      <p:ext uri="{BB962C8B-B14F-4D97-AF65-F5344CB8AC3E}">
        <p14:creationId xmlns:p14="http://schemas.microsoft.com/office/powerpoint/2010/main" val="36553095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Quadropong</a:t>
            </a:r>
            <a:r>
              <a:rPr lang="sv-SE" dirty="0"/>
              <a:t> is a variation of the </a:t>
            </a:r>
            <a:r>
              <a:rPr lang="sv-SE" dirty="0" err="1"/>
              <a:t>classic</a:t>
            </a:r>
            <a:r>
              <a:rPr lang="sv-SE" dirty="0"/>
              <a:t> </a:t>
            </a:r>
            <a:r>
              <a:rPr lang="sv-SE" dirty="0" err="1"/>
              <a:t>pong</a:t>
            </a:r>
            <a:r>
              <a:rPr lang="sv-SE" dirty="0"/>
              <a:t> game for </a:t>
            </a:r>
            <a:r>
              <a:rPr lang="sv-SE" dirty="0" err="1"/>
              <a:t>four</a:t>
            </a:r>
            <a:r>
              <a:rPr lang="sv-SE" dirty="0"/>
              <a:t> </a:t>
            </a:r>
            <a:r>
              <a:rPr lang="sv-SE" dirty="0" err="1"/>
              <a:t>players</a:t>
            </a:r>
            <a:r>
              <a:rPr lang="sv-SE" dirty="0"/>
              <a:t>.</a:t>
            </a:r>
          </a:p>
          <a:p>
            <a:endParaRPr lang="sv-SE" dirty="0"/>
          </a:p>
          <a:p>
            <a:r>
              <a:rPr lang="sv-SE" dirty="0" err="1"/>
              <a:t>Here</a:t>
            </a:r>
            <a:r>
              <a:rPr lang="sv-SE" dirty="0"/>
              <a:t> the </a:t>
            </a:r>
            <a:r>
              <a:rPr lang="sv-SE" dirty="0" err="1"/>
              <a:t>shared</a:t>
            </a:r>
            <a:r>
              <a:rPr lang="sv-SE" dirty="0"/>
              <a:t> </a:t>
            </a:r>
            <a:r>
              <a:rPr lang="sv-SE" dirty="0" err="1"/>
              <a:t>goal</a:t>
            </a:r>
            <a:r>
              <a:rPr lang="sv-SE" dirty="0"/>
              <a:t> is to </a:t>
            </a:r>
            <a:r>
              <a:rPr lang="sv-SE" dirty="0" err="1"/>
              <a:t>clear</a:t>
            </a:r>
            <a:r>
              <a:rPr lang="sv-SE" dirty="0"/>
              <a:t> the board </a:t>
            </a:r>
            <a:r>
              <a:rPr lang="sv-SE" dirty="0" err="1"/>
              <a:t>which</a:t>
            </a:r>
            <a:r>
              <a:rPr lang="sv-SE" dirty="0"/>
              <a:t> is </a:t>
            </a:r>
            <a:r>
              <a:rPr lang="sv-SE" dirty="0" err="1"/>
              <a:t>done</a:t>
            </a:r>
            <a:r>
              <a:rPr lang="sv-SE" dirty="0"/>
              <a:t> by </a:t>
            </a:r>
            <a:r>
              <a:rPr lang="sv-SE" dirty="0" err="1"/>
              <a:t>destroying</a:t>
            </a:r>
            <a:r>
              <a:rPr lang="sv-SE" dirty="0"/>
              <a:t> the </a:t>
            </a:r>
            <a:r>
              <a:rPr lang="sv-SE" dirty="0" err="1"/>
              <a:t>bricks</a:t>
            </a:r>
            <a:r>
              <a:rPr lang="sv-SE" dirty="0"/>
              <a:t> </a:t>
            </a:r>
            <a:r>
              <a:rPr lang="sv-SE" dirty="0" err="1"/>
              <a:t>with</a:t>
            </a:r>
            <a:r>
              <a:rPr lang="sv-SE" dirty="0"/>
              <a:t> the </a:t>
            </a:r>
            <a:r>
              <a:rPr lang="sv-SE" dirty="0" err="1"/>
              <a:t>use</a:t>
            </a:r>
            <a:r>
              <a:rPr lang="sv-SE" dirty="0"/>
              <a:t> of balls.</a:t>
            </a:r>
          </a:p>
          <a:p>
            <a:endParaRPr lang="sv-SE" dirty="0"/>
          </a:p>
          <a:p>
            <a:r>
              <a:rPr lang="sv-SE" dirty="0"/>
              <a:t>In </a:t>
            </a:r>
            <a:r>
              <a:rPr lang="sv-SE" dirty="0" err="1"/>
              <a:t>Quadropong</a:t>
            </a:r>
            <a:r>
              <a:rPr lang="sv-SE" dirty="0"/>
              <a:t> </a:t>
            </a:r>
            <a:r>
              <a:rPr lang="sv-SE" dirty="0" err="1"/>
              <a:t>there</a:t>
            </a:r>
            <a:r>
              <a:rPr lang="sv-SE" dirty="0"/>
              <a:t> is no </a:t>
            </a:r>
            <a:r>
              <a:rPr lang="sv-SE" dirty="0" err="1"/>
              <a:t>collaborative</a:t>
            </a:r>
            <a:r>
              <a:rPr lang="sv-SE" dirty="0"/>
              <a:t> action </a:t>
            </a:r>
            <a:r>
              <a:rPr lang="sv-SE" dirty="0" err="1"/>
              <a:t>instead</a:t>
            </a:r>
            <a:r>
              <a:rPr lang="sv-SE" dirty="0"/>
              <a:t> </a:t>
            </a:r>
            <a:r>
              <a:rPr lang="sv-SE" dirty="0" err="1"/>
              <a:t>collaboration</a:t>
            </a:r>
            <a:r>
              <a:rPr lang="sv-SE" dirty="0"/>
              <a:t> is </a:t>
            </a:r>
            <a:r>
              <a:rPr lang="sv-SE" dirty="0" err="1"/>
              <a:t>triggered</a:t>
            </a:r>
            <a:r>
              <a:rPr lang="sv-SE" dirty="0"/>
              <a:t> by the distribution of </a:t>
            </a:r>
            <a:r>
              <a:rPr lang="sv-SE" dirty="0" err="1"/>
              <a:t>reseources</a:t>
            </a:r>
            <a:r>
              <a:rPr lang="sv-SE" dirty="0"/>
              <a:t>.</a:t>
            </a:r>
          </a:p>
          <a:p>
            <a:endParaRPr lang="sv-SE" dirty="0"/>
          </a:p>
          <a:p>
            <a:r>
              <a:rPr lang="sv-SE" dirty="0"/>
              <a:t>The </a:t>
            </a:r>
            <a:r>
              <a:rPr lang="sv-SE" dirty="0" err="1"/>
              <a:t>players</a:t>
            </a:r>
            <a:r>
              <a:rPr lang="sv-SE" dirty="0"/>
              <a:t> must </a:t>
            </a:r>
            <a:r>
              <a:rPr lang="sv-SE" dirty="0" err="1"/>
              <a:t>use</a:t>
            </a:r>
            <a:r>
              <a:rPr lang="sv-SE" dirty="0"/>
              <a:t> verbal human-human </a:t>
            </a:r>
            <a:r>
              <a:rPr lang="sv-SE" dirty="0" err="1"/>
              <a:t>communication</a:t>
            </a:r>
            <a:r>
              <a:rPr lang="sv-SE" dirty="0"/>
              <a:t> to </a:t>
            </a:r>
            <a:r>
              <a:rPr lang="sv-SE" dirty="0" err="1"/>
              <a:t>discuss</a:t>
            </a:r>
            <a:r>
              <a:rPr lang="sv-SE" dirty="0"/>
              <a:t> </a:t>
            </a:r>
            <a:r>
              <a:rPr lang="sv-SE" dirty="0" err="1"/>
              <a:t>how</a:t>
            </a:r>
            <a:r>
              <a:rPr lang="sv-SE" dirty="0"/>
              <a:t> to </a:t>
            </a:r>
            <a:r>
              <a:rPr lang="sv-SE" dirty="0" err="1"/>
              <a:t>solve</a:t>
            </a:r>
            <a:r>
              <a:rPr lang="sv-SE" dirty="0"/>
              <a:t> the problem of clearing the board and the </a:t>
            </a:r>
            <a:r>
              <a:rPr lang="sv-SE" dirty="0" err="1"/>
              <a:t>levels</a:t>
            </a:r>
            <a:r>
              <a:rPr lang="sv-SE" dirty="0"/>
              <a:t> of the game  </a:t>
            </a:r>
            <a:r>
              <a:rPr lang="sv-SE" dirty="0" err="1"/>
              <a:t>explore</a:t>
            </a:r>
            <a:r>
              <a:rPr lang="sv-SE" dirty="0"/>
              <a:t> </a:t>
            </a:r>
            <a:r>
              <a:rPr lang="sv-SE" dirty="0" err="1"/>
              <a:t>interdependency</a:t>
            </a:r>
            <a:r>
              <a:rPr lang="sv-SE" dirty="0"/>
              <a:t> </a:t>
            </a:r>
            <a:r>
              <a:rPr lang="sv-SE" dirty="0" err="1"/>
              <a:t>between</a:t>
            </a:r>
            <a:r>
              <a:rPr lang="sv-SE" dirty="0"/>
              <a:t> </a:t>
            </a:r>
            <a:r>
              <a:rPr lang="sv-SE" dirty="0" err="1"/>
              <a:t>players</a:t>
            </a:r>
            <a:r>
              <a:rPr lang="sv-SE" dirty="0"/>
              <a:t> actions</a:t>
            </a:r>
          </a:p>
        </p:txBody>
      </p:sp>
      <p:sp>
        <p:nvSpPr>
          <p:cNvPr id="4" name="Platshållare för bildnummer 3"/>
          <p:cNvSpPr>
            <a:spLocks noGrp="1"/>
          </p:cNvSpPr>
          <p:nvPr>
            <p:ph type="sldNum" sz="quarter" idx="5"/>
          </p:nvPr>
        </p:nvSpPr>
        <p:spPr/>
        <p:txBody>
          <a:bodyPr/>
          <a:lstStyle/>
          <a:p>
            <a:fld id="{3902433A-81EE-2349-B8D0-336A74B56840}" type="slidenum">
              <a:rPr lang="sv-SE" smtClean="0"/>
              <a:t>31</a:t>
            </a:fld>
            <a:endParaRPr lang="sv-SE"/>
          </a:p>
        </p:txBody>
      </p:sp>
    </p:spTree>
    <p:extLst>
      <p:ext uri="{BB962C8B-B14F-4D97-AF65-F5344CB8AC3E}">
        <p14:creationId xmlns:p14="http://schemas.microsoft.com/office/powerpoint/2010/main" val="28049045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To </a:t>
            </a:r>
            <a:r>
              <a:rPr lang="sv-SE" dirty="0" err="1"/>
              <a:t>sum</a:t>
            </a:r>
            <a:r>
              <a:rPr lang="sv-SE" dirty="0"/>
              <a:t> it all </a:t>
            </a:r>
            <a:r>
              <a:rPr lang="sv-SE" dirty="0" err="1"/>
              <a:t>up</a:t>
            </a:r>
            <a:r>
              <a:rPr lang="sv-SE" dirty="0"/>
              <a:t>.</a:t>
            </a:r>
          </a:p>
          <a:p>
            <a:endParaRPr lang="sv-SE" dirty="0"/>
          </a:p>
          <a:p>
            <a:r>
              <a:rPr lang="sv-SE" dirty="0" err="1"/>
              <a:t>We</a:t>
            </a:r>
            <a:r>
              <a:rPr lang="sv-SE" dirty="0"/>
              <a:t> </a:t>
            </a:r>
            <a:r>
              <a:rPr lang="sv-SE" dirty="0" err="1"/>
              <a:t>have</a:t>
            </a:r>
            <a:r>
              <a:rPr lang="sv-SE" dirty="0"/>
              <a:t> </a:t>
            </a:r>
            <a:r>
              <a:rPr lang="sv-SE" dirty="0" err="1"/>
              <a:t>been</a:t>
            </a:r>
            <a:r>
              <a:rPr lang="sv-SE" dirty="0"/>
              <a:t> </a:t>
            </a:r>
            <a:r>
              <a:rPr lang="sv-SE" dirty="0" err="1"/>
              <a:t>talking</a:t>
            </a:r>
            <a:r>
              <a:rPr lang="sv-SE" dirty="0"/>
              <a:t> </a:t>
            </a:r>
            <a:r>
              <a:rPr lang="sv-SE" dirty="0" err="1"/>
              <a:t>about</a:t>
            </a:r>
            <a:r>
              <a:rPr lang="sv-SE" dirty="0"/>
              <a:t> </a:t>
            </a:r>
            <a:r>
              <a:rPr lang="sv-SE" dirty="0" err="1"/>
              <a:t>combining</a:t>
            </a:r>
            <a:r>
              <a:rPr lang="sv-SE" dirty="0"/>
              <a:t> </a:t>
            </a:r>
            <a:r>
              <a:rPr lang="sv-SE" dirty="0" err="1"/>
              <a:t>several</a:t>
            </a:r>
            <a:r>
              <a:rPr lang="sv-SE" dirty="0"/>
              <a:t> displays in </a:t>
            </a:r>
            <a:r>
              <a:rPr lang="sv-SE" dirty="0" err="1"/>
              <a:t>various</a:t>
            </a:r>
            <a:r>
              <a:rPr lang="sv-SE" dirty="0"/>
              <a:t> </a:t>
            </a:r>
            <a:r>
              <a:rPr lang="sv-SE" dirty="0" err="1"/>
              <a:t>ways</a:t>
            </a:r>
            <a:r>
              <a:rPr lang="sv-SE" dirty="0"/>
              <a:t> to form a </a:t>
            </a:r>
            <a:r>
              <a:rPr lang="sv-SE" dirty="0" err="1"/>
              <a:t>combined</a:t>
            </a:r>
            <a:r>
              <a:rPr lang="sv-SE" dirty="0"/>
              <a:t> </a:t>
            </a:r>
            <a:r>
              <a:rPr lang="sv-SE" dirty="0" err="1"/>
              <a:t>interactive</a:t>
            </a:r>
            <a:r>
              <a:rPr lang="sv-SE" dirty="0"/>
              <a:t> multi-display </a:t>
            </a:r>
            <a:r>
              <a:rPr lang="sv-SE" dirty="0" err="1"/>
              <a:t>environment</a:t>
            </a:r>
            <a:r>
              <a:rPr lang="sv-SE" dirty="0"/>
              <a:t>.</a:t>
            </a:r>
          </a:p>
          <a:p>
            <a:endParaRPr lang="sv-SE" dirty="0"/>
          </a:p>
          <a:p>
            <a:r>
              <a:rPr lang="sv-SE" dirty="0" err="1"/>
              <a:t>This</a:t>
            </a:r>
            <a:r>
              <a:rPr lang="sv-SE" dirty="0"/>
              <a:t> is an old </a:t>
            </a:r>
            <a:r>
              <a:rPr lang="sv-SE" dirty="0" err="1"/>
              <a:t>idea</a:t>
            </a:r>
            <a:r>
              <a:rPr lang="sv-SE" dirty="0"/>
              <a:t> </a:t>
            </a:r>
            <a:r>
              <a:rPr lang="sv-SE" dirty="0" err="1"/>
              <a:t>that</a:t>
            </a:r>
            <a:r>
              <a:rPr lang="sv-SE" dirty="0"/>
              <a:t> </a:t>
            </a:r>
            <a:r>
              <a:rPr lang="sv-SE" dirty="0" err="1"/>
              <a:t>was</a:t>
            </a:r>
            <a:r>
              <a:rPr lang="sv-SE" dirty="0"/>
              <a:t> </a:t>
            </a:r>
            <a:r>
              <a:rPr lang="sv-SE" dirty="0" err="1"/>
              <a:t>thouroughl</a:t>
            </a:r>
            <a:r>
              <a:rPr lang="sv-SE" dirty="0"/>
              <a:t> </a:t>
            </a:r>
            <a:r>
              <a:rPr lang="sv-SE" dirty="0" err="1"/>
              <a:t>discussed</a:t>
            </a:r>
            <a:r>
              <a:rPr lang="sv-SE" dirty="0"/>
              <a:t> by </a:t>
            </a:r>
            <a:r>
              <a:rPr lang="sv-SE" dirty="0" err="1"/>
              <a:t>Weiser</a:t>
            </a:r>
            <a:r>
              <a:rPr lang="sv-SE" dirty="0"/>
              <a:t> in a </a:t>
            </a:r>
            <a:r>
              <a:rPr lang="sv-SE" dirty="0" err="1"/>
              <a:t>very</a:t>
            </a:r>
            <a:r>
              <a:rPr lang="sv-SE" dirty="0"/>
              <a:t> </a:t>
            </a:r>
            <a:r>
              <a:rPr lang="sv-SE" dirty="0" err="1"/>
              <a:t>influential</a:t>
            </a:r>
            <a:r>
              <a:rPr lang="sv-SE" dirty="0"/>
              <a:t> paper </a:t>
            </a:r>
            <a:r>
              <a:rPr lang="sv-SE" dirty="0" err="1"/>
              <a:t>more</a:t>
            </a:r>
            <a:r>
              <a:rPr lang="sv-SE" dirty="0"/>
              <a:t> </a:t>
            </a:r>
            <a:r>
              <a:rPr lang="sv-SE" dirty="0" err="1"/>
              <a:t>than</a:t>
            </a:r>
            <a:r>
              <a:rPr lang="sv-SE" dirty="0"/>
              <a:t> 30 </a:t>
            </a:r>
            <a:r>
              <a:rPr lang="sv-SE" dirty="0" err="1"/>
              <a:t>years</a:t>
            </a:r>
            <a:r>
              <a:rPr lang="sv-SE" dirty="0"/>
              <a:t> </a:t>
            </a:r>
            <a:r>
              <a:rPr lang="sv-SE" dirty="0" err="1"/>
              <a:t>ago</a:t>
            </a:r>
            <a:r>
              <a:rPr lang="sv-SE" dirty="0"/>
              <a:t>.</a:t>
            </a:r>
          </a:p>
          <a:p>
            <a:endParaRPr lang="sv-SE" dirty="0"/>
          </a:p>
          <a:p>
            <a:r>
              <a:rPr lang="sv-SE" dirty="0" err="1"/>
              <a:t>Since</a:t>
            </a:r>
            <a:r>
              <a:rPr lang="sv-SE" dirty="0"/>
              <a:t> </a:t>
            </a:r>
            <a:r>
              <a:rPr lang="sv-SE" dirty="0" err="1"/>
              <a:t>then</a:t>
            </a:r>
            <a:r>
              <a:rPr lang="sv-SE" dirty="0"/>
              <a:t> </a:t>
            </a:r>
            <a:r>
              <a:rPr lang="sv-SE" dirty="0" err="1"/>
              <a:t>many</a:t>
            </a:r>
            <a:r>
              <a:rPr lang="sv-SE" dirty="0"/>
              <a:t> different experiments </a:t>
            </a:r>
            <a:r>
              <a:rPr lang="sv-SE" dirty="0" err="1"/>
              <a:t>have</a:t>
            </a:r>
            <a:r>
              <a:rPr lang="sv-SE" dirty="0"/>
              <a:t> </a:t>
            </a:r>
            <a:r>
              <a:rPr lang="sv-SE" dirty="0" err="1"/>
              <a:t>been</a:t>
            </a:r>
            <a:r>
              <a:rPr lang="sv-SE" dirty="0"/>
              <a:t> </a:t>
            </a:r>
            <a:r>
              <a:rPr lang="sv-SE" dirty="0" err="1"/>
              <a:t>carried</a:t>
            </a:r>
            <a:r>
              <a:rPr lang="sv-SE" dirty="0"/>
              <a:t> </a:t>
            </a:r>
            <a:r>
              <a:rPr lang="sv-SE" dirty="0" err="1"/>
              <a:t>out</a:t>
            </a:r>
            <a:r>
              <a:rPr lang="sv-SE" dirty="0"/>
              <a:t>.</a:t>
            </a:r>
          </a:p>
          <a:p>
            <a:endParaRPr lang="sv-SE" dirty="0"/>
          </a:p>
          <a:p>
            <a:r>
              <a:rPr lang="sv-SE" dirty="0" err="1"/>
              <a:t>While</a:t>
            </a:r>
            <a:r>
              <a:rPr lang="sv-SE" dirty="0"/>
              <a:t> </a:t>
            </a:r>
            <a:r>
              <a:rPr lang="sv-SE" dirty="0" err="1"/>
              <a:t>there</a:t>
            </a:r>
            <a:r>
              <a:rPr lang="sv-SE" dirty="0"/>
              <a:t> </a:t>
            </a:r>
            <a:r>
              <a:rPr lang="sv-SE" dirty="0" err="1"/>
              <a:t>are</a:t>
            </a:r>
            <a:r>
              <a:rPr lang="sv-SE" dirty="0"/>
              <a:t> </a:t>
            </a:r>
            <a:r>
              <a:rPr lang="sv-SE" dirty="0" err="1"/>
              <a:t>contexts</a:t>
            </a:r>
            <a:r>
              <a:rPr lang="sv-SE" dirty="0"/>
              <a:t> </a:t>
            </a:r>
            <a:r>
              <a:rPr lang="sv-SE" dirty="0" err="1"/>
              <a:t>where</a:t>
            </a:r>
            <a:r>
              <a:rPr lang="sv-SE" dirty="0"/>
              <a:t> </a:t>
            </a:r>
            <a:r>
              <a:rPr lang="sv-SE" dirty="0" err="1"/>
              <a:t>MDE:s</a:t>
            </a:r>
            <a:r>
              <a:rPr lang="sv-SE" dirty="0"/>
              <a:t> </a:t>
            </a:r>
            <a:r>
              <a:rPr lang="sv-SE" dirty="0" err="1"/>
              <a:t>are</a:t>
            </a:r>
            <a:r>
              <a:rPr lang="sv-SE" dirty="0"/>
              <a:t> </a:t>
            </a:r>
            <a:r>
              <a:rPr lang="sv-SE" dirty="0" err="1"/>
              <a:t>used</a:t>
            </a:r>
            <a:r>
              <a:rPr lang="sv-SE" dirty="0"/>
              <a:t>, </a:t>
            </a:r>
            <a:r>
              <a:rPr lang="sv-SE" dirty="0" err="1"/>
              <a:t>e.g</a:t>
            </a:r>
            <a:r>
              <a:rPr lang="sv-SE" dirty="0"/>
              <a:t>., </a:t>
            </a:r>
            <a:r>
              <a:rPr lang="sv-SE" dirty="0" err="1"/>
              <a:t>big</a:t>
            </a:r>
            <a:r>
              <a:rPr lang="sv-SE" dirty="0"/>
              <a:t> </a:t>
            </a:r>
            <a:r>
              <a:rPr lang="sv-SE" dirty="0" err="1"/>
              <a:t>screens</a:t>
            </a:r>
            <a:r>
              <a:rPr lang="sv-SE" dirty="0"/>
              <a:t> in </a:t>
            </a:r>
            <a:r>
              <a:rPr lang="sv-SE" dirty="0" err="1"/>
              <a:t>concerts</a:t>
            </a:r>
            <a:r>
              <a:rPr lang="sv-SE" dirty="0"/>
              <a:t>, it is fair to </a:t>
            </a:r>
            <a:r>
              <a:rPr lang="sv-SE" dirty="0" err="1"/>
              <a:t>say</a:t>
            </a:r>
            <a:r>
              <a:rPr lang="sv-SE" dirty="0"/>
              <a:t> </a:t>
            </a:r>
            <a:r>
              <a:rPr lang="sv-SE" dirty="0" err="1"/>
              <a:t>that</a:t>
            </a:r>
            <a:r>
              <a:rPr lang="sv-SE" dirty="0"/>
              <a:t> the </a:t>
            </a:r>
            <a:r>
              <a:rPr lang="sv-SE" dirty="0" err="1"/>
              <a:t>dominating</a:t>
            </a:r>
            <a:r>
              <a:rPr lang="sv-SE" dirty="0"/>
              <a:t> </a:t>
            </a:r>
            <a:r>
              <a:rPr lang="sv-SE" dirty="0" err="1"/>
              <a:t>use</a:t>
            </a:r>
            <a:r>
              <a:rPr lang="sv-SE" dirty="0"/>
              <a:t> is still </a:t>
            </a:r>
            <a:r>
              <a:rPr lang="en-GB" sz="1200" dirty="0" err="1"/>
              <a:t>sne</a:t>
            </a:r>
            <a:r>
              <a:rPr lang="en-GB" sz="1200" dirty="0"/>
              <a:t>-device-one-display-one-user</a:t>
            </a:r>
          </a:p>
          <a:p>
            <a:endParaRPr lang="en-GB" sz="1200" dirty="0"/>
          </a:p>
          <a:p>
            <a:r>
              <a:rPr lang="en-GB" sz="1200" dirty="0"/>
              <a:t>We have also presented a general taxonomy for MDE:s</a:t>
            </a:r>
            <a:br>
              <a:rPr lang="en-GB" sz="1200" dirty="0"/>
            </a:br>
            <a:r>
              <a:rPr lang="en-GB" sz="1200" dirty="0"/>
              <a:t>This is an effort to organize the knowledge around MDE:s which can be an aid for further research and development</a:t>
            </a:r>
          </a:p>
          <a:p>
            <a:endParaRPr lang="en-GB" sz="1200" dirty="0"/>
          </a:p>
          <a:p>
            <a:r>
              <a:rPr lang="en-GB" sz="1200" dirty="0"/>
              <a:t>The taxonomy is organised in three perspectives </a:t>
            </a:r>
          </a:p>
          <a:p>
            <a:pPr lvl="1"/>
            <a:r>
              <a:rPr lang="en-GB" sz="1200" dirty="0"/>
              <a:t>Topology</a:t>
            </a:r>
          </a:p>
          <a:p>
            <a:pPr lvl="1"/>
            <a:r>
              <a:rPr lang="en-GB" sz="1200" dirty="0"/>
              <a:t>Coupling </a:t>
            </a:r>
          </a:p>
          <a:p>
            <a:pPr lvl="1"/>
            <a:r>
              <a:rPr lang="en-GB" sz="1200" dirty="0"/>
              <a:t>Interaction</a:t>
            </a:r>
          </a:p>
          <a:p>
            <a:endParaRPr lang="en-GB" sz="1200" dirty="0"/>
          </a:p>
          <a:p>
            <a:r>
              <a:rPr lang="en-GB" sz="1200" dirty="0"/>
              <a:t>Two of the main uses of the taxonomy are analysis and ideation. When the taxonomy is used for analysis it can for instance be a way to group and categorise MDE:s</a:t>
            </a:r>
          </a:p>
          <a:p>
            <a:r>
              <a:rPr lang="en-GB" sz="1200" dirty="0"/>
              <a:t>When it’s used for ideation the different </a:t>
            </a:r>
            <a:r>
              <a:rPr lang="en-GB" sz="1200" dirty="0" err="1"/>
              <a:t>persoectives</a:t>
            </a:r>
            <a:r>
              <a:rPr lang="en-GB" sz="1200" dirty="0"/>
              <a:t> and their dimensions can be used to set up constraints and bring the design process forward</a:t>
            </a:r>
          </a:p>
          <a:p>
            <a:endParaRPr lang="en-GB" sz="1200" dirty="0"/>
          </a:p>
          <a:p>
            <a:r>
              <a:rPr lang="en-GB" sz="1200" dirty="0"/>
              <a:t>Last we presented a </a:t>
            </a:r>
            <a:r>
              <a:rPr lang="en-GB" sz="1200" dirty="0" err="1"/>
              <a:t>concreta</a:t>
            </a:r>
            <a:r>
              <a:rPr lang="en-GB" sz="1200" dirty="0"/>
              <a:t> example the collaborative multi-design environment 4in1 activities.</a:t>
            </a:r>
          </a:p>
          <a:p>
            <a:endParaRPr lang="en-GB" sz="1200" dirty="0"/>
          </a:p>
          <a:p>
            <a:r>
              <a:rPr lang="en-GB" sz="1200" dirty="0"/>
              <a:t>This can be seen as a low-cost tabletop and is fully realisable using existing technologies. </a:t>
            </a:r>
          </a:p>
          <a:p>
            <a:endParaRPr lang="en-GB" sz="1200" dirty="0"/>
          </a:p>
          <a:p>
            <a:r>
              <a:rPr lang="en-GB" sz="1200" dirty="0"/>
              <a:t>Still we have only scratched the surface and the possibilities for what can be done by combining </a:t>
            </a:r>
            <a:r>
              <a:rPr lang="en-GB" sz="1200" dirty="0" err="1"/>
              <a:t>severl</a:t>
            </a:r>
            <a:r>
              <a:rPr lang="en-GB" sz="1200" dirty="0"/>
              <a:t> displays are endless</a:t>
            </a:r>
          </a:p>
          <a:p>
            <a:endParaRPr lang="en-GB" sz="1200" dirty="0"/>
          </a:p>
          <a:p>
            <a:endParaRPr lang="sv-SE" dirty="0"/>
          </a:p>
        </p:txBody>
      </p:sp>
      <p:sp>
        <p:nvSpPr>
          <p:cNvPr id="4" name="Platshållare för bildnummer 3"/>
          <p:cNvSpPr>
            <a:spLocks noGrp="1"/>
          </p:cNvSpPr>
          <p:nvPr>
            <p:ph type="sldNum" sz="quarter" idx="5"/>
          </p:nvPr>
        </p:nvSpPr>
        <p:spPr/>
        <p:txBody>
          <a:bodyPr/>
          <a:lstStyle/>
          <a:p>
            <a:fld id="{3902433A-81EE-2349-B8D0-336A74B56840}" type="slidenum">
              <a:rPr lang="sv-SE" smtClean="0"/>
              <a:t>32</a:t>
            </a:fld>
            <a:endParaRPr lang="sv-SE"/>
          </a:p>
        </p:txBody>
      </p:sp>
    </p:spTree>
    <p:extLst>
      <p:ext uri="{BB962C8B-B14F-4D97-AF65-F5344CB8AC3E}">
        <p14:creationId xmlns:p14="http://schemas.microsoft.com/office/powerpoint/2010/main" val="1794263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Here</a:t>
            </a:r>
            <a:r>
              <a:rPr lang="sv-SE" dirty="0"/>
              <a:t> is an </a:t>
            </a:r>
            <a:r>
              <a:rPr lang="sv-SE" dirty="0" err="1"/>
              <a:t>outline</a:t>
            </a:r>
            <a:r>
              <a:rPr lang="sv-SE" dirty="0"/>
              <a:t> of </a:t>
            </a:r>
            <a:r>
              <a:rPr lang="sv-SE" dirty="0" err="1"/>
              <a:t>what</a:t>
            </a:r>
            <a:r>
              <a:rPr lang="sv-SE" dirty="0"/>
              <a:t> </a:t>
            </a:r>
            <a:r>
              <a:rPr lang="sv-SE" dirty="0" err="1"/>
              <a:t>we</a:t>
            </a:r>
            <a:r>
              <a:rPr lang="sv-SE" dirty="0"/>
              <a:t> </a:t>
            </a:r>
            <a:r>
              <a:rPr lang="sv-SE" dirty="0" err="1"/>
              <a:t>will</a:t>
            </a:r>
            <a:r>
              <a:rPr lang="sv-SE" dirty="0"/>
              <a:t> talk </a:t>
            </a:r>
            <a:r>
              <a:rPr lang="sv-SE" dirty="0" err="1"/>
              <a:t>about</a:t>
            </a:r>
            <a:r>
              <a:rPr lang="sv-SE" dirty="0"/>
              <a:t> </a:t>
            </a:r>
            <a:r>
              <a:rPr lang="sv-SE" dirty="0" err="1"/>
              <a:t>today</a:t>
            </a:r>
            <a:endParaRPr lang="sv-SE" dirty="0"/>
          </a:p>
        </p:txBody>
      </p:sp>
      <p:sp>
        <p:nvSpPr>
          <p:cNvPr id="4" name="Platshållare för bildnummer 3"/>
          <p:cNvSpPr>
            <a:spLocks noGrp="1"/>
          </p:cNvSpPr>
          <p:nvPr>
            <p:ph type="sldNum" sz="quarter" idx="5"/>
          </p:nvPr>
        </p:nvSpPr>
        <p:spPr/>
        <p:txBody>
          <a:bodyPr/>
          <a:lstStyle/>
          <a:p>
            <a:fld id="{3902433A-81EE-2349-B8D0-336A74B56840}" type="slidenum">
              <a:rPr lang="sv-SE" smtClean="0"/>
              <a:t>4</a:t>
            </a:fld>
            <a:endParaRPr lang="sv-SE"/>
          </a:p>
        </p:txBody>
      </p:sp>
    </p:spTree>
    <p:extLst>
      <p:ext uri="{BB962C8B-B14F-4D97-AF65-F5344CB8AC3E}">
        <p14:creationId xmlns:p14="http://schemas.microsoft.com/office/powerpoint/2010/main" val="1342177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 1991 Mark </a:t>
            </a:r>
            <a:r>
              <a:rPr lang="sv-SE" dirty="0" err="1"/>
              <a:t>Weiser</a:t>
            </a:r>
            <a:r>
              <a:rPr lang="sv-SE" dirty="0"/>
              <a:t> </a:t>
            </a:r>
            <a:r>
              <a:rPr lang="sv-SE" dirty="0" err="1"/>
              <a:t>published</a:t>
            </a:r>
            <a:r>
              <a:rPr lang="sv-SE" dirty="0"/>
              <a:t> the </a:t>
            </a:r>
            <a:r>
              <a:rPr lang="sv-SE" dirty="0" err="1"/>
              <a:t>very</a:t>
            </a:r>
            <a:r>
              <a:rPr lang="sv-SE" dirty="0"/>
              <a:t> </a:t>
            </a:r>
            <a:r>
              <a:rPr lang="sv-SE" dirty="0" err="1"/>
              <a:t>influential</a:t>
            </a:r>
            <a:r>
              <a:rPr lang="sv-SE" dirty="0"/>
              <a:t> paper The Computer for the 21st Century </a:t>
            </a:r>
            <a:r>
              <a:rPr lang="sv-SE" dirty="0" err="1"/>
              <a:t>where</a:t>
            </a:r>
            <a:r>
              <a:rPr lang="sv-SE" dirty="0"/>
              <a:t> </a:t>
            </a:r>
            <a:r>
              <a:rPr lang="sv-SE" dirty="0" err="1"/>
              <a:t>he</a:t>
            </a:r>
            <a:r>
              <a:rPr lang="sv-SE" dirty="0"/>
              <a:t> </a:t>
            </a:r>
            <a:r>
              <a:rPr lang="sv-SE" dirty="0" err="1"/>
              <a:t>presented</a:t>
            </a:r>
            <a:r>
              <a:rPr lang="sv-SE" dirty="0"/>
              <a:t> a vision for </a:t>
            </a:r>
            <a:r>
              <a:rPr lang="sv-SE" dirty="0" err="1"/>
              <a:t>future</a:t>
            </a:r>
            <a:r>
              <a:rPr lang="sv-SE" dirty="0"/>
              <a:t> computer </a:t>
            </a:r>
            <a:r>
              <a:rPr lang="sv-SE" dirty="0" err="1"/>
              <a:t>use</a:t>
            </a:r>
            <a:r>
              <a:rPr lang="sv-SE" dirty="0"/>
              <a:t>.</a:t>
            </a:r>
          </a:p>
          <a:p>
            <a:r>
              <a:rPr lang="sv-SE" dirty="0"/>
              <a:t>The paper </a:t>
            </a:r>
            <a:r>
              <a:rPr lang="sv-SE" dirty="0" err="1"/>
              <a:t>was</a:t>
            </a:r>
            <a:r>
              <a:rPr lang="sv-SE" dirty="0"/>
              <a:t> </a:t>
            </a:r>
            <a:r>
              <a:rPr lang="sv-SE" dirty="0" err="1"/>
              <a:t>based</a:t>
            </a:r>
            <a:r>
              <a:rPr lang="sv-SE" dirty="0"/>
              <a:t> on </a:t>
            </a:r>
            <a:r>
              <a:rPr lang="sv-SE" dirty="0" err="1"/>
              <a:t>work</a:t>
            </a:r>
            <a:r>
              <a:rPr lang="sv-SE" dirty="0"/>
              <a:t> </a:t>
            </a:r>
            <a:r>
              <a:rPr lang="sv-SE" dirty="0" err="1"/>
              <a:t>performed</a:t>
            </a:r>
            <a:r>
              <a:rPr lang="sv-SE" dirty="0"/>
              <a:t> at </a:t>
            </a:r>
            <a:r>
              <a:rPr lang="sv-SE" dirty="0" err="1"/>
              <a:t>Xeroc</a:t>
            </a:r>
            <a:r>
              <a:rPr lang="sv-SE" dirty="0"/>
              <a:t> Parc, a research center in Stanford </a:t>
            </a:r>
            <a:r>
              <a:rPr lang="sv-SE" dirty="0" err="1"/>
              <a:t>that</a:t>
            </a:r>
            <a:r>
              <a:rPr lang="sv-SE" dirty="0"/>
              <a:t> </a:t>
            </a:r>
            <a:r>
              <a:rPr lang="sv-SE" dirty="0" err="1"/>
              <a:t>was</a:t>
            </a:r>
            <a:r>
              <a:rPr lang="sv-SE" dirty="0"/>
              <a:t> </a:t>
            </a:r>
            <a:r>
              <a:rPr lang="sv-SE" dirty="0" err="1"/>
              <a:t>very</a:t>
            </a:r>
            <a:r>
              <a:rPr lang="sv-SE" dirty="0"/>
              <a:t> </a:t>
            </a:r>
            <a:r>
              <a:rPr lang="sv-SE" dirty="0" err="1"/>
              <a:t>influential</a:t>
            </a:r>
            <a:r>
              <a:rPr lang="sv-SE" dirty="0"/>
              <a:t> at the </a:t>
            </a:r>
            <a:r>
              <a:rPr lang="sv-SE" dirty="0" err="1"/>
              <a:t>time</a:t>
            </a:r>
            <a:r>
              <a:rPr lang="sv-SE" dirty="0"/>
              <a:t>.</a:t>
            </a:r>
          </a:p>
          <a:p>
            <a:endParaRPr lang="sv-SE" dirty="0"/>
          </a:p>
          <a:p>
            <a:r>
              <a:rPr lang="sv-SE" dirty="0" err="1"/>
              <a:t>One</a:t>
            </a:r>
            <a:r>
              <a:rPr lang="sv-SE" dirty="0"/>
              <a:t> of the </a:t>
            </a:r>
            <a:r>
              <a:rPr lang="sv-SE" dirty="0" err="1"/>
              <a:t>things</a:t>
            </a:r>
            <a:r>
              <a:rPr lang="sv-SE" dirty="0"/>
              <a:t> </a:t>
            </a:r>
            <a:r>
              <a:rPr lang="sv-SE" dirty="0" err="1"/>
              <a:t>Weiser</a:t>
            </a:r>
            <a:r>
              <a:rPr lang="sv-SE" dirty="0"/>
              <a:t> </a:t>
            </a:r>
            <a:r>
              <a:rPr lang="sv-SE" dirty="0" err="1"/>
              <a:t>suggested</a:t>
            </a:r>
            <a:r>
              <a:rPr lang="sv-SE" dirty="0"/>
              <a:t> </a:t>
            </a:r>
            <a:r>
              <a:rPr lang="sv-SE" dirty="0" err="1"/>
              <a:t>was</a:t>
            </a:r>
            <a:r>
              <a:rPr lang="sv-SE" dirty="0"/>
              <a:t> </a:t>
            </a:r>
            <a:r>
              <a:rPr lang="sv-SE" dirty="0" err="1"/>
              <a:t>that</a:t>
            </a:r>
            <a:r>
              <a:rPr lang="sv-SE" dirty="0"/>
              <a:t> in the </a:t>
            </a:r>
            <a:r>
              <a:rPr lang="sv-SE" dirty="0" err="1"/>
              <a:t>future</a:t>
            </a:r>
            <a:r>
              <a:rPr lang="sv-SE" dirty="0"/>
              <a:t> </a:t>
            </a:r>
            <a:r>
              <a:rPr lang="sv-SE" dirty="0" err="1"/>
              <a:t>there</a:t>
            </a:r>
            <a:r>
              <a:rPr lang="sv-SE" dirty="0"/>
              <a:t> </a:t>
            </a:r>
            <a:r>
              <a:rPr lang="sv-SE" dirty="0" err="1"/>
              <a:t>would</a:t>
            </a:r>
            <a:r>
              <a:rPr lang="sv-SE" dirty="0"/>
              <a:t> be </a:t>
            </a:r>
            <a:r>
              <a:rPr lang="sv-SE" dirty="0" err="1"/>
              <a:t>many</a:t>
            </a:r>
            <a:r>
              <a:rPr lang="sv-SE" dirty="0"/>
              <a:t> </a:t>
            </a:r>
            <a:r>
              <a:rPr lang="sv-SE" dirty="0" err="1"/>
              <a:t>devices</a:t>
            </a:r>
            <a:r>
              <a:rPr lang="sv-SE" dirty="0"/>
              <a:t> of different </a:t>
            </a:r>
            <a:r>
              <a:rPr lang="sv-SE" dirty="0" err="1"/>
              <a:t>sizes</a:t>
            </a:r>
            <a:r>
              <a:rPr lang="sv-SE" dirty="0"/>
              <a:t>:  </a:t>
            </a:r>
            <a:r>
              <a:rPr lang="sv-SE" dirty="0" err="1"/>
              <a:t>tabs</a:t>
            </a:r>
            <a:r>
              <a:rPr lang="sv-SE" dirty="0"/>
              <a:t>, </a:t>
            </a:r>
            <a:r>
              <a:rPr lang="sv-SE" dirty="0" err="1"/>
              <a:t>pads</a:t>
            </a:r>
            <a:r>
              <a:rPr lang="sv-SE" dirty="0"/>
              <a:t> and boards and </a:t>
            </a:r>
            <a:r>
              <a:rPr lang="sv-SE" dirty="0" err="1"/>
              <a:t>that</a:t>
            </a:r>
            <a:r>
              <a:rPr lang="sv-SE" dirty="0"/>
              <a:t> </a:t>
            </a:r>
          </a:p>
          <a:p>
            <a:endParaRPr lang="sv-SE" dirty="0"/>
          </a:p>
          <a:p>
            <a:r>
              <a:rPr lang="sv-SE" sz="1200" dirty="0"/>
              <a:t>”The real </a:t>
            </a:r>
            <a:r>
              <a:rPr lang="sv-SE" sz="1200" dirty="0" err="1"/>
              <a:t>power</a:t>
            </a:r>
            <a:r>
              <a:rPr lang="sv-SE" sz="1200" dirty="0"/>
              <a:t> of the </a:t>
            </a:r>
            <a:r>
              <a:rPr lang="sv-SE" sz="1200" dirty="0" err="1"/>
              <a:t>concept</a:t>
            </a:r>
            <a:r>
              <a:rPr lang="sv-SE" sz="1200" dirty="0"/>
              <a:t> </a:t>
            </a:r>
            <a:r>
              <a:rPr lang="sv-SE" sz="1200" dirty="0" err="1"/>
              <a:t>comes</a:t>
            </a:r>
            <a:r>
              <a:rPr lang="sv-SE" sz="1200" dirty="0"/>
              <a:t> not from </a:t>
            </a:r>
            <a:r>
              <a:rPr lang="sv-SE" sz="1200" dirty="0" err="1"/>
              <a:t>any</a:t>
            </a:r>
            <a:r>
              <a:rPr lang="sv-SE" sz="1200" dirty="0"/>
              <a:t> </a:t>
            </a:r>
            <a:r>
              <a:rPr lang="sv-SE" sz="1200" dirty="0" err="1"/>
              <a:t>one</a:t>
            </a:r>
            <a:r>
              <a:rPr lang="sv-SE" sz="1200" dirty="0"/>
              <a:t> of </a:t>
            </a:r>
            <a:r>
              <a:rPr lang="sv-SE" sz="1200" dirty="0" err="1"/>
              <a:t>these</a:t>
            </a:r>
            <a:r>
              <a:rPr lang="sv-SE" sz="1200" dirty="0"/>
              <a:t> </a:t>
            </a:r>
            <a:r>
              <a:rPr lang="sv-SE" sz="1200" dirty="0" err="1"/>
              <a:t>devices</a:t>
            </a:r>
            <a:r>
              <a:rPr lang="sv-SE" sz="1200" dirty="0"/>
              <a:t> – it </a:t>
            </a:r>
            <a:r>
              <a:rPr lang="sv-SE" sz="1200" dirty="0" err="1"/>
              <a:t>emerges</a:t>
            </a:r>
            <a:r>
              <a:rPr lang="sv-SE" sz="1200" dirty="0"/>
              <a:t> from the </a:t>
            </a:r>
            <a:r>
              <a:rPr lang="sv-SE" sz="1200" dirty="0" err="1"/>
              <a:t>interaction</a:t>
            </a:r>
            <a:r>
              <a:rPr lang="sv-SE" sz="1200" dirty="0"/>
              <a:t> of all of </a:t>
            </a:r>
            <a:r>
              <a:rPr lang="sv-SE" sz="1200" dirty="0" err="1"/>
              <a:t>them</a:t>
            </a:r>
            <a:r>
              <a:rPr lang="sv-SE" sz="1200" dirty="0"/>
              <a:t>”</a:t>
            </a:r>
            <a:endParaRPr lang="sv-SE" dirty="0"/>
          </a:p>
        </p:txBody>
      </p:sp>
      <p:sp>
        <p:nvSpPr>
          <p:cNvPr id="4" name="Platshållare för bildnummer 3"/>
          <p:cNvSpPr>
            <a:spLocks noGrp="1"/>
          </p:cNvSpPr>
          <p:nvPr>
            <p:ph type="sldNum" sz="quarter" idx="5"/>
          </p:nvPr>
        </p:nvSpPr>
        <p:spPr/>
        <p:txBody>
          <a:bodyPr/>
          <a:lstStyle/>
          <a:p>
            <a:fld id="{3902433A-81EE-2349-B8D0-336A74B56840}" type="slidenum">
              <a:rPr lang="sv-SE" smtClean="0"/>
              <a:t>5</a:t>
            </a:fld>
            <a:endParaRPr lang="sv-SE"/>
          </a:p>
        </p:txBody>
      </p:sp>
    </p:spTree>
    <p:extLst>
      <p:ext uri="{BB962C8B-B14F-4D97-AF65-F5344CB8AC3E}">
        <p14:creationId xmlns:p14="http://schemas.microsoft.com/office/powerpoint/2010/main" val="2400004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The </a:t>
            </a:r>
            <a:r>
              <a:rPr lang="sv-SE" dirty="0" err="1"/>
              <a:t>ideas</a:t>
            </a:r>
            <a:r>
              <a:rPr lang="sv-SE" dirty="0"/>
              <a:t> for the </a:t>
            </a:r>
            <a:r>
              <a:rPr lang="sv-SE" dirty="0" err="1"/>
              <a:t>future</a:t>
            </a:r>
            <a:r>
              <a:rPr lang="sv-SE" dirty="0"/>
              <a:t> </a:t>
            </a:r>
            <a:r>
              <a:rPr lang="sv-SE" dirty="0" err="1"/>
              <a:t>presented</a:t>
            </a:r>
            <a:r>
              <a:rPr lang="sv-SE" dirty="0"/>
              <a:t> by Mark </a:t>
            </a:r>
            <a:r>
              <a:rPr lang="sv-SE" dirty="0" err="1"/>
              <a:t>Weiser</a:t>
            </a:r>
            <a:r>
              <a:rPr lang="sv-SE" dirty="0"/>
              <a:t> </a:t>
            </a:r>
            <a:r>
              <a:rPr lang="sv-SE" dirty="0" err="1"/>
              <a:t>have</a:t>
            </a:r>
            <a:r>
              <a:rPr lang="sv-SE" dirty="0"/>
              <a:t> </a:t>
            </a:r>
            <a:r>
              <a:rPr lang="sv-SE" dirty="0" err="1"/>
              <a:t>been</a:t>
            </a:r>
            <a:r>
              <a:rPr lang="sv-SE" dirty="0"/>
              <a:t> </a:t>
            </a:r>
            <a:r>
              <a:rPr lang="sv-SE" dirty="0" err="1"/>
              <a:t>very</a:t>
            </a:r>
            <a:r>
              <a:rPr lang="sv-SE" dirty="0"/>
              <a:t> </a:t>
            </a:r>
            <a:r>
              <a:rPr lang="sv-SE" dirty="0" err="1"/>
              <a:t>influential</a:t>
            </a:r>
            <a:r>
              <a:rPr lang="sv-SE" dirty="0"/>
              <a:t> in the formation of </a:t>
            </a:r>
            <a:r>
              <a:rPr lang="sv-SE" dirty="0" err="1"/>
              <a:t>Ubiquitous</a:t>
            </a:r>
            <a:r>
              <a:rPr lang="sv-SE" dirty="0"/>
              <a:t> </a:t>
            </a:r>
            <a:r>
              <a:rPr lang="sv-SE" dirty="0" err="1"/>
              <a:t>computing</a:t>
            </a:r>
            <a:r>
              <a:rPr lang="sv-SE" dirty="0"/>
              <a:t>. </a:t>
            </a:r>
          </a:p>
          <a:p>
            <a:endParaRPr lang="sv-SE" dirty="0"/>
          </a:p>
          <a:p>
            <a:r>
              <a:rPr lang="sv-SE" dirty="0"/>
              <a:t>The </a:t>
            </a:r>
            <a:r>
              <a:rPr lang="sv-SE" dirty="0" err="1"/>
              <a:t>basic</a:t>
            </a:r>
            <a:r>
              <a:rPr lang="sv-SE" dirty="0"/>
              <a:t> </a:t>
            </a:r>
            <a:r>
              <a:rPr lang="sv-SE" dirty="0" err="1"/>
              <a:t>idea</a:t>
            </a:r>
            <a:r>
              <a:rPr lang="sv-SE" dirty="0"/>
              <a:t> </a:t>
            </a:r>
            <a:r>
              <a:rPr lang="sv-SE" dirty="0" err="1"/>
              <a:t>was</a:t>
            </a:r>
            <a:r>
              <a:rPr lang="sv-SE" dirty="0"/>
              <a:t> </a:t>
            </a:r>
            <a:r>
              <a:rPr lang="sv-SE" dirty="0" err="1"/>
              <a:t>that</a:t>
            </a:r>
            <a:r>
              <a:rPr lang="sv-SE" dirty="0"/>
              <a:t> </a:t>
            </a:r>
            <a:r>
              <a:rPr lang="sv-SE" dirty="0" err="1"/>
              <a:t>computing</a:t>
            </a:r>
            <a:r>
              <a:rPr lang="sv-SE" dirty="0"/>
              <a:t> </a:t>
            </a:r>
            <a:r>
              <a:rPr lang="sv-SE" dirty="0" err="1"/>
              <a:t>technology</a:t>
            </a:r>
            <a:r>
              <a:rPr lang="sv-SE" dirty="0"/>
              <a:t> </a:t>
            </a:r>
            <a:r>
              <a:rPr lang="sv-SE" dirty="0" err="1"/>
              <a:t>will</a:t>
            </a:r>
            <a:r>
              <a:rPr lang="sv-SE" dirty="0"/>
              <a:t> be an integral part of </a:t>
            </a:r>
            <a:r>
              <a:rPr lang="sv-SE" dirty="0" err="1"/>
              <a:t>our</a:t>
            </a:r>
            <a:r>
              <a:rPr lang="sv-SE" dirty="0"/>
              <a:t> </a:t>
            </a:r>
            <a:r>
              <a:rPr lang="sv-SE" dirty="0" err="1"/>
              <a:t>daily</a:t>
            </a:r>
            <a:r>
              <a:rPr lang="sv-SE" dirty="0"/>
              <a:t> </a:t>
            </a:r>
            <a:r>
              <a:rPr lang="sv-SE" dirty="0" err="1"/>
              <a:t>lives</a:t>
            </a:r>
            <a:r>
              <a:rPr lang="sv-SE" dirty="0"/>
              <a:t>. </a:t>
            </a:r>
            <a:r>
              <a:rPr lang="sv-SE" dirty="0" err="1"/>
              <a:t>Weiser</a:t>
            </a:r>
            <a:r>
              <a:rPr lang="sv-SE" dirty="0"/>
              <a:t> </a:t>
            </a:r>
            <a:r>
              <a:rPr lang="sv-SE" dirty="0" err="1"/>
              <a:t>also</a:t>
            </a:r>
            <a:r>
              <a:rPr lang="sv-SE" dirty="0"/>
              <a:t> </a:t>
            </a:r>
            <a:r>
              <a:rPr lang="sv-SE" dirty="0" err="1"/>
              <a:t>saw</a:t>
            </a:r>
            <a:r>
              <a:rPr lang="sv-SE" dirty="0"/>
              <a:t> a transformation from a situation </a:t>
            </a:r>
            <a:r>
              <a:rPr lang="sv-SE" dirty="0" err="1"/>
              <a:t>wehre</a:t>
            </a:r>
            <a:r>
              <a:rPr lang="sv-SE" dirty="0"/>
              <a:t> </a:t>
            </a:r>
            <a:r>
              <a:rPr lang="sv-SE" dirty="0" err="1"/>
              <a:t>there</a:t>
            </a:r>
            <a:r>
              <a:rPr lang="sv-SE" dirty="0"/>
              <a:t> </a:t>
            </a:r>
            <a:r>
              <a:rPr lang="sv-SE" dirty="0" err="1"/>
              <a:t>was</a:t>
            </a:r>
            <a:r>
              <a:rPr lang="sv-SE" dirty="0"/>
              <a:t> 1 </a:t>
            </a:r>
            <a:r>
              <a:rPr lang="sv-SE" dirty="0" err="1"/>
              <a:t>device</a:t>
            </a:r>
            <a:r>
              <a:rPr lang="sv-SE" dirty="0"/>
              <a:t> for </a:t>
            </a:r>
            <a:r>
              <a:rPr lang="sv-SE" dirty="0" err="1"/>
              <a:t>each</a:t>
            </a:r>
            <a:r>
              <a:rPr lang="sv-SE" dirty="0"/>
              <a:t> person to </a:t>
            </a:r>
            <a:r>
              <a:rPr lang="sv-SE" dirty="0" err="1"/>
              <a:t>environments</a:t>
            </a:r>
            <a:r>
              <a:rPr lang="sv-SE" dirty="0"/>
              <a:t> </a:t>
            </a:r>
            <a:r>
              <a:rPr lang="sv-SE" dirty="0" err="1"/>
              <a:t>with</a:t>
            </a:r>
            <a:r>
              <a:rPr lang="sv-SE" dirty="0"/>
              <a:t> </a:t>
            </a:r>
            <a:r>
              <a:rPr lang="sv-SE" dirty="0" err="1"/>
              <a:t>many</a:t>
            </a:r>
            <a:r>
              <a:rPr lang="sv-SE" dirty="0"/>
              <a:t> </a:t>
            </a:r>
            <a:r>
              <a:rPr lang="sv-SE" dirty="0" err="1"/>
              <a:t>computational</a:t>
            </a:r>
            <a:r>
              <a:rPr lang="sv-SE" dirty="0"/>
              <a:t> </a:t>
            </a:r>
            <a:r>
              <a:rPr lang="sv-SE" dirty="0" err="1"/>
              <a:t>devices</a:t>
            </a:r>
            <a:r>
              <a:rPr lang="sv-SE" dirty="0"/>
              <a:t> for </a:t>
            </a:r>
            <a:r>
              <a:rPr lang="sv-SE" dirty="0" err="1"/>
              <a:t>each</a:t>
            </a:r>
            <a:r>
              <a:rPr lang="sv-SE" dirty="0"/>
              <a:t> person.</a:t>
            </a:r>
          </a:p>
          <a:p>
            <a:endParaRPr lang="sv-SE" dirty="0"/>
          </a:p>
          <a:p>
            <a:r>
              <a:rPr lang="sv-SE" dirty="0"/>
              <a:t>In </a:t>
            </a:r>
            <a:r>
              <a:rPr lang="sv-SE" dirty="0" err="1"/>
              <a:t>this</a:t>
            </a:r>
            <a:r>
              <a:rPr lang="sv-SE" dirty="0"/>
              <a:t> </a:t>
            </a:r>
            <a:r>
              <a:rPr lang="sv-SE" dirty="0" err="1"/>
              <a:t>picture</a:t>
            </a:r>
            <a:r>
              <a:rPr lang="sv-SE" dirty="0"/>
              <a:t> from 1991 </a:t>
            </a:r>
            <a:r>
              <a:rPr lang="sv-SE" dirty="0" err="1"/>
              <a:t>we</a:t>
            </a:r>
            <a:r>
              <a:rPr lang="sv-SE" dirty="0"/>
              <a:t> </a:t>
            </a:r>
            <a:r>
              <a:rPr lang="sv-SE" dirty="0" err="1"/>
              <a:t>see</a:t>
            </a:r>
            <a:r>
              <a:rPr lang="sv-SE" dirty="0"/>
              <a:t> a Multi-Display Environment </a:t>
            </a:r>
            <a:r>
              <a:rPr lang="sv-SE" dirty="0" err="1"/>
              <a:t>with</a:t>
            </a:r>
            <a:r>
              <a:rPr lang="sv-SE" dirty="0"/>
              <a:t> </a:t>
            </a:r>
            <a:r>
              <a:rPr lang="sv-SE" dirty="0" err="1"/>
              <a:t>four</a:t>
            </a:r>
            <a:r>
              <a:rPr lang="sv-SE" dirty="0"/>
              <a:t> persons </a:t>
            </a:r>
            <a:r>
              <a:rPr lang="sv-SE" dirty="0" err="1"/>
              <a:t>working</a:t>
            </a:r>
            <a:r>
              <a:rPr lang="sv-SE" dirty="0"/>
              <a:t> </a:t>
            </a:r>
            <a:r>
              <a:rPr lang="sv-SE" dirty="0" err="1"/>
              <a:t>together</a:t>
            </a:r>
            <a:r>
              <a:rPr lang="sv-SE" dirty="0"/>
              <a:t> on a </a:t>
            </a:r>
            <a:r>
              <a:rPr lang="sv-SE" dirty="0" err="1"/>
              <a:t>shared</a:t>
            </a:r>
            <a:r>
              <a:rPr lang="sv-SE" dirty="0"/>
              <a:t> task </a:t>
            </a:r>
            <a:r>
              <a:rPr lang="sv-SE" dirty="0" err="1"/>
              <a:t>using</a:t>
            </a:r>
            <a:r>
              <a:rPr lang="sv-SE" dirty="0"/>
              <a:t> av </a:t>
            </a:r>
            <a:r>
              <a:rPr lang="sv-SE" dirty="0" err="1"/>
              <a:t>variety</a:t>
            </a:r>
            <a:r>
              <a:rPr lang="sv-SE" dirty="0"/>
              <a:t> of </a:t>
            </a:r>
            <a:r>
              <a:rPr lang="sv-SE" dirty="0" err="1"/>
              <a:t>devices</a:t>
            </a:r>
            <a:r>
              <a:rPr lang="sv-SE" dirty="0"/>
              <a:t> of different </a:t>
            </a:r>
            <a:r>
              <a:rPr lang="sv-SE" dirty="0" err="1"/>
              <a:t>sizes</a:t>
            </a:r>
            <a:r>
              <a:rPr lang="sv-SE" dirty="0"/>
              <a:t> </a:t>
            </a:r>
            <a:r>
              <a:rPr lang="sv-SE" dirty="0" err="1"/>
              <a:t>that</a:t>
            </a:r>
            <a:r>
              <a:rPr lang="sv-SE" dirty="0"/>
              <a:t> </a:t>
            </a:r>
            <a:r>
              <a:rPr lang="sv-SE" dirty="0" err="1"/>
              <a:t>are</a:t>
            </a:r>
            <a:r>
              <a:rPr lang="sv-SE" dirty="0"/>
              <a:t> all </a:t>
            </a:r>
            <a:r>
              <a:rPr lang="sv-SE" dirty="0" err="1"/>
              <a:t>connected</a:t>
            </a:r>
            <a:r>
              <a:rPr lang="sv-SE" dirty="0"/>
              <a:t> and </a:t>
            </a:r>
            <a:r>
              <a:rPr lang="sv-SE" dirty="0" err="1"/>
              <a:t>interacting</a:t>
            </a:r>
            <a:r>
              <a:rPr lang="sv-SE" dirty="0"/>
              <a:t> </a:t>
            </a:r>
            <a:r>
              <a:rPr lang="sv-SE" dirty="0" err="1"/>
              <a:t>with</a:t>
            </a:r>
            <a:r>
              <a:rPr lang="sv-SE" dirty="0"/>
              <a:t> </a:t>
            </a:r>
            <a:r>
              <a:rPr lang="sv-SE" dirty="0" err="1"/>
              <a:t>each</a:t>
            </a:r>
            <a:r>
              <a:rPr lang="sv-SE" dirty="0"/>
              <a:t> </a:t>
            </a:r>
            <a:r>
              <a:rPr lang="sv-SE" dirty="0" err="1"/>
              <a:t>other</a:t>
            </a:r>
            <a:r>
              <a:rPr lang="sv-SE" dirty="0"/>
              <a:t>. The </a:t>
            </a:r>
            <a:r>
              <a:rPr lang="sv-SE" dirty="0" err="1"/>
              <a:t>devices</a:t>
            </a:r>
            <a:r>
              <a:rPr lang="sv-SE" dirty="0"/>
              <a:t> </a:t>
            </a:r>
            <a:r>
              <a:rPr lang="sv-SE" dirty="0" err="1"/>
              <a:t>are</a:t>
            </a:r>
            <a:r>
              <a:rPr lang="sv-SE" dirty="0"/>
              <a:t> </a:t>
            </a:r>
            <a:r>
              <a:rPr lang="sv-SE" dirty="0" err="1"/>
              <a:t>prototypes</a:t>
            </a:r>
            <a:r>
              <a:rPr lang="sv-SE" dirty="0"/>
              <a:t> </a:t>
            </a:r>
            <a:r>
              <a:rPr lang="sv-SE" dirty="0" err="1"/>
              <a:t>developed</a:t>
            </a:r>
            <a:r>
              <a:rPr lang="sv-SE" dirty="0"/>
              <a:t> at Xerox </a:t>
            </a:r>
            <a:r>
              <a:rPr lang="sv-SE" dirty="0" err="1"/>
              <a:t>parc</a:t>
            </a:r>
            <a:endParaRPr lang="sv-SE" dirty="0"/>
          </a:p>
          <a:p>
            <a:endParaRPr lang="sv-SE" dirty="0"/>
          </a:p>
          <a:p>
            <a:r>
              <a:rPr lang="sv-SE" dirty="0" err="1"/>
              <a:t>During</a:t>
            </a:r>
            <a:r>
              <a:rPr lang="sv-SE" dirty="0"/>
              <a:t> the last 30 </a:t>
            </a:r>
            <a:r>
              <a:rPr lang="sv-SE" dirty="0" err="1"/>
              <a:t>years</a:t>
            </a:r>
            <a:r>
              <a:rPr lang="sv-SE" dirty="0"/>
              <a:t> </a:t>
            </a:r>
            <a:r>
              <a:rPr lang="sv-SE" dirty="0" err="1"/>
              <a:t>many</a:t>
            </a:r>
            <a:r>
              <a:rPr lang="sv-SE" dirty="0"/>
              <a:t> experiments </a:t>
            </a:r>
            <a:r>
              <a:rPr lang="sv-SE" dirty="0" err="1"/>
              <a:t>have</a:t>
            </a:r>
            <a:r>
              <a:rPr lang="sv-SE" dirty="0"/>
              <a:t> </a:t>
            </a:r>
            <a:r>
              <a:rPr lang="sv-SE" dirty="0" err="1"/>
              <a:t>been</a:t>
            </a:r>
            <a:r>
              <a:rPr lang="sv-SE" dirty="0"/>
              <a:t> </a:t>
            </a:r>
            <a:r>
              <a:rPr lang="sv-SE" dirty="0" err="1"/>
              <a:t>carried</a:t>
            </a:r>
            <a:r>
              <a:rPr lang="sv-SE" dirty="0"/>
              <a:t> </a:t>
            </a:r>
            <a:r>
              <a:rPr lang="sv-SE" dirty="0" err="1"/>
              <a:t>out</a:t>
            </a:r>
            <a:r>
              <a:rPr lang="sv-SE" dirty="0"/>
              <a:t> and </a:t>
            </a:r>
            <a:r>
              <a:rPr lang="sv-SE" dirty="0" err="1"/>
              <a:t>several</a:t>
            </a:r>
            <a:r>
              <a:rPr lang="sv-SE" dirty="0"/>
              <a:t> steps </a:t>
            </a:r>
            <a:r>
              <a:rPr lang="sv-SE" dirty="0" err="1"/>
              <a:t>have</a:t>
            </a:r>
            <a:r>
              <a:rPr lang="sv-SE" dirty="0"/>
              <a:t> </a:t>
            </a:r>
            <a:r>
              <a:rPr lang="sv-SE" dirty="0" err="1"/>
              <a:t>been</a:t>
            </a:r>
            <a:r>
              <a:rPr lang="sv-SE" dirty="0"/>
              <a:t> taken </a:t>
            </a:r>
            <a:r>
              <a:rPr lang="sv-SE" dirty="0" err="1"/>
              <a:t>towards</a:t>
            </a:r>
            <a:r>
              <a:rPr lang="sv-SE" dirty="0"/>
              <a:t> </a:t>
            </a:r>
            <a:r>
              <a:rPr lang="sv-SE" dirty="0" err="1"/>
              <a:t>Weiser’s</a:t>
            </a:r>
            <a:r>
              <a:rPr lang="sv-SE" dirty="0"/>
              <a:t> visions.</a:t>
            </a:r>
          </a:p>
          <a:p>
            <a:br>
              <a:rPr lang="sv-SE" dirty="0"/>
            </a:br>
            <a:r>
              <a:rPr lang="sv-SE" dirty="0"/>
              <a:t>It is not hard to </a:t>
            </a:r>
            <a:r>
              <a:rPr lang="sv-SE" dirty="0" err="1"/>
              <a:t>think</a:t>
            </a:r>
            <a:r>
              <a:rPr lang="sv-SE" dirty="0"/>
              <a:t> of a </a:t>
            </a:r>
            <a:r>
              <a:rPr lang="sv-SE" dirty="0" err="1"/>
              <a:t>current</a:t>
            </a:r>
            <a:r>
              <a:rPr lang="sv-SE" dirty="0"/>
              <a:t> version of the </a:t>
            </a:r>
            <a:r>
              <a:rPr lang="sv-SE" dirty="0" err="1"/>
              <a:t>picture</a:t>
            </a:r>
            <a:r>
              <a:rPr lang="sv-SE" dirty="0"/>
              <a:t> </a:t>
            </a:r>
            <a:r>
              <a:rPr lang="sv-SE" dirty="0" err="1"/>
              <a:t>where</a:t>
            </a:r>
            <a:r>
              <a:rPr lang="sv-SE" dirty="0"/>
              <a:t> the </a:t>
            </a:r>
            <a:r>
              <a:rPr lang="sv-SE" dirty="0" err="1"/>
              <a:t>prototype</a:t>
            </a:r>
            <a:r>
              <a:rPr lang="sv-SE" dirty="0"/>
              <a:t> </a:t>
            </a:r>
            <a:r>
              <a:rPr lang="sv-SE" dirty="0" err="1"/>
              <a:t>devices</a:t>
            </a:r>
            <a:r>
              <a:rPr lang="sv-SE" dirty="0"/>
              <a:t> </a:t>
            </a:r>
            <a:r>
              <a:rPr lang="sv-SE" dirty="0" err="1"/>
              <a:t>are</a:t>
            </a:r>
            <a:r>
              <a:rPr lang="sv-SE" dirty="0"/>
              <a:t> </a:t>
            </a:r>
            <a:r>
              <a:rPr lang="sv-SE" dirty="0" err="1"/>
              <a:t>replaced</a:t>
            </a:r>
            <a:r>
              <a:rPr lang="sv-SE" dirty="0"/>
              <a:t> </a:t>
            </a:r>
            <a:r>
              <a:rPr lang="sv-SE" dirty="0" err="1"/>
              <a:t>with</a:t>
            </a:r>
            <a:r>
              <a:rPr lang="sv-SE" dirty="0"/>
              <a:t> a </a:t>
            </a:r>
            <a:r>
              <a:rPr lang="sv-SE" dirty="0" err="1"/>
              <a:t>large</a:t>
            </a:r>
            <a:r>
              <a:rPr lang="sv-SE" dirty="0"/>
              <a:t> </a:t>
            </a:r>
            <a:r>
              <a:rPr lang="sv-SE" dirty="0" err="1"/>
              <a:t>screen</a:t>
            </a:r>
            <a:r>
              <a:rPr lang="sv-SE" dirty="0"/>
              <a:t>, </a:t>
            </a:r>
            <a:r>
              <a:rPr lang="sv-SE" dirty="0" err="1"/>
              <a:t>some</a:t>
            </a:r>
            <a:r>
              <a:rPr lang="sv-SE" dirty="0"/>
              <a:t> </a:t>
            </a:r>
            <a:r>
              <a:rPr lang="sv-SE" dirty="0" err="1"/>
              <a:t>tablets</a:t>
            </a:r>
            <a:r>
              <a:rPr lang="sv-SE" dirty="0"/>
              <a:t>, smartphones and </a:t>
            </a:r>
            <a:r>
              <a:rPr lang="sv-SE" dirty="0" err="1"/>
              <a:t>perhaps</a:t>
            </a:r>
            <a:r>
              <a:rPr lang="sv-SE" dirty="0"/>
              <a:t> a laptop.</a:t>
            </a:r>
          </a:p>
          <a:p>
            <a:r>
              <a:rPr lang="sv-SE" dirty="0"/>
              <a:t>In </a:t>
            </a:r>
            <a:r>
              <a:rPr lang="sv-SE" dirty="0" err="1"/>
              <a:t>many</a:t>
            </a:r>
            <a:r>
              <a:rPr lang="sv-SE" dirty="0"/>
              <a:t> </a:t>
            </a:r>
            <a:r>
              <a:rPr lang="sv-SE" dirty="0" err="1"/>
              <a:t>ways</a:t>
            </a:r>
            <a:r>
              <a:rPr lang="sv-SE" dirty="0"/>
              <a:t> the hardware is </a:t>
            </a:r>
            <a:r>
              <a:rPr lang="sv-SE" dirty="0" err="1"/>
              <a:t>there</a:t>
            </a:r>
            <a:r>
              <a:rPr lang="sv-SE" dirty="0"/>
              <a:t>, </a:t>
            </a:r>
            <a:r>
              <a:rPr lang="sv-SE" dirty="0" err="1"/>
              <a:t>but</a:t>
            </a:r>
            <a:r>
              <a:rPr lang="sv-SE" dirty="0"/>
              <a:t> the </a:t>
            </a:r>
            <a:r>
              <a:rPr lang="sv-SE" dirty="0" err="1"/>
              <a:t>idea</a:t>
            </a:r>
            <a:r>
              <a:rPr lang="sv-SE" dirty="0"/>
              <a:t> </a:t>
            </a:r>
            <a:r>
              <a:rPr lang="sv-SE" dirty="0" err="1"/>
              <a:t>that</a:t>
            </a:r>
            <a:r>
              <a:rPr lang="sv-SE" dirty="0"/>
              <a:t> all </a:t>
            </a:r>
            <a:r>
              <a:rPr lang="sv-SE" dirty="0" err="1"/>
              <a:t>these</a:t>
            </a:r>
            <a:r>
              <a:rPr lang="sv-SE" dirty="0"/>
              <a:t> </a:t>
            </a:r>
            <a:r>
              <a:rPr lang="sv-SE" dirty="0" err="1"/>
              <a:t>devices</a:t>
            </a:r>
            <a:r>
              <a:rPr lang="sv-SE" dirty="0"/>
              <a:t> </a:t>
            </a:r>
            <a:r>
              <a:rPr lang="sv-SE" dirty="0" err="1"/>
              <a:t>would</a:t>
            </a:r>
            <a:r>
              <a:rPr lang="sv-SE" dirty="0"/>
              <a:t> be </a:t>
            </a:r>
            <a:r>
              <a:rPr lang="sv-SE" dirty="0" err="1"/>
              <a:t>seamlessly</a:t>
            </a:r>
            <a:r>
              <a:rPr lang="sv-SE" dirty="0"/>
              <a:t> </a:t>
            </a:r>
            <a:r>
              <a:rPr lang="sv-SE" dirty="0" err="1"/>
              <a:t>integrated</a:t>
            </a:r>
            <a:r>
              <a:rPr lang="sv-SE" dirty="0"/>
              <a:t> and support the </a:t>
            </a:r>
            <a:r>
              <a:rPr lang="sv-SE" dirty="0" err="1"/>
              <a:t>group’s</a:t>
            </a:r>
            <a:r>
              <a:rPr lang="sv-SE" dirty="0"/>
              <a:t> </a:t>
            </a:r>
            <a:r>
              <a:rPr lang="sv-SE" dirty="0" err="1"/>
              <a:t>collaborative</a:t>
            </a:r>
            <a:r>
              <a:rPr lang="sv-SE" dirty="0"/>
              <a:t> task is </a:t>
            </a:r>
            <a:r>
              <a:rPr lang="sv-SE" dirty="0" err="1"/>
              <a:t>perhaps</a:t>
            </a:r>
            <a:r>
              <a:rPr lang="sv-SE" dirty="0"/>
              <a:t> still </a:t>
            </a:r>
            <a:r>
              <a:rPr lang="sv-SE" dirty="0" err="1"/>
              <a:t>more</a:t>
            </a:r>
            <a:r>
              <a:rPr lang="sv-SE" dirty="0"/>
              <a:t> of a vision </a:t>
            </a:r>
            <a:r>
              <a:rPr lang="sv-SE" dirty="0" err="1"/>
              <a:t>than</a:t>
            </a:r>
            <a:r>
              <a:rPr lang="sv-SE" dirty="0"/>
              <a:t> </a:t>
            </a:r>
            <a:r>
              <a:rPr lang="sv-SE" dirty="0" err="1"/>
              <a:t>reality</a:t>
            </a:r>
            <a:r>
              <a:rPr lang="sv-SE" dirty="0"/>
              <a:t>.</a:t>
            </a:r>
          </a:p>
          <a:p>
            <a:endParaRPr lang="sv-SE" dirty="0"/>
          </a:p>
          <a:p>
            <a:r>
              <a:rPr lang="sv-SE" dirty="0" err="1"/>
              <a:t>Rather</a:t>
            </a:r>
            <a:r>
              <a:rPr lang="sv-SE" dirty="0"/>
              <a:t> </a:t>
            </a:r>
            <a:r>
              <a:rPr lang="sv-SE" dirty="0" err="1"/>
              <a:t>than</a:t>
            </a:r>
            <a:r>
              <a:rPr lang="sv-SE" dirty="0"/>
              <a:t> </a:t>
            </a:r>
            <a:r>
              <a:rPr lang="sv-SE" dirty="0" err="1"/>
              <a:t>using</a:t>
            </a:r>
            <a:r>
              <a:rPr lang="sv-SE" dirty="0"/>
              <a:t> the </a:t>
            </a:r>
            <a:r>
              <a:rPr lang="sv-SE" dirty="0" err="1"/>
              <a:t>devices</a:t>
            </a:r>
            <a:r>
              <a:rPr lang="sv-SE" dirty="0"/>
              <a:t> </a:t>
            </a:r>
            <a:r>
              <a:rPr lang="sv-SE" dirty="0" err="1"/>
              <a:t>we</a:t>
            </a:r>
            <a:r>
              <a:rPr lang="sv-SE" dirty="0"/>
              <a:t> </a:t>
            </a:r>
            <a:r>
              <a:rPr lang="sv-SE" dirty="0" err="1"/>
              <a:t>have</a:t>
            </a:r>
            <a:r>
              <a:rPr lang="sv-SE" dirty="0"/>
              <a:t> to form Multi-Display Environments, the </a:t>
            </a:r>
            <a:r>
              <a:rPr lang="sv-SE" dirty="0" err="1"/>
              <a:t>dominating</a:t>
            </a:r>
            <a:r>
              <a:rPr lang="sv-SE" dirty="0"/>
              <a:t> </a:t>
            </a:r>
            <a:r>
              <a:rPr lang="sv-SE" dirty="0" err="1"/>
              <a:t>use</a:t>
            </a:r>
            <a:r>
              <a:rPr lang="sv-SE" dirty="0"/>
              <a:t> is still </a:t>
            </a:r>
            <a:r>
              <a:rPr lang="en-GB" dirty="0"/>
              <a:t>One-device-one-display-one-user</a:t>
            </a:r>
          </a:p>
          <a:p>
            <a:endParaRPr lang="en-GB" dirty="0"/>
          </a:p>
          <a:p>
            <a:r>
              <a:rPr lang="en-GB" dirty="0"/>
              <a:t>Or am I wrong? What do you think, have the ideas started to become realo? Are we using many devices together in any collaborative manner?</a:t>
            </a:r>
          </a:p>
          <a:p>
            <a:endParaRPr lang="en-GB" dirty="0"/>
          </a:p>
          <a:p>
            <a:pPr marL="171450" indent="-171450">
              <a:buFontTx/>
              <a:buChar char="-"/>
            </a:pPr>
            <a:r>
              <a:rPr lang="en-GB" dirty="0"/>
              <a:t>Ask students for feedback</a:t>
            </a:r>
          </a:p>
          <a:p>
            <a:pPr marL="171450" indent="-171450">
              <a:buFontTx/>
              <a:buChar char="-"/>
            </a:pPr>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3902433A-81EE-2349-B8D0-336A74B56840}" type="slidenum">
              <a:rPr lang="sv-SE" smtClean="0"/>
              <a:t>6</a:t>
            </a:fld>
            <a:endParaRPr lang="sv-SE"/>
          </a:p>
        </p:txBody>
      </p:sp>
    </p:spTree>
    <p:extLst>
      <p:ext uri="{BB962C8B-B14F-4D97-AF65-F5344CB8AC3E}">
        <p14:creationId xmlns:p14="http://schemas.microsoft.com/office/powerpoint/2010/main" val="2838329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The </a:t>
            </a:r>
            <a:r>
              <a:rPr lang="sv-SE" dirty="0" err="1"/>
              <a:t>challenge</a:t>
            </a:r>
            <a:r>
              <a:rPr lang="sv-SE" dirty="0"/>
              <a:t> of </a:t>
            </a:r>
            <a:r>
              <a:rPr lang="sv-SE" dirty="0" err="1"/>
              <a:t>using</a:t>
            </a:r>
            <a:r>
              <a:rPr lang="sv-SE" dirty="0"/>
              <a:t> </a:t>
            </a:r>
            <a:r>
              <a:rPr lang="sv-SE" dirty="0" err="1"/>
              <a:t>many</a:t>
            </a:r>
            <a:r>
              <a:rPr lang="sv-SE" dirty="0"/>
              <a:t> displays </a:t>
            </a:r>
            <a:r>
              <a:rPr lang="sv-SE" dirty="0" err="1"/>
              <a:t>together</a:t>
            </a:r>
            <a:r>
              <a:rPr lang="sv-SE" dirty="0"/>
              <a:t> </a:t>
            </a:r>
            <a:r>
              <a:rPr lang="sv-SE" dirty="0" err="1"/>
              <a:t>presented</a:t>
            </a:r>
            <a:r>
              <a:rPr lang="sv-SE" dirty="0"/>
              <a:t> by </a:t>
            </a:r>
            <a:r>
              <a:rPr lang="sv-SE" dirty="0" err="1"/>
              <a:t>Weiaer</a:t>
            </a:r>
            <a:r>
              <a:rPr lang="sv-SE" dirty="0"/>
              <a:t> 30 </a:t>
            </a:r>
            <a:r>
              <a:rPr lang="sv-SE" dirty="0" err="1"/>
              <a:t>years</a:t>
            </a:r>
            <a:r>
              <a:rPr lang="sv-SE" dirty="0"/>
              <a:t> has </a:t>
            </a:r>
            <a:r>
              <a:rPr lang="sv-SE" dirty="0" err="1"/>
              <a:t>been</a:t>
            </a:r>
            <a:r>
              <a:rPr lang="sv-SE" dirty="0"/>
              <a:t> taken </a:t>
            </a:r>
            <a:r>
              <a:rPr lang="sv-SE" dirty="0" err="1"/>
              <a:t>up</a:t>
            </a:r>
            <a:r>
              <a:rPr lang="sv-SE" dirty="0"/>
              <a:t> by </a:t>
            </a:r>
            <a:r>
              <a:rPr lang="sv-SE" dirty="0" err="1"/>
              <a:t>many</a:t>
            </a:r>
            <a:r>
              <a:rPr lang="sv-SE" dirty="0"/>
              <a:t> researchers </a:t>
            </a:r>
            <a:r>
              <a:rPr lang="sv-SE" dirty="0" err="1"/>
              <a:t>that</a:t>
            </a:r>
            <a:r>
              <a:rPr lang="sv-SE" dirty="0"/>
              <a:t> </a:t>
            </a:r>
            <a:r>
              <a:rPr lang="sv-SE" dirty="0" err="1"/>
              <a:t>explored</a:t>
            </a:r>
            <a:r>
              <a:rPr lang="sv-SE" dirty="0"/>
              <a:t> the </a:t>
            </a:r>
            <a:r>
              <a:rPr lang="sv-SE" dirty="0" err="1"/>
              <a:t>possibilities</a:t>
            </a:r>
            <a:r>
              <a:rPr lang="sv-SE" dirty="0"/>
              <a:t> in </a:t>
            </a:r>
            <a:r>
              <a:rPr lang="sv-SE" dirty="0" err="1"/>
              <a:t>many</a:t>
            </a:r>
            <a:r>
              <a:rPr lang="sv-SE" dirty="0"/>
              <a:t> different </a:t>
            </a:r>
            <a:r>
              <a:rPr lang="sv-SE" dirty="0" err="1"/>
              <a:t>ways</a:t>
            </a:r>
            <a:r>
              <a:rPr lang="sv-SE" dirty="0"/>
              <a:t>.</a:t>
            </a:r>
          </a:p>
          <a:p>
            <a:endParaRPr lang="sv-SE" dirty="0"/>
          </a:p>
          <a:p>
            <a:r>
              <a:rPr lang="sv-SE" dirty="0"/>
              <a:t>The research and </a:t>
            </a:r>
            <a:r>
              <a:rPr lang="sv-SE" dirty="0" err="1"/>
              <a:t>development</a:t>
            </a:r>
            <a:r>
              <a:rPr lang="sv-SE" dirty="0"/>
              <a:t> </a:t>
            </a:r>
            <a:r>
              <a:rPr lang="sv-SE" dirty="0" err="1"/>
              <a:t>that</a:t>
            </a:r>
            <a:r>
              <a:rPr lang="sv-SE" dirty="0"/>
              <a:t> has </a:t>
            </a:r>
            <a:r>
              <a:rPr lang="sv-SE" dirty="0" err="1"/>
              <a:t>been</a:t>
            </a:r>
            <a:r>
              <a:rPr lang="sv-SE" dirty="0"/>
              <a:t> </a:t>
            </a:r>
            <a:r>
              <a:rPr lang="sv-SE" dirty="0" err="1"/>
              <a:t>carried</a:t>
            </a:r>
            <a:r>
              <a:rPr lang="sv-SE" dirty="0"/>
              <a:t> </a:t>
            </a:r>
            <a:r>
              <a:rPr lang="sv-SE" dirty="0" err="1"/>
              <a:t>out</a:t>
            </a:r>
            <a:r>
              <a:rPr lang="sv-SE" dirty="0"/>
              <a:t> </a:t>
            </a:r>
            <a:r>
              <a:rPr lang="sv-SE" dirty="0" err="1"/>
              <a:t>ranges</a:t>
            </a:r>
            <a:r>
              <a:rPr lang="sv-SE" dirty="0"/>
              <a:t> from </a:t>
            </a:r>
            <a:r>
              <a:rPr lang="sv-SE" dirty="0" err="1"/>
              <a:t>using</a:t>
            </a:r>
            <a:r>
              <a:rPr lang="sv-SE" dirty="0"/>
              <a:t> </a:t>
            </a:r>
            <a:r>
              <a:rPr lang="sv-SE" dirty="0" err="1"/>
              <a:t>entire</a:t>
            </a:r>
            <a:r>
              <a:rPr lang="sv-SE" dirty="0"/>
              <a:t> </a:t>
            </a:r>
            <a:r>
              <a:rPr lang="sv-SE" dirty="0" err="1"/>
              <a:t>walls</a:t>
            </a:r>
            <a:r>
              <a:rPr lang="sv-SE" dirty="0"/>
              <a:t> as displays like in </a:t>
            </a:r>
            <a:r>
              <a:rPr lang="sv-SE" dirty="0" err="1"/>
              <a:t>Blinkenlights</a:t>
            </a:r>
            <a:r>
              <a:rPr lang="sv-SE" dirty="0"/>
              <a:t> (</a:t>
            </a:r>
            <a:r>
              <a:rPr lang="sv-SE" dirty="0" err="1"/>
              <a:t>bottom</a:t>
            </a:r>
            <a:r>
              <a:rPr lang="sv-SE" dirty="0"/>
              <a:t> right) to </a:t>
            </a:r>
            <a:r>
              <a:rPr lang="sv-SE" dirty="0" err="1"/>
              <a:t>using</a:t>
            </a:r>
            <a:r>
              <a:rPr lang="sv-SE" dirty="0"/>
              <a:t> </a:t>
            </a:r>
            <a:r>
              <a:rPr lang="sv-SE" dirty="0" err="1"/>
              <a:t>ordinary</a:t>
            </a:r>
            <a:r>
              <a:rPr lang="sv-SE" dirty="0"/>
              <a:t> </a:t>
            </a:r>
            <a:r>
              <a:rPr lang="sv-SE" dirty="0" err="1"/>
              <a:t>devices</a:t>
            </a:r>
            <a:r>
              <a:rPr lang="sv-SE" dirty="0"/>
              <a:t> like </a:t>
            </a:r>
            <a:r>
              <a:rPr lang="sv-SE" dirty="0" err="1"/>
              <a:t>tablets</a:t>
            </a:r>
            <a:r>
              <a:rPr lang="sv-SE" dirty="0"/>
              <a:t> and smart </a:t>
            </a:r>
            <a:r>
              <a:rPr lang="sv-SE" dirty="0" err="1"/>
              <a:t>phones</a:t>
            </a:r>
            <a:r>
              <a:rPr lang="sv-SE" dirty="0"/>
              <a:t> in innovative </a:t>
            </a:r>
            <a:r>
              <a:rPr lang="sv-SE" dirty="0" err="1"/>
              <a:t>ways</a:t>
            </a:r>
            <a:r>
              <a:rPr lang="sv-SE" dirty="0"/>
              <a:t> in order to </a:t>
            </a:r>
            <a:r>
              <a:rPr lang="sv-SE" dirty="0" err="1"/>
              <a:t>let</a:t>
            </a:r>
            <a:r>
              <a:rPr lang="sv-SE" dirty="0"/>
              <a:t> </a:t>
            </a:r>
            <a:r>
              <a:rPr lang="sv-SE" dirty="0" err="1"/>
              <a:t>several</a:t>
            </a:r>
            <a:r>
              <a:rPr lang="sv-SE" dirty="0"/>
              <a:t> persons </a:t>
            </a:r>
            <a:r>
              <a:rPr lang="sv-SE" dirty="0" err="1"/>
              <a:t>perform</a:t>
            </a:r>
            <a:r>
              <a:rPr lang="sv-SE" dirty="0"/>
              <a:t> tasks </a:t>
            </a:r>
            <a:r>
              <a:rPr lang="sv-SE" dirty="0" err="1"/>
              <a:t>together</a:t>
            </a:r>
            <a:r>
              <a:rPr lang="sv-SE" dirty="0"/>
              <a:t>. </a:t>
            </a:r>
          </a:p>
          <a:p>
            <a:endParaRPr lang="sv-SE" dirty="0"/>
          </a:p>
          <a:p>
            <a:endParaRPr lang="sv-SE" dirty="0"/>
          </a:p>
          <a:p>
            <a:r>
              <a:rPr lang="sv-SE" dirty="0"/>
              <a:t>Over </a:t>
            </a:r>
            <a:r>
              <a:rPr lang="sv-SE" dirty="0" err="1"/>
              <a:t>time</a:t>
            </a:r>
            <a:r>
              <a:rPr lang="sv-SE" dirty="0"/>
              <a:t> </a:t>
            </a:r>
            <a:r>
              <a:rPr lang="sv-SE" dirty="0" err="1"/>
              <a:t>these</a:t>
            </a:r>
            <a:r>
              <a:rPr lang="sv-SE" dirty="0"/>
              <a:t> sort of design </a:t>
            </a:r>
            <a:r>
              <a:rPr lang="sv-SE" dirty="0" err="1"/>
              <a:t>where</a:t>
            </a:r>
            <a:r>
              <a:rPr lang="sv-SE" dirty="0"/>
              <a:t> </a:t>
            </a:r>
            <a:r>
              <a:rPr lang="sv-SE" dirty="0" err="1"/>
              <a:t>several</a:t>
            </a:r>
            <a:r>
              <a:rPr lang="sv-SE" dirty="0"/>
              <a:t> </a:t>
            </a:r>
            <a:r>
              <a:rPr lang="sv-SE" dirty="0" err="1"/>
              <a:t>devices</a:t>
            </a:r>
            <a:r>
              <a:rPr lang="sv-SE" dirty="0"/>
              <a:t> </a:t>
            </a:r>
            <a:r>
              <a:rPr lang="sv-SE" dirty="0" err="1"/>
              <a:t>are</a:t>
            </a:r>
            <a:r>
              <a:rPr lang="sv-SE" dirty="0"/>
              <a:t> </a:t>
            </a:r>
            <a:r>
              <a:rPr lang="sv-SE" dirty="0" err="1"/>
              <a:t>used</a:t>
            </a:r>
            <a:r>
              <a:rPr lang="sv-SE" dirty="0"/>
              <a:t> </a:t>
            </a:r>
            <a:r>
              <a:rPr lang="sv-SE" dirty="0" err="1"/>
              <a:t>together</a:t>
            </a:r>
            <a:r>
              <a:rPr lang="sv-SE" dirty="0"/>
              <a:t> </a:t>
            </a:r>
            <a:r>
              <a:rPr lang="sv-SE" dirty="0" err="1"/>
              <a:t>have</a:t>
            </a:r>
            <a:r>
              <a:rPr lang="sv-SE" dirty="0"/>
              <a:t> come to be </a:t>
            </a:r>
            <a:r>
              <a:rPr lang="sv-SE" dirty="0" err="1"/>
              <a:t>called</a:t>
            </a:r>
            <a:r>
              <a:rPr lang="sv-SE" dirty="0"/>
              <a:t> </a:t>
            </a:r>
            <a:r>
              <a:rPr lang="sv-SE" dirty="0" err="1"/>
              <a:t>Mult</a:t>
            </a:r>
            <a:r>
              <a:rPr lang="sv-SE" dirty="0"/>
              <a:t>-Display </a:t>
            </a:r>
            <a:r>
              <a:rPr lang="sv-SE" dirty="0" err="1"/>
              <a:t>environments</a:t>
            </a:r>
            <a:endParaRPr lang="sv-SE" dirty="0"/>
          </a:p>
          <a:p>
            <a:endParaRPr lang="sv-SE" dirty="0"/>
          </a:p>
        </p:txBody>
      </p:sp>
      <p:sp>
        <p:nvSpPr>
          <p:cNvPr id="4" name="Platshållare för bildnummer 3"/>
          <p:cNvSpPr>
            <a:spLocks noGrp="1"/>
          </p:cNvSpPr>
          <p:nvPr>
            <p:ph type="sldNum" sz="quarter" idx="5"/>
          </p:nvPr>
        </p:nvSpPr>
        <p:spPr/>
        <p:txBody>
          <a:bodyPr/>
          <a:lstStyle/>
          <a:p>
            <a:fld id="{3902433A-81EE-2349-B8D0-336A74B56840}" type="slidenum">
              <a:rPr lang="sv-SE" smtClean="0"/>
              <a:t>7</a:t>
            </a:fld>
            <a:endParaRPr lang="sv-SE"/>
          </a:p>
        </p:txBody>
      </p:sp>
    </p:spTree>
    <p:extLst>
      <p:ext uri="{BB962C8B-B14F-4D97-AF65-F5344CB8AC3E}">
        <p14:creationId xmlns:p14="http://schemas.microsoft.com/office/powerpoint/2010/main" val="1816841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Garcia </a:t>
            </a:r>
            <a:r>
              <a:rPr lang="sv-SE" dirty="0" err="1"/>
              <a:t>Sanjuan</a:t>
            </a:r>
            <a:r>
              <a:rPr lang="sv-SE" dirty="0"/>
              <a:t> et al </a:t>
            </a:r>
            <a:r>
              <a:rPr lang="sv-SE" dirty="0" err="1"/>
              <a:t>defines</a:t>
            </a:r>
            <a:r>
              <a:rPr lang="sv-SE" dirty="0"/>
              <a:t> the </a:t>
            </a:r>
            <a:r>
              <a:rPr lang="sv-SE" dirty="0" err="1"/>
              <a:t>concept</a:t>
            </a:r>
            <a:r>
              <a:rPr lang="sv-SE" dirty="0"/>
              <a:t> of Multi-Display Environments like </a:t>
            </a:r>
            <a:r>
              <a:rPr lang="sv-SE" dirty="0" err="1"/>
              <a:t>this</a:t>
            </a:r>
            <a:endParaRPr lang="sv-SE" dirty="0"/>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 ”</a:t>
            </a:r>
            <a:r>
              <a:rPr lang="da-DK" sz="1200" dirty="0" err="1"/>
              <a:t>we</a:t>
            </a:r>
            <a:r>
              <a:rPr lang="da-DK" sz="1200" dirty="0"/>
              <a:t> </a:t>
            </a:r>
            <a:r>
              <a:rPr lang="da-DK" sz="1200" dirty="0" err="1"/>
              <a:t>consider</a:t>
            </a:r>
            <a:r>
              <a:rPr lang="da-DK" sz="1200" dirty="0"/>
              <a:t> as a </a:t>
            </a:r>
            <a:r>
              <a:rPr lang="da-DK" sz="1200" dirty="0" err="1"/>
              <a:t>multi</a:t>
            </a:r>
            <a:r>
              <a:rPr lang="da-DK" sz="1200" dirty="0"/>
              <a:t>-display or </a:t>
            </a:r>
            <a:r>
              <a:rPr lang="da-DK" sz="1200" dirty="0" err="1"/>
              <a:t>multi-surface</a:t>
            </a:r>
            <a:r>
              <a:rPr lang="da-DK" sz="1200" dirty="0"/>
              <a:t> </a:t>
            </a:r>
            <a:r>
              <a:rPr lang="da-DK" sz="1200" dirty="0" err="1"/>
              <a:t>environment</a:t>
            </a:r>
            <a:r>
              <a:rPr lang="da-DK" sz="1200" dirty="0"/>
              <a:t> a </a:t>
            </a:r>
            <a:r>
              <a:rPr lang="da-DK" sz="1200" dirty="0" err="1"/>
              <a:t>ubiquitous</a:t>
            </a:r>
            <a:r>
              <a:rPr lang="da-DK" sz="1200" dirty="0"/>
              <a:t> </a:t>
            </a:r>
            <a:r>
              <a:rPr lang="da-DK" sz="1200" dirty="0" err="1"/>
              <a:t>interactive</a:t>
            </a:r>
            <a:r>
              <a:rPr lang="da-DK" sz="1200" dirty="0"/>
              <a:t> </a:t>
            </a:r>
            <a:r>
              <a:rPr lang="da-DK" sz="1200" dirty="0" err="1"/>
              <a:t>computing</a:t>
            </a:r>
            <a:r>
              <a:rPr lang="da-DK" sz="1200" dirty="0"/>
              <a:t> system </a:t>
            </a:r>
            <a:r>
              <a:rPr lang="da-DK" sz="1200" dirty="0" err="1"/>
              <a:t>composed</a:t>
            </a:r>
            <a:r>
              <a:rPr lang="da-DK" sz="1200" dirty="0"/>
              <a:t> of </a:t>
            </a:r>
            <a:r>
              <a:rPr lang="da-DK" sz="1200" dirty="0" err="1"/>
              <a:t>several</a:t>
            </a:r>
            <a:r>
              <a:rPr lang="da-DK" sz="1200" dirty="0"/>
              <a:t> displays (or </a:t>
            </a:r>
            <a:r>
              <a:rPr lang="da-DK" sz="1200" dirty="0" err="1"/>
              <a:t>surfaces</a:t>
            </a:r>
            <a:r>
              <a:rPr lang="da-DK" sz="1200" dirty="0"/>
              <a:t>) with digital content </a:t>
            </a:r>
            <a:r>
              <a:rPr lang="da-DK" sz="1200" dirty="0" err="1"/>
              <a:t>that</a:t>
            </a:r>
            <a:r>
              <a:rPr lang="da-DK" sz="1200" dirty="0"/>
              <a:t> </a:t>
            </a:r>
            <a:r>
              <a:rPr lang="da-DK" sz="1200" dirty="0" err="1"/>
              <a:t>are</a:t>
            </a:r>
            <a:r>
              <a:rPr lang="da-DK" sz="1200" dirty="0"/>
              <a:t> </a:t>
            </a:r>
            <a:r>
              <a:rPr lang="da-DK" sz="1200" dirty="0" err="1"/>
              <a:t>located</a:t>
            </a:r>
            <a:r>
              <a:rPr lang="da-DK" sz="1200" dirty="0"/>
              <a:t> in the same </a:t>
            </a:r>
            <a:r>
              <a:rPr lang="da-DK" sz="1200" dirty="0" err="1"/>
              <a:t>physical</a:t>
            </a:r>
            <a:r>
              <a:rPr lang="da-DK" sz="1200" dirty="0"/>
              <a:t> </a:t>
            </a:r>
            <a:r>
              <a:rPr lang="da-DK" sz="1200" dirty="0" err="1"/>
              <a:t>space</a:t>
            </a:r>
            <a:r>
              <a:rPr lang="da-DK" sz="1200" dirty="0"/>
              <a:t> and have a “</a:t>
            </a:r>
            <a:r>
              <a:rPr lang="da-DK" sz="1200" dirty="0" err="1"/>
              <a:t>coupling</a:t>
            </a:r>
            <a:r>
              <a:rPr lang="da-DK" sz="1200" dirty="0"/>
              <a:t>” </a:t>
            </a:r>
            <a:r>
              <a:rPr lang="da-DK" sz="1200" dirty="0" err="1"/>
              <a:t>relationship</a:t>
            </a:r>
            <a:r>
              <a:rPr lang="da-DK" sz="1200" dirty="0"/>
              <a:t> to </a:t>
            </a:r>
            <a:r>
              <a:rPr lang="da-DK" sz="1200" dirty="0" err="1"/>
              <a:t>each</a:t>
            </a:r>
            <a:r>
              <a:rPr lang="da-DK" sz="1200" dirty="0"/>
              <a:t> </a:t>
            </a:r>
            <a:r>
              <a:rPr lang="da-DK" sz="1200" dirty="0" err="1"/>
              <a:t>other</a:t>
            </a:r>
            <a:r>
              <a:rPr lang="da-DK" sz="1200" dirty="0"/>
              <a:t>, the users </a:t>
            </a:r>
            <a:r>
              <a:rPr lang="da-DK" sz="1200" dirty="0" err="1"/>
              <a:t>interacting</a:t>
            </a:r>
            <a:r>
              <a:rPr lang="da-DK" sz="1200" dirty="0"/>
              <a:t> with the system, and the </a:t>
            </a:r>
            <a:r>
              <a:rPr lang="da-DK" sz="1200" dirty="0" err="1"/>
              <a:t>objects</a:t>
            </a:r>
            <a:r>
              <a:rPr lang="da-DK" sz="1200" dirty="0"/>
              <a:t> </a:t>
            </a:r>
            <a:r>
              <a:rPr lang="da-DK" sz="1200" dirty="0" err="1"/>
              <a:t>used</a:t>
            </a:r>
            <a:r>
              <a:rPr lang="da-DK" sz="1200" dirty="0"/>
              <a:t> for </a:t>
            </a:r>
            <a:r>
              <a:rPr lang="da-DK" sz="1200" dirty="0" err="1"/>
              <a:t>this</a:t>
            </a:r>
            <a:r>
              <a:rPr lang="da-DK" sz="1200" dirty="0"/>
              <a:t> purpose. The </a:t>
            </a:r>
            <a:r>
              <a:rPr lang="da-DK" sz="1200" dirty="0" err="1"/>
              <a:t>way</a:t>
            </a:r>
            <a:r>
              <a:rPr lang="da-DK" sz="1200" dirty="0"/>
              <a:t> </a:t>
            </a:r>
            <a:r>
              <a:rPr lang="da-DK" sz="1200" dirty="0" err="1"/>
              <a:t>surfaces</a:t>
            </a:r>
            <a:r>
              <a:rPr lang="da-DK" sz="1200" dirty="0"/>
              <a:t> </a:t>
            </a:r>
            <a:r>
              <a:rPr lang="da-DK" sz="1200" dirty="0" err="1"/>
              <a:t>are</a:t>
            </a:r>
            <a:r>
              <a:rPr lang="da-DK" sz="1200" dirty="0"/>
              <a:t> </a:t>
            </a:r>
            <a:r>
              <a:rPr lang="da-DK" sz="1200" dirty="0" err="1"/>
              <a:t>arranged</a:t>
            </a:r>
            <a:r>
              <a:rPr lang="da-DK" sz="1200" dirty="0"/>
              <a:t> and </a:t>
            </a:r>
            <a:r>
              <a:rPr lang="da-DK" sz="1200" dirty="0" err="1"/>
              <a:t>coupled</a:t>
            </a:r>
            <a:r>
              <a:rPr lang="da-DK" sz="1200" dirty="0"/>
              <a:t> </a:t>
            </a:r>
            <a:r>
              <a:rPr lang="da-DK" sz="1200" dirty="0" err="1"/>
              <a:t>determines</a:t>
            </a:r>
            <a:r>
              <a:rPr lang="da-DK" sz="1200" dirty="0"/>
              <a:t> </a:t>
            </a:r>
            <a:r>
              <a:rPr lang="da-DK" sz="1200" dirty="0" err="1"/>
              <a:t>how</a:t>
            </a:r>
            <a:r>
              <a:rPr lang="da-DK" sz="1200" dirty="0"/>
              <a:t> users </a:t>
            </a:r>
            <a:r>
              <a:rPr lang="da-DK" sz="1200" dirty="0" err="1"/>
              <a:t>perceive</a:t>
            </a:r>
            <a:r>
              <a:rPr lang="da-DK" sz="1200" dirty="0"/>
              <a:t> </a:t>
            </a:r>
            <a:r>
              <a:rPr lang="da-DK" sz="1200" dirty="0" err="1"/>
              <a:t>them</a:t>
            </a:r>
            <a:r>
              <a:rPr lang="da-DK" sz="1200" dirty="0"/>
              <a:t> as a </a:t>
            </a:r>
            <a:r>
              <a:rPr lang="da-DK" sz="1200" dirty="0" err="1"/>
              <a:t>whole</a:t>
            </a:r>
            <a:r>
              <a:rPr lang="da-DK" sz="1200" dirty="0"/>
              <a:t>, and </a:t>
            </a:r>
            <a:r>
              <a:rPr lang="da-DK" sz="1200" dirty="0" err="1"/>
              <a:t>how</a:t>
            </a:r>
            <a:r>
              <a:rPr lang="da-DK" sz="1200" dirty="0"/>
              <a:t> </a:t>
            </a:r>
            <a:r>
              <a:rPr lang="da-DK" sz="1200" dirty="0" err="1"/>
              <a:t>interactions</a:t>
            </a:r>
            <a:r>
              <a:rPr lang="da-DK" sz="1200" dirty="0"/>
              <a:t> </a:t>
            </a:r>
            <a:r>
              <a:rPr lang="da-DK" sz="1200" dirty="0" err="1"/>
              <a:t>should</a:t>
            </a:r>
            <a:r>
              <a:rPr lang="da-DK" sz="1200" dirty="0"/>
              <a:t> </a:t>
            </a:r>
            <a:r>
              <a:rPr lang="da-DK" sz="1200" dirty="0" err="1"/>
              <a:t>happen</a:t>
            </a:r>
            <a:r>
              <a:rPr lang="da-DK" sz="1200" dirty="0"/>
              <a:t>.”</a:t>
            </a:r>
          </a:p>
          <a:p>
            <a:endParaRPr lang="sv-SE" dirty="0"/>
          </a:p>
          <a:p>
            <a:r>
              <a:rPr lang="sv-SE" dirty="0" err="1"/>
              <a:t>Where</a:t>
            </a:r>
            <a:r>
              <a:rPr lang="sv-SE" dirty="0"/>
              <a:t> </a:t>
            </a:r>
            <a:r>
              <a:rPr lang="sv-SE" dirty="0" err="1"/>
              <a:t>coupling</a:t>
            </a:r>
            <a:r>
              <a:rPr lang="sv-SE" dirty="0"/>
              <a:t> </a:t>
            </a:r>
            <a:r>
              <a:rPr lang="sv-SE" dirty="0" err="1"/>
              <a:t>means</a:t>
            </a:r>
            <a:r>
              <a:rPr lang="sv-SE" dirty="0"/>
              <a:t> a </a:t>
            </a:r>
            <a:r>
              <a:rPr lang="sv-SE" dirty="0" err="1"/>
              <a:t>binding</a:t>
            </a:r>
            <a:r>
              <a:rPr lang="sv-SE" dirty="0"/>
              <a:t> </a:t>
            </a:r>
            <a:r>
              <a:rPr lang="sv-SE" dirty="0" err="1"/>
              <a:t>between</a:t>
            </a:r>
            <a:r>
              <a:rPr lang="sv-SE" dirty="0"/>
              <a:t> 2 or </a:t>
            </a:r>
            <a:r>
              <a:rPr lang="sv-SE" dirty="0" err="1"/>
              <a:t>more</a:t>
            </a:r>
            <a:r>
              <a:rPr lang="sv-SE" dirty="0"/>
              <a:t> </a:t>
            </a:r>
            <a:r>
              <a:rPr lang="sv-SE" dirty="0" err="1"/>
              <a:t>entities</a:t>
            </a:r>
            <a:r>
              <a:rPr lang="sv-SE" dirty="0"/>
              <a:t> </a:t>
            </a:r>
            <a:r>
              <a:rPr lang="sv-SE" dirty="0" err="1"/>
              <a:t>that</a:t>
            </a:r>
            <a:r>
              <a:rPr lang="sv-SE" dirty="0"/>
              <a:t> </a:t>
            </a:r>
            <a:r>
              <a:rPr lang="sv-SE" dirty="0" err="1"/>
              <a:t>provides</a:t>
            </a:r>
            <a:r>
              <a:rPr lang="sv-SE" dirty="0"/>
              <a:t> a set of </a:t>
            </a:r>
            <a:r>
              <a:rPr lang="sv-SE" dirty="0" err="1"/>
              <a:t>functions</a:t>
            </a:r>
            <a:r>
              <a:rPr lang="sv-SE" dirty="0"/>
              <a:t> the </a:t>
            </a:r>
            <a:r>
              <a:rPr lang="sv-SE" dirty="0" err="1"/>
              <a:t>units</a:t>
            </a:r>
            <a:r>
              <a:rPr lang="sv-SE" dirty="0"/>
              <a:t> </a:t>
            </a:r>
            <a:r>
              <a:rPr lang="sv-SE" dirty="0" err="1"/>
              <a:t>cannot</a:t>
            </a:r>
            <a:r>
              <a:rPr lang="sv-SE" dirty="0"/>
              <a:t> </a:t>
            </a:r>
            <a:r>
              <a:rPr lang="sv-SE" dirty="0" err="1"/>
              <a:t>provide</a:t>
            </a:r>
            <a:r>
              <a:rPr lang="sv-SE" dirty="0"/>
              <a:t> </a:t>
            </a:r>
            <a:r>
              <a:rPr lang="sv-SE" dirty="0" err="1"/>
              <a:t>individually</a:t>
            </a:r>
            <a:endParaRPr lang="sv-SE" dirty="0"/>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3902433A-81EE-2349-B8D0-336A74B56840}" type="slidenum">
              <a:rPr lang="sv-SE" smtClean="0"/>
              <a:t>8</a:t>
            </a:fld>
            <a:endParaRPr lang="sv-SE"/>
          </a:p>
        </p:txBody>
      </p:sp>
    </p:spTree>
    <p:extLst>
      <p:ext uri="{BB962C8B-B14F-4D97-AF65-F5344CB8AC3E}">
        <p14:creationId xmlns:p14="http://schemas.microsoft.com/office/powerpoint/2010/main" val="3173429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The </a:t>
            </a:r>
            <a:r>
              <a:rPr lang="sv-SE" dirty="0" err="1"/>
              <a:t>defintion</a:t>
            </a:r>
            <a:r>
              <a:rPr lang="sv-SE" dirty="0"/>
              <a:t> of </a:t>
            </a:r>
            <a:r>
              <a:rPr lang="sv-SE" dirty="0" err="1"/>
              <a:t>MDE:s</a:t>
            </a:r>
            <a:r>
              <a:rPr lang="sv-SE" dirty="0"/>
              <a:t> is a bit </a:t>
            </a:r>
            <a:r>
              <a:rPr lang="sv-SE" dirty="0" err="1"/>
              <a:t>complex</a:t>
            </a:r>
            <a:r>
              <a:rPr lang="sv-SE" dirty="0"/>
              <a:t> so it </a:t>
            </a:r>
            <a:r>
              <a:rPr lang="sv-SE" dirty="0" err="1"/>
              <a:t>might</a:t>
            </a:r>
            <a:r>
              <a:rPr lang="sv-SE" dirty="0"/>
              <a:t> be </a:t>
            </a:r>
            <a:r>
              <a:rPr lang="sv-SE" dirty="0" err="1"/>
              <a:t>useful</a:t>
            </a:r>
            <a:r>
              <a:rPr lang="sv-SE" dirty="0"/>
              <a:t> to break it down </a:t>
            </a:r>
            <a:r>
              <a:rPr lang="sv-SE" dirty="0" err="1"/>
              <a:t>into</a:t>
            </a:r>
            <a:r>
              <a:rPr lang="sv-SE" dirty="0"/>
              <a:t> </a:t>
            </a:r>
            <a:r>
              <a:rPr lang="sv-SE" dirty="0" err="1"/>
              <a:t>several</a:t>
            </a:r>
            <a:r>
              <a:rPr lang="sv-SE" dirty="0"/>
              <a:t> </a:t>
            </a:r>
            <a:r>
              <a:rPr lang="sv-SE" dirty="0" err="1"/>
              <a:t>statements</a:t>
            </a:r>
            <a:endParaRPr lang="sv-SE" dirty="0"/>
          </a:p>
          <a:p>
            <a:endParaRPr lang="sv-SE" dirty="0"/>
          </a:p>
          <a:p>
            <a:r>
              <a:rPr lang="sv-SE" dirty="0"/>
              <a:t>The </a:t>
            </a:r>
            <a:r>
              <a:rPr lang="sv-SE" dirty="0" err="1"/>
              <a:t>key</a:t>
            </a:r>
            <a:r>
              <a:rPr lang="sv-SE" dirty="0"/>
              <a:t> </a:t>
            </a:r>
            <a:r>
              <a:rPr lang="sv-SE" dirty="0" err="1"/>
              <a:t>factors</a:t>
            </a:r>
            <a:r>
              <a:rPr lang="sv-SE" dirty="0"/>
              <a:t> of an MDE </a:t>
            </a:r>
            <a:r>
              <a:rPr lang="sv-SE" dirty="0" err="1"/>
              <a:t>are</a:t>
            </a:r>
            <a:endParaRPr lang="sv-SE" dirty="0"/>
          </a:p>
          <a:p>
            <a:endParaRPr lang="sv-SE" dirty="0"/>
          </a:p>
          <a:p>
            <a:r>
              <a:rPr lang="sv-SE" dirty="0"/>
              <a:t>It is an </a:t>
            </a:r>
            <a:r>
              <a:rPr lang="sv-SE" dirty="0" err="1"/>
              <a:t>inyteractive</a:t>
            </a:r>
            <a:r>
              <a:rPr lang="sv-SE" dirty="0"/>
              <a:t> </a:t>
            </a:r>
            <a:r>
              <a:rPr lang="sv-SE" dirty="0" err="1"/>
              <a:t>computing</a:t>
            </a:r>
            <a:r>
              <a:rPr lang="sv-SE" dirty="0"/>
              <a:t> system, </a:t>
            </a:r>
            <a:r>
              <a:rPr lang="sv-SE" dirty="0" err="1"/>
              <a:t>which</a:t>
            </a:r>
            <a:r>
              <a:rPr lang="sv-SE" dirty="0"/>
              <a:t> </a:t>
            </a:r>
            <a:r>
              <a:rPr lang="sv-SE" dirty="0" err="1"/>
              <a:t>rules</a:t>
            </a:r>
            <a:r>
              <a:rPr lang="sv-SE" dirty="0"/>
              <a:t> </a:t>
            </a:r>
            <a:r>
              <a:rPr lang="sv-SE" dirty="0" err="1"/>
              <a:t>out</a:t>
            </a:r>
            <a:r>
              <a:rPr lang="sv-SE" dirty="0"/>
              <a:t> </a:t>
            </a:r>
            <a:r>
              <a:rPr lang="sv-SE" dirty="0" err="1"/>
              <a:t>static</a:t>
            </a:r>
            <a:r>
              <a:rPr lang="sv-SE" dirty="0"/>
              <a:t> displays </a:t>
            </a:r>
            <a:r>
              <a:rPr lang="sv-SE" dirty="0" err="1"/>
              <a:t>always</a:t>
            </a:r>
            <a:r>
              <a:rPr lang="sv-SE" dirty="0"/>
              <a:t> </a:t>
            </a:r>
            <a:r>
              <a:rPr lang="sv-SE" dirty="0" err="1"/>
              <a:t>showing</a:t>
            </a:r>
            <a:r>
              <a:rPr lang="sv-SE" dirty="0"/>
              <a:t> the same </a:t>
            </a:r>
            <a:r>
              <a:rPr lang="sv-SE" dirty="0" err="1"/>
              <a:t>content</a:t>
            </a:r>
            <a:endParaRPr lang="sv-SE" dirty="0"/>
          </a:p>
          <a:p>
            <a:endParaRPr lang="sv-SE" dirty="0"/>
          </a:p>
          <a:p>
            <a:r>
              <a:rPr lang="sv-SE" dirty="0" err="1"/>
              <a:t>There</a:t>
            </a:r>
            <a:r>
              <a:rPr lang="sv-SE" dirty="0"/>
              <a:t> </a:t>
            </a:r>
            <a:r>
              <a:rPr lang="sv-SE" dirty="0" err="1"/>
              <a:t>should</a:t>
            </a:r>
            <a:r>
              <a:rPr lang="sv-SE" dirty="0"/>
              <a:t> be </a:t>
            </a:r>
            <a:r>
              <a:rPr lang="sv-SE" dirty="0" err="1"/>
              <a:t>several</a:t>
            </a:r>
            <a:r>
              <a:rPr lang="sv-SE" dirty="0"/>
              <a:t> displays </a:t>
            </a:r>
            <a:r>
              <a:rPr lang="sv-SE" dirty="0" err="1"/>
              <a:t>involved</a:t>
            </a:r>
            <a:endParaRPr lang="sv-SE" dirty="0"/>
          </a:p>
          <a:p>
            <a:endParaRPr lang="sv-SE" dirty="0"/>
          </a:p>
          <a:p>
            <a:r>
              <a:rPr lang="sv-SE" dirty="0" err="1"/>
              <a:t>Showing</a:t>
            </a:r>
            <a:r>
              <a:rPr lang="sv-SE" dirty="0"/>
              <a:t> digital </a:t>
            </a:r>
            <a:r>
              <a:rPr lang="sv-SE" dirty="0" err="1"/>
              <a:t>content</a:t>
            </a:r>
            <a:endParaRPr lang="sv-SE" dirty="0"/>
          </a:p>
          <a:p>
            <a:endParaRPr lang="sv-SE" dirty="0"/>
          </a:p>
          <a:p>
            <a:r>
              <a:rPr lang="sv-SE" dirty="0" err="1"/>
              <a:t>Further</a:t>
            </a:r>
            <a:r>
              <a:rPr lang="sv-SE" dirty="0"/>
              <a:t> </a:t>
            </a:r>
            <a:r>
              <a:rPr lang="sv-SE" dirty="0" err="1"/>
              <a:t>they</a:t>
            </a:r>
            <a:r>
              <a:rPr lang="sv-SE" dirty="0"/>
              <a:t> displays </a:t>
            </a:r>
            <a:r>
              <a:rPr lang="sv-SE" dirty="0" err="1"/>
              <a:t>should</a:t>
            </a:r>
            <a:r>
              <a:rPr lang="sv-SE" dirty="0"/>
              <a:t> be </a:t>
            </a:r>
            <a:r>
              <a:rPr lang="sv-SE" dirty="0" err="1"/>
              <a:t>located</a:t>
            </a:r>
            <a:r>
              <a:rPr lang="sv-SE" dirty="0"/>
              <a:t> in the same </a:t>
            </a:r>
            <a:r>
              <a:rPr lang="sv-SE" dirty="0" err="1"/>
              <a:t>physical</a:t>
            </a:r>
            <a:r>
              <a:rPr lang="sv-SE" dirty="0"/>
              <a:t> space. </a:t>
            </a:r>
            <a:r>
              <a:rPr lang="sv-SE" dirty="0" err="1"/>
              <a:t>This</a:t>
            </a:r>
            <a:r>
              <a:rPr lang="sv-SE" dirty="0"/>
              <a:t> is an </a:t>
            </a:r>
            <a:r>
              <a:rPr lang="sv-SE" dirty="0" err="1"/>
              <a:t>important</a:t>
            </a:r>
            <a:r>
              <a:rPr lang="sv-SE" dirty="0"/>
              <a:t> </a:t>
            </a:r>
            <a:r>
              <a:rPr lang="sv-SE" dirty="0" err="1"/>
              <a:t>limitartion</a:t>
            </a:r>
            <a:r>
              <a:rPr lang="sv-SE" dirty="0"/>
              <a:t> </a:t>
            </a:r>
            <a:r>
              <a:rPr lang="sv-SE" dirty="0" err="1"/>
              <a:t>that</a:t>
            </a:r>
            <a:r>
              <a:rPr lang="sv-SE" dirty="0"/>
              <a:t> shows </a:t>
            </a:r>
            <a:r>
              <a:rPr lang="sv-SE" dirty="0" err="1"/>
              <a:t>that</a:t>
            </a:r>
            <a:r>
              <a:rPr lang="sv-SE" dirty="0"/>
              <a:t> an MDE is a </a:t>
            </a:r>
            <a:r>
              <a:rPr lang="sv-SE" dirty="0" err="1"/>
              <a:t>local</a:t>
            </a:r>
            <a:r>
              <a:rPr lang="sv-SE" dirty="0"/>
              <a:t> </a:t>
            </a:r>
            <a:r>
              <a:rPr lang="sv-SE" dirty="0" err="1"/>
              <a:t>environment</a:t>
            </a:r>
            <a:r>
              <a:rPr lang="sv-SE" dirty="0"/>
              <a:t>.</a:t>
            </a:r>
          </a:p>
          <a:p>
            <a:r>
              <a:rPr lang="sv-SE" dirty="0"/>
              <a:t>On the </a:t>
            </a:r>
            <a:r>
              <a:rPr lang="sv-SE" dirty="0" err="1"/>
              <a:t>other</a:t>
            </a:r>
            <a:r>
              <a:rPr lang="sv-SE" dirty="0"/>
              <a:t> hand the </a:t>
            </a:r>
            <a:r>
              <a:rPr lang="sv-SE" dirty="0" err="1"/>
              <a:t>size</a:t>
            </a:r>
            <a:r>
              <a:rPr lang="sv-SE" dirty="0"/>
              <a:t> of the </a:t>
            </a:r>
            <a:r>
              <a:rPr lang="sv-SE" dirty="0" err="1"/>
              <a:t>physical</a:t>
            </a:r>
            <a:r>
              <a:rPr lang="sv-SE" dirty="0"/>
              <a:t> space </a:t>
            </a:r>
            <a:r>
              <a:rPr lang="sv-SE" dirty="0" err="1"/>
              <a:t>can</a:t>
            </a:r>
            <a:r>
              <a:rPr lang="sv-SE" dirty="0"/>
              <a:t> </a:t>
            </a:r>
            <a:r>
              <a:rPr lang="sv-SE" dirty="0" err="1"/>
              <a:t>vary</a:t>
            </a:r>
            <a:r>
              <a:rPr lang="sv-SE" dirty="0"/>
              <a:t> from for </a:t>
            </a:r>
            <a:r>
              <a:rPr lang="sv-SE" dirty="0" err="1"/>
              <a:t>instance</a:t>
            </a:r>
            <a:r>
              <a:rPr lang="sv-SE" dirty="0"/>
              <a:t> a desktop to </a:t>
            </a:r>
            <a:r>
              <a:rPr lang="sv-SE" dirty="0" err="1"/>
              <a:t>large</a:t>
            </a:r>
            <a:r>
              <a:rPr lang="sv-SE" dirty="0"/>
              <a:t> </a:t>
            </a:r>
            <a:r>
              <a:rPr lang="sv-SE" dirty="0" err="1"/>
              <a:t>outdoor</a:t>
            </a:r>
            <a:r>
              <a:rPr lang="sv-SE" dirty="0"/>
              <a:t> areas.</a:t>
            </a:r>
          </a:p>
          <a:p>
            <a:endParaRPr lang="sv-SE" dirty="0"/>
          </a:p>
          <a:p>
            <a:r>
              <a:rPr lang="sv-SE" dirty="0"/>
              <a:t>The </a:t>
            </a:r>
            <a:r>
              <a:rPr lang="sv-SE" dirty="0" err="1"/>
              <a:t>devices</a:t>
            </a:r>
            <a:r>
              <a:rPr lang="sv-SE" dirty="0"/>
              <a:t> must </a:t>
            </a:r>
            <a:r>
              <a:rPr lang="sv-SE" dirty="0" err="1"/>
              <a:t>also</a:t>
            </a:r>
            <a:r>
              <a:rPr lang="sv-SE" dirty="0"/>
              <a:t> be </a:t>
            </a:r>
            <a:r>
              <a:rPr lang="sv-SE" dirty="0" err="1"/>
              <a:t>coupled</a:t>
            </a:r>
            <a:r>
              <a:rPr lang="sv-SE" dirty="0"/>
              <a:t>. </a:t>
            </a:r>
            <a:r>
              <a:rPr lang="sv-SE" dirty="0" err="1"/>
              <a:t>Simply</a:t>
            </a:r>
            <a:r>
              <a:rPr lang="sv-SE" dirty="0"/>
              <a:t> </a:t>
            </a:r>
            <a:r>
              <a:rPr lang="sv-SE" dirty="0" err="1"/>
              <a:t>placing</a:t>
            </a:r>
            <a:r>
              <a:rPr lang="sv-SE" dirty="0"/>
              <a:t> a </a:t>
            </a:r>
            <a:r>
              <a:rPr lang="sv-SE" dirty="0" err="1"/>
              <a:t>number</a:t>
            </a:r>
            <a:r>
              <a:rPr lang="sv-SE" dirty="0"/>
              <a:t> of displays </a:t>
            </a:r>
            <a:r>
              <a:rPr lang="sv-SE" dirty="0" err="1"/>
              <a:t>into</a:t>
            </a:r>
            <a:r>
              <a:rPr lang="sv-SE" dirty="0"/>
              <a:t> a </a:t>
            </a:r>
            <a:r>
              <a:rPr lang="sv-SE" dirty="0" err="1"/>
              <a:t>room</a:t>
            </a:r>
            <a:r>
              <a:rPr lang="sv-SE" dirty="0"/>
              <a:t> </a:t>
            </a:r>
            <a:r>
              <a:rPr lang="sv-SE" dirty="0" err="1"/>
              <a:t>does</a:t>
            </a:r>
            <a:r>
              <a:rPr lang="sv-SE" dirty="0"/>
              <a:t> not make the </a:t>
            </a:r>
            <a:r>
              <a:rPr lang="sv-SE" dirty="0" err="1"/>
              <a:t>room</a:t>
            </a:r>
            <a:r>
              <a:rPr lang="sv-SE" dirty="0"/>
              <a:t> </a:t>
            </a:r>
            <a:r>
              <a:rPr lang="sv-SE" dirty="0" err="1"/>
              <a:t>into</a:t>
            </a:r>
            <a:r>
              <a:rPr lang="sv-SE" dirty="0"/>
              <a:t> an MDE. The displays and the persons </a:t>
            </a:r>
            <a:r>
              <a:rPr lang="sv-SE" dirty="0" err="1"/>
              <a:t>interacting</a:t>
            </a:r>
            <a:r>
              <a:rPr lang="sv-SE" dirty="0"/>
              <a:t> </a:t>
            </a:r>
            <a:r>
              <a:rPr lang="sv-SE" dirty="0" err="1"/>
              <a:t>with</a:t>
            </a:r>
            <a:r>
              <a:rPr lang="sv-SE" dirty="0"/>
              <a:t> </a:t>
            </a:r>
            <a:r>
              <a:rPr lang="sv-SE" dirty="0" err="1"/>
              <a:t>them</a:t>
            </a:r>
            <a:r>
              <a:rPr lang="sv-SE" dirty="0"/>
              <a:t> must </a:t>
            </a:r>
            <a:r>
              <a:rPr lang="sv-SE" dirty="0" err="1"/>
              <a:t>also</a:t>
            </a:r>
            <a:r>
              <a:rPr lang="sv-SE" dirty="0"/>
              <a:t> be </a:t>
            </a:r>
            <a:r>
              <a:rPr lang="sv-SE" dirty="0" err="1"/>
              <a:t>connected</a:t>
            </a:r>
            <a:r>
              <a:rPr lang="sv-SE" dirty="0"/>
              <a:t> </a:t>
            </a:r>
            <a:r>
              <a:rPr lang="sv-SE" dirty="0" err="1"/>
              <a:t>somehow</a:t>
            </a:r>
            <a:r>
              <a:rPr lang="sv-SE" dirty="0"/>
              <a:t> to form an </a:t>
            </a:r>
            <a:r>
              <a:rPr lang="sv-SE" dirty="0" err="1"/>
              <a:t>interactive</a:t>
            </a:r>
            <a:r>
              <a:rPr lang="sv-SE" dirty="0"/>
              <a:t> </a:t>
            </a:r>
            <a:r>
              <a:rPr lang="sv-SE" dirty="0" err="1"/>
              <a:t>whole</a:t>
            </a:r>
            <a:r>
              <a:rPr lang="sv-SE" dirty="0"/>
              <a:t>. </a:t>
            </a:r>
            <a:r>
              <a:rPr lang="sv-SE" dirty="0" err="1"/>
              <a:t>Sometimes</a:t>
            </a:r>
            <a:r>
              <a:rPr lang="sv-SE" dirty="0"/>
              <a:t> </a:t>
            </a:r>
            <a:r>
              <a:rPr lang="sv-SE" dirty="0" err="1"/>
              <a:t>there</a:t>
            </a:r>
            <a:r>
              <a:rPr lang="sv-SE" dirty="0"/>
              <a:t> </a:t>
            </a:r>
            <a:r>
              <a:rPr lang="sv-SE" dirty="0" err="1"/>
              <a:t>can</a:t>
            </a:r>
            <a:r>
              <a:rPr lang="sv-SE" dirty="0"/>
              <a:t> be </a:t>
            </a:r>
            <a:r>
              <a:rPr lang="sv-SE" dirty="0" err="1"/>
              <a:t>dedicated</a:t>
            </a:r>
            <a:r>
              <a:rPr lang="sv-SE" dirty="0"/>
              <a:t> </a:t>
            </a:r>
            <a:r>
              <a:rPr lang="sv-SE" dirty="0" err="1"/>
              <a:t>objects</a:t>
            </a:r>
            <a:r>
              <a:rPr lang="sv-SE" dirty="0"/>
              <a:t> </a:t>
            </a:r>
            <a:r>
              <a:rPr lang="sv-SE" dirty="0" err="1"/>
              <a:t>used</a:t>
            </a:r>
            <a:r>
              <a:rPr lang="sv-SE" dirty="0"/>
              <a:t> for </a:t>
            </a:r>
            <a:r>
              <a:rPr lang="sv-SE" dirty="0" err="1"/>
              <a:t>interacting</a:t>
            </a:r>
            <a:r>
              <a:rPr lang="sv-SE" dirty="0"/>
              <a:t> </a:t>
            </a:r>
            <a:r>
              <a:rPr lang="sv-SE" dirty="0" err="1"/>
              <a:t>with</a:t>
            </a:r>
            <a:r>
              <a:rPr lang="sv-SE" dirty="0"/>
              <a:t> the system. In </a:t>
            </a:r>
            <a:r>
              <a:rPr lang="sv-SE" dirty="0" err="1"/>
              <a:t>such</a:t>
            </a:r>
            <a:r>
              <a:rPr lang="sv-SE" dirty="0"/>
              <a:t> </a:t>
            </a:r>
            <a:r>
              <a:rPr lang="sv-SE" dirty="0" err="1"/>
              <a:t>cases</a:t>
            </a:r>
            <a:r>
              <a:rPr lang="sv-SE" dirty="0"/>
              <a:t> </a:t>
            </a:r>
            <a:r>
              <a:rPr lang="sv-SE" dirty="0" err="1"/>
              <a:t>they</a:t>
            </a:r>
            <a:r>
              <a:rPr lang="sv-SE" dirty="0"/>
              <a:t> must </a:t>
            </a:r>
            <a:r>
              <a:rPr lang="sv-SE" dirty="0" err="1"/>
              <a:t>also</a:t>
            </a:r>
            <a:r>
              <a:rPr lang="sv-SE" dirty="0"/>
              <a:t> be be part of the </a:t>
            </a:r>
            <a:r>
              <a:rPr lang="sv-SE" dirty="0" err="1"/>
              <a:t>whole</a:t>
            </a:r>
            <a:r>
              <a:rPr lang="sv-SE" dirty="0"/>
              <a:t> to form an </a:t>
            </a:r>
            <a:r>
              <a:rPr lang="sv-SE" dirty="0" err="1"/>
              <a:t>interactive</a:t>
            </a:r>
            <a:r>
              <a:rPr lang="sv-SE" dirty="0"/>
              <a:t> </a:t>
            </a:r>
            <a:r>
              <a:rPr lang="sv-SE" dirty="0" err="1"/>
              <a:t>environment</a:t>
            </a:r>
            <a:r>
              <a:rPr lang="sv-SE" dirty="0"/>
              <a:t>.</a:t>
            </a:r>
          </a:p>
          <a:p>
            <a:endParaRPr lang="sv-SE" dirty="0"/>
          </a:p>
        </p:txBody>
      </p:sp>
      <p:sp>
        <p:nvSpPr>
          <p:cNvPr id="4" name="Platshållare för bildnummer 3"/>
          <p:cNvSpPr>
            <a:spLocks noGrp="1"/>
          </p:cNvSpPr>
          <p:nvPr>
            <p:ph type="sldNum" sz="quarter" idx="5"/>
          </p:nvPr>
        </p:nvSpPr>
        <p:spPr/>
        <p:txBody>
          <a:bodyPr/>
          <a:lstStyle/>
          <a:p>
            <a:fld id="{3902433A-81EE-2349-B8D0-336A74B56840}" type="slidenum">
              <a:rPr lang="sv-SE" smtClean="0"/>
              <a:t>9</a:t>
            </a:fld>
            <a:endParaRPr lang="sv-SE"/>
          </a:p>
        </p:txBody>
      </p:sp>
    </p:spTree>
    <p:extLst>
      <p:ext uri="{BB962C8B-B14F-4D97-AF65-F5344CB8AC3E}">
        <p14:creationId xmlns:p14="http://schemas.microsoft.com/office/powerpoint/2010/main" val="3119445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6CECB3-682C-7043-8EE1-F4EC0DAD7883}"/>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9FE18235-2B50-F242-BB3E-EB10E9E9D6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4B833757-DD21-E147-A9E2-471E074CDD10}"/>
              </a:ext>
            </a:extLst>
          </p:cNvPr>
          <p:cNvSpPr>
            <a:spLocks noGrp="1"/>
          </p:cNvSpPr>
          <p:nvPr>
            <p:ph type="dt" sz="half" idx="10"/>
          </p:nvPr>
        </p:nvSpPr>
        <p:spPr/>
        <p:txBody>
          <a:bodyPr/>
          <a:lstStyle/>
          <a:p>
            <a:fld id="{9E51AE2C-5235-3D4C-B30F-8C82AFECB885}" type="datetimeFigureOut">
              <a:rPr lang="sv-SE" smtClean="0"/>
              <a:t>2023-06-19</a:t>
            </a:fld>
            <a:endParaRPr lang="sv-SE"/>
          </a:p>
        </p:txBody>
      </p:sp>
      <p:sp>
        <p:nvSpPr>
          <p:cNvPr id="5" name="Platshållare för sidfot 4">
            <a:extLst>
              <a:ext uri="{FF2B5EF4-FFF2-40B4-BE49-F238E27FC236}">
                <a16:creationId xmlns:a16="http://schemas.microsoft.com/office/drawing/2014/main" id="{96B88C33-2657-3A48-B463-CA2FF6000B5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52C4D20-38E2-FB44-8BF5-4E4DDD14597A}"/>
              </a:ext>
            </a:extLst>
          </p:cNvPr>
          <p:cNvSpPr>
            <a:spLocks noGrp="1"/>
          </p:cNvSpPr>
          <p:nvPr>
            <p:ph type="sldNum" sz="quarter" idx="12"/>
          </p:nvPr>
        </p:nvSpPr>
        <p:spPr/>
        <p:txBody>
          <a:bodyPr/>
          <a:lstStyle/>
          <a:p>
            <a:fld id="{4325BC6E-62D5-6B41-ABA3-7D1B025C4165}" type="slidenum">
              <a:rPr lang="sv-SE" smtClean="0"/>
              <a:t>‹#›</a:t>
            </a:fld>
            <a:endParaRPr lang="sv-SE"/>
          </a:p>
        </p:txBody>
      </p:sp>
    </p:spTree>
    <p:extLst>
      <p:ext uri="{BB962C8B-B14F-4D97-AF65-F5344CB8AC3E}">
        <p14:creationId xmlns:p14="http://schemas.microsoft.com/office/powerpoint/2010/main" val="138224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8032D3-2E03-4E45-BAEC-3A5A21C363D5}"/>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071DA66-6150-C34B-97A7-D3A387CAA63C}"/>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0CFAD7F-0D89-5E41-91BF-287E73F0274C}"/>
              </a:ext>
            </a:extLst>
          </p:cNvPr>
          <p:cNvSpPr>
            <a:spLocks noGrp="1"/>
          </p:cNvSpPr>
          <p:nvPr>
            <p:ph type="dt" sz="half" idx="10"/>
          </p:nvPr>
        </p:nvSpPr>
        <p:spPr/>
        <p:txBody>
          <a:bodyPr/>
          <a:lstStyle/>
          <a:p>
            <a:fld id="{9E51AE2C-5235-3D4C-B30F-8C82AFECB885}" type="datetimeFigureOut">
              <a:rPr lang="sv-SE" smtClean="0"/>
              <a:t>2023-06-19</a:t>
            </a:fld>
            <a:endParaRPr lang="sv-SE"/>
          </a:p>
        </p:txBody>
      </p:sp>
      <p:sp>
        <p:nvSpPr>
          <p:cNvPr id="5" name="Platshållare för sidfot 4">
            <a:extLst>
              <a:ext uri="{FF2B5EF4-FFF2-40B4-BE49-F238E27FC236}">
                <a16:creationId xmlns:a16="http://schemas.microsoft.com/office/drawing/2014/main" id="{D2BA7043-9E8B-5647-A93D-50123654EE7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1CF8A0E-7699-C547-9897-42C426321F2C}"/>
              </a:ext>
            </a:extLst>
          </p:cNvPr>
          <p:cNvSpPr>
            <a:spLocks noGrp="1"/>
          </p:cNvSpPr>
          <p:nvPr>
            <p:ph type="sldNum" sz="quarter" idx="12"/>
          </p:nvPr>
        </p:nvSpPr>
        <p:spPr/>
        <p:txBody>
          <a:bodyPr/>
          <a:lstStyle/>
          <a:p>
            <a:fld id="{4325BC6E-62D5-6B41-ABA3-7D1B025C4165}" type="slidenum">
              <a:rPr lang="sv-SE" smtClean="0"/>
              <a:t>‹#›</a:t>
            </a:fld>
            <a:endParaRPr lang="sv-SE"/>
          </a:p>
        </p:txBody>
      </p:sp>
    </p:spTree>
    <p:extLst>
      <p:ext uri="{BB962C8B-B14F-4D97-AF65-F5344CB8AC3E}">
        <p14:creationId xmlns:p14="http://schemas.microsoft.com/office/powerpoint/2010/main" val="3125633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AD92C8EC-C833-CE4A-A73B-F1CDC86C1C1C}"/>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8A148CE-8CFA-4F4D-BC67-49BF412A2DBA}"/>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6F477AB-4E82-7A4F-9449-B06D495B814F}"/>
              </a:ext>
            </a:extLst>
          </p:cNvPr>
          <p:cNvSpPr>
            <a:spLocks noGrp="1"/>
          </p:cNvSpPr>
          <p:nvPr>
            <p:ph type="dt" sz="half" idx="10"/>
          </p:nvPr>
        </p:nvSpPr>
        <p:spPr/>
        <p:txBody>
          <a:bodyPr/>
          <a:lstStyle/>
          <a:p>
            <a:fld id="{9E51AE2C-5235-3D4C-B30F-8C82AFECB885}" type="datetimeFigureOut">
              <a:rPr lang="sv-SE" smtClean="0"/>
              <a:t>2023-06-19</a:t>
            </a:fld>
            <a:endParaRPr lang="sv-SE"/>
          </a:p>
        </p:txBody>
      </p:sp>
      <p:sp>
        <p:nvSpPr>
          <p:cNvPr id="5" name="Platshållare för sidfot 4">
            <a:extLst>
              <a:ext uri="{FF2B5EF4-FFF2-40B4-BE49-F238E27FC236}">
                <a16:creationId xmlns:a16="http://schemas.microsoft.com/office/drawing/2014/main" id="{BEB800CC-456B-B04D-AB4D-33D41F14A7E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8BD7A83-0F6D-1E48-AF89-8419C89C6581}"/>
              </a:ext>
            </a:extLst>
          </p:cNvPr>
          <p:cNvSpPr>
            <a:spLocks noGrp="1"/>
          </p:cNvSpPr>
          <p:nvPr>
            <p:ph type="sldNum" sz="quarter" idx="12"/>
          </p:nvPr>
        </p:nvSpPr>
        <p:spPr/>
        <p:txBody>
          <a:bodyPr/>
          <a:lstStyle/>
          <a:p>
            <a:fld id="{4325BC6E-62D5-6B41-ABA3-7D1B025C4165}" type="slidenum">
              <a:rPr lang="sv-SE" smtClean="0"/>
              <a:t>‹#›</a:t>
            </a:fld>
            <a:endParaRPr lang="sv-SE"/>
          </a:p>
        </p:txBody>
      </p:sp>
    </p:spTree>
    <p:extLst>
      <p:ext uri="{BB962C8B-B14F-4D97-AF65-F5344CB8AC3E}">
        <p14:creationId xmlns:p14="http://schemas.microsoft.com/office/powerpoint/2010/main" val="2414474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BABC1E-1936-9349-8058-49A82766D42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4175A97-7135-F84A-859E-204A233C816C}"/>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3AB5CFD-98E9-874E-9F71-E3C30B1C5389}"/>
              </a:ext>
            </a:extLst>
          </p:cNvPr>
          <p:cNvSpPr>
            <a:spLocks noGrp="1"/>
          </p:cNvSpPr>
          <p:nvPr>
            <p:ph type="dt" sz="half" idx="10"/>
          </p:nvPr>
        </p:nvSpPr>
        <p:spPr/>
        <p:txBody>
          <a:bodyPr/>
          <a:lstStyle/>
          <a:p>
            <a:fld id="{9E51AE2C-5235-3D4C-B30F-8C82AFECB885}" type="datetimeFigureOut">
              <a:rPr lang="sv-SE" smtClean="0"/>
              <a:t>2023-06-19</a:t>
            </a:fld>
            <a:endParaRPr lang="sv-SE"/>
          </a:p>
        </p:txBody>
      </p:sp>
      <p:sp>
        <p:nvSpPr>
          <p:cNvPr id="5" name="Platshållare för sidfot 4">
            <a:extLst>
              <a:ext uri="{FF2B5EF4-FFF2-40B4-BE49-F238E27FC236}">
                <a16:creationId xmlns:a16="http://schemas.microsoft.com/office/drawing/2014/main" id="{76196E34-8B1F-1B44-8813-4E4886CCA9F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9931409-BE73-3C4B-9229-737EA3F5E2DF}"/>
              </a:ext>
            </a:extLst>
          </p:cNvPr>
          <p:cNvSpPr>
            <a:spLocks noGrp="1"/>
          </p:cNvSpPr>
          <p:nvPr>
            <p:ph type="sldNum" sz="quarter" idx="12"/>
          </p:nvPr>
        </p:nvSpPr>
        <p:spPr/>
        <p:txBody>
          <a:bodyPr/>
          <a:lstStyle/>
          <a:p>
            <a:fld id="{4325BC6E-62D5-6B41-ABA3-7D1B025C4165}" type="slidenum">
              <a:rPr lang="sv-SE" smtClean="0"/>
              <a:t>‹#›</a:t>
            </a:fld>
            <a:endParaRPr lang="sv-SE"/>
          </a:p>
        </p:txBody>
      </p:sp>
    </p:spTree>
    <p:extLst>
      <p:ext uri="{BB962C8B-B14F-4D97-AF65-F5344CB8AC3E}">
        <p14:creationId xmlns:p14="http://schemas.microsoft.com/office/powerpoint/2010/main" val="458480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332114-641F-5545-BA46-ABB5596D4235}"/>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DC1E4D59-5212-3F43-BAF9-C62353E76B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9C8D007D-9F60-604D-83F8-E7C7D1667CA1}"/>
              </a:ext>
            </a:extLst>
          </p:cNvPr>
          <p:cNvSpPr>
            <a:spLocks noGrp="1"/>
          </p:cNvSpPr>
          <p:nvPr>
            <p:ph type="dt" sz="half" idx="10"/>
          </p:nvPr>
        </p:nvSpPr>
        <p:spPr/>
        <p:txBody>
          <a:bodyPr/>
          <a:lstStyle/>
          <a:p>
            <a:fld id="{9E51AE2C-5235-3D4C-B30F-8C82AFECB885}" type="datetimeFigureOut">
              <a:rPr lang="sv-SE" smtClean="0"/>
              <a:t>2023-06-19</a:t>
            </a:fld>
            <a:endParaRPr lang="sv-SE"/>
          </a:p>
        </p:txBody>
      </p:sp>
      <p:sp>
        <p:nvSpPr>
          <p:cNvPr id="5" name="Platshållare för sidfot 4">
            <a:extLst>
              <a:ext uri="{FF2B5EF4-FFF2-40B4-BE49-F238E27FC236}">
                <a16:creationId xmlns:a16="http://schemas.microsoft.com/office/drawing/2014/main" id="{4175510B-A9C0-4545-8DE5-97C402D2D34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56D6642-E153-5D42-B296-A784086901F0}"/>
              </a:ext>
            </a:extLst>
          </p:cNvPr>
          <p:cNvSpPr>
            <a:spLocks noGrp="1"/>
          </p:cNvSpPr>
          <p:nvPr>
            <p:ph type="sldNum" sz="quarter" idx="12"/>
          </p:nvPr>
        </p:nvSpPr>
        <p:spPr/>
        <p:txBody>
          <a:bodyPr/>
          <a:lstStyle/>
          <a:p>
            <a:fld id="{4325BC6E-62D5-6B41-ABA3-7D1B025C4165}" type="slidenum">
              <a:rPr lang="sv-SE" smtClean="0"/>
              <a:t>‹#›</a:t>
            </a:fld>
            <a:endParaRPr lang="sv-SE"/>
          </a:p>
        </p:txBody>
      </p:sp>
    </p:spTree>
    <p:extLst>
      <p:ext uri="{BB962C8B-B14F-4D97-AF65-F5344CB8AC3E}">
        <p14:creationId xmlns:p14="http://schemas.microsoft.com/office/powerpoint/2010/main" val="2600204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D4B80D-9AC5-174D-954F-B9E238F71D6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36A322D-0339-FA45-9246-558ECE4472C2}"/>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2B509BDD-5C7E-8341-B6BC-45153EDB5895}"/>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ED67FB1F-7C43-204E-8A56-5880CAC4DBB4}"/>
              </a:ext>
            </a:extLst>
          </p:cNvPr>
          <p:cNvSpPr>
            <a:spLocks noGrp="1"/>
          </p:cNvSpPr>
          <p:nvPr>
            <p:ph type="dt" sz="half" idx="10"/>
          </p:nvPr>
        </p:nvSpPr>
        <p:spPr/>
        <p:txBody>
          <a:bodyPr/>
          <a:lstStyle/>
          <a:p>
            <a:fld id="{9E51AE2C-5235-3D4C-B30F-8C82AFECB885}" type="datetimeFigureOut">
              <a:rPr lang="sv-SE" smtClean="0"/>
              <a:t>2023-06-19</a:t>
            </a:fld>
            <a:endParaRPr lang="sv-SE"/>
          </a:p>
        </p:txBody>
      </p:sp>
      <p:sp>
        <p:nvSpPr>
          <p:cNvPr id="6" name="Platshållare för sidfot 5">
            <a:extLst>
              <a:ext uri="{FF2B5EF4-FFF2-40B4-BE49-F238E27FC236}">
                <a16:creationId xmlns:a16="http://schemas.microsoft.com/office/drawing/2014/main" id="{28266287-3B4B-334D-988D-5CFB2B62E1A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BAC2F52-16A7-F446-B04C-15E26B2C382C}"/>
              </a:ext>
            </a:extLst>
          </p:cNvPr>
          <p:cNvSpPr>
            <a:spLocks noGrp="1"/>
          </p:cNvSpPr>
          <p:nvPr>
            <p:ph type="sldNum" sz="quarter" idx="12"/>
          </p:nvPr>
        </p:nvSpPr>
        <p:spPr/>
        <p:txBody>
          <a:bodyPr/>
          <a:lstStyle/>
          <a:p>
            <a:fld id="{4325BC6E-62D5-6B41-ABA3-7D1B025C4165}" type="slidenum">
              <a:rPr lang="sv-SE" smtClean="0"/>
              <a:t>‹#›</a:t>
            </a:fld>
            <a:endParaRPr lang="sv-SE"/>
          </a:p>
        </p:txBody>
      </p:sp>
    </p:spTree>
    <p:extLst>
      <p:ext uri="{BB962C8B-B14F-4D97-AF65-F5344CB8AC3E}">
        <p14:creationId xmlns:p14="http://schemas.microsoft.com/office/powerpoint/2010/main" val="1498350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16B5DE-C5FF-BF4C-B531-338B64EC2F85}"/>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4A607ED-AE8F-1442-B640-6ADC8B5975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1D29FA61-1F1D-EA4D-B177-2374528A7036}"/>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AFE117DE-8347-754A-8C2E-7727BBD1A4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06ABD8DA-0E07-1441-A5EA-322EE637301B}"/>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D275C5FF-5617-9443-8DCD-A8E2F1FFB92B}"/>
              </a:ext>
            </a:extLst>
          </p:cNvPr>
          <p:cNvSpPr>
            <a:spLocks noGrp="1"/>
          </p:cNvSpPr>
          <p:nvPr>
            <p:ph type="dt" sz="half" idx="10"/>
          </p:nvPr>
        </p:nvSpPr>
        <p:spPr/>
        <p:txBody>
          <a:bodyPr/>
          <a:lstStyle/>
          <a:p>
            <a:fld id="{9E51AE2C-5235-3D4C-B30F-8C82AFECB885}" type="datetimeFigureOut">
              <a:rPr lang="sv-SE" smtClean="0"/>
              <a:t>2023-06-19</a:t>
            </a:fld>
            <a:endParaRPr lang="sv-SE"/>
          </a:p>
        </p:txBody>
      </p:sp>
      <p:sp>
        <p:nvSpPr>
          <p:cNvPr id="8" name="Platshållare för sidfot 7">
            <a:extLst>
              <a:ext uri="{FF2B5EF4-FFF2-40B4-BE49-F238E27FC236}">
                <a16:creationId xmlns:a16="http://schemas.microsoft.com/office/drawing/2014/main" id="{81717F04-C6BF-F24C-81BC-F71FB5AFFC95}"/>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61100DA-E9ED-5E4B-BF6E-C3118DA5D719}"/>
              </a:ext>
            </a:extLst>
          </p:cNvPr>
          <p:cNvSpPr>
            <a:spLocks noGrp="1"/>
          </p:cNvSpPr>
          <p:nvPr>
            <p:ph type="sldNum" sz="quarter" idx="12"/>
          </p:nvPr>
        </p:nvSpPr>
        <p:spPr/>
        <p:txBody>
          <a:bodyPr/>
          <a:lstStyle/>
          <a:p>
            <a:fld id="{4325BC6E-62D5-6B41-ABA3-7D1B025C4165}" type="slidenum">
              <a:rPr lang="sv-SE" smtClean="0"/>
              <a:t>‹#›</a:t>
            </a:fld>
            <a:endParaRPr lang="sv-SE"/>
          </a:p>
        </p:txBody>
      </p:sp>
    </p:spTree>
    <p:extLst>
      <p:ext uri="{BB962C8B-B14F-4D97-AF65-F5344CB8AC3E}">
        <p14:creationId xmlns:p14="http://schemas.microsoft.com/office/powerpoint/2010/main" val="1217610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7E8103-FE91-E640-849A-7CABF1F2FD3C}"/>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316804FC-02DE-554F-85B5-753F7AD5F0E6}"/>
              </a:ext>
            </a:extLst>
          </p:cNvPr>
          <p:cNvSpPr>
            <a:spLocks noGrp="1"/>
          </p:cNvSpPr>
          <p:nvPr>
            <p:ph type="dt" sz="half" idx="10"/>
          </p:nvPr>
        </p:nvSpPr>
        <p:spPr/>
        <p:txBody>
          <a:bodyPr/>
          <a:lstStyle/>
          <a:p>
            <a:fld id="{9E51AE2C-5235-3D4C-B30F-8C82AFECB885}" type="datetimeFigureOut">
              <a:rPr lang="sv-SE" smtClean="0"/>
              <a:t>2023-06-19</a:t>
            </a:fld>
            <a:endParaRPr lang="sv-SE"/>
          </a:p>
        </p:txBody>
      </p:sp>
      <p:sp>
        <p:nvSpPr>
          <p:cNvPr id="4" name="Platshållare för sidfot 3">
            <a:extLst>
              <a:ext uri="{FF2B5EF4-FFF2-40B4-BE49-F238E27FC236}">
                <a16:creationId xmlns:a16="http://schemas.microsoft.com/office/drawing/2014/main" id="{153460F3-1A89-2C4D-A6BB-D8E167F67254}"/>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ED64F596-4118-8E4D-8EC6-B2072D091A0B}"/>
              </a:ext>
            </a:extLst>
          </p:cNvPr>
          <p:cNvSpPr>
            <a:spLocks noGrp="1"/>
          </p:cNvSpPr>
          <p:nvPr>
            <p:ph type="sldNum" sz="quarter" idx="12"/>
          </p:nvPr>
        </p:nvSpPr>
        <p:spPr/>
        <p:txBody>
          <a:bodyPr/>
          <a:lstStyle/>
          <a:p>
            <a:fld id="{4325BC6E-62D5-6B41-ABA3-7D1B025C4165}" type="slidenum">
              <a:rPr lang="sv-SE" smtClean="0"/>
              <a:t>‹#›</a:t>
            </a:fld>
            <a:endParaRPr lang="sv-SE"/>
          </a:p>
        </p:txBody>
      </p:sp>
    </p:spTree>
    <p:extLst>
      <p:ext uri="{BB962C8B-B14F-4D97-AF65-F5344CB8AC3E}">
        <p14:creationId xmlns:p14="http://schemas.microsoft.com/office/powerpoint/2010/main" val="706058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F55E0CC0-56C2-6A4F-BA08-E7B80472EF60}"/>
              </a:ext>
            </a:extLst>
          </p:cNvPr>
          <p:cNvSpPr>
            <a:spLocks noGrp="1"/>
          </p:cNvSpPr>
          <p:nvPr>
            <p:ph type="dt" sz="half" idx="10"/>
          </p:nvPr>
        </p:nvSpPr>
        <p:spPr/>
        <p:txBody>
          <a:bodyPr/>
          <a:lstStyle/>
          <a:p>
            <a:fld id="{9E51AE2C-5235-3D4C-B30F-8C82AFECB885}" type="datetimeFigureOut">
              <a:rPr lang="sv-SE" smtClean="0"/>
              <a:t>2023-06-19</a:t>
            </a:fld>
            <a:endParaRPr lang="sv-SE"/>
          </a:p>
        </p:txBody>
      </p:sp>
      <p:sp>
        <p:nvSpPr>
          <p:cNvPr id="3" name="Platshållare för sidfot 2">
            <a:extLst>
              <a:ext uri="{FF2B5EF4-FFF2-40B4-BE49-F238E27FC236}">
                <a16:creationId xmlns:a16="http://schemas.microsoft.com/office/drawing/2014/main" id="{141A8591-2D61-B445-A8FE-F9774225DCB2}"/>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A518E65-BDA9-EB40-B7A7-CBAB1007AB4D}"/>
              </a:ext>
            </a:extLst>
          </p:cNvPr>
          <p:cNvSpPr>
            <a:spLocks noGrp="1"/>
          </p:cNvSpPr>
          <p:nvPr>
            <p:ph type="sldNum" sz="quarter" idx="12"/>
          </p:nvPr>
        </p:nvSpPr>
        <p:spPr/>
        <p:txBody>
          <a:bodyPr/>
          <a:lstStyle/>
          <a:p>
            <a:fld id="{4325BC6E-62D5-6B41-ABA3-7D1B025C4165}" type="slidenum">
              <a:rPr lang="sv-SE" smtClean="0"/>
              <a:t>‹#›</a:t>
            </a:fld>
            <a:endParaRPr lang="sv-SE"/>
          </a:p>
        </p:txBody>
      </p:sp>
    </p:spTree>
    <p:extLst>
      <p:ext uri="{BB962C8B-B14F-4D97-AF65-F5344CB8AC3E}">
        <p14:creationId xmlns:p14="http://schemas.microsoft.com/office/powerpoint/2010/main" val="161414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356631-6C26-5142-8829-0881644E28A7}"/>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D777887-1B41-4245-9571-436BCEFD1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C24A2BFF-C4F5-D649-BD8A-867EAAD95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7EF2D5B-3F43-AE4A-A0A2-92BE3918711B}"/>
              </a:ext>
            </a:extLst>
          </p:cNvPr>
          <p:cNvSpPr>
            <a:spLocks noGrp="1"/>
          </p:cNvSpPr>
          <p:nvPr>
            <p:ph type="dt" sz="half" idx="10"/>
          </p:nvPr>
        </p:nvSpPr>
        <p:spPr/>
        <p:txBody>
          <a:bodyPr/>
          <a:lstStyle/>
          <a:p>
            <a:fld id="{9E51AE2C-5235-3D4C-B30F-8C82AFECB885}" type="datetimeFigureOut">
              <a:rPr lang="sv-SE" smtClean="0"/>
              <a:t>2023-06-19</a:t>
            </a:fld>
            <a:endParaRPr lang="sv-SE"/>
          </a:p>
        </p:txBody>
      </p:sp>
      <p:sp>
        <p:nvSpPr>
          <p:cNvPr id="6" name="Platshållare för sidfot 5">
            <a:extLst>
              <a:ext uri="{FF2B5EF4-FFF2-40B4-BE49-F238E27FC236}">
                <a16:creationId xmlns:a16="http://schemas.microsoft.com/office/drawing/2014/main" id="{93C298A3-6D23-BC42-9002-C3E7B452A02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4170132-0F12-6444-8913-DC9887541C43}"/>
              </a:ext>
            </a:extLst>
          </p:cNvPr>
          <p:cNvSpPr>
            <a:spLocks noGrp="1"/>
          </p:cNvSpPr>
          <p:nvPr>
            <p:ph type="sldNum" sz="quarter" idx="12"/>
          </p:nvPr>
        </p:nvSpPr>
        <p:spPr/>
        <p:txBody>
          <a:bodyPr/>
          <a:lstStyle/>
          <a:p>
            <a:fld id="{4325BC6E-62D5-6B41-ABA3-7D1B025C4165}" type="slidenum">
              <a:rPr lang="sv-SE" smtClean="0"/>
              <a:t>‹#›</a:t>
            </a:fld>
            <a:endParaRPr lang="sv-SE"/>
          </a:p>
        </p:txBody>
      </p:sp>
    </p:spTree>
    <p:extLst>
      <p:ext uri="{BB962C8B-B14F-4D97-AF65-F5344CB8AC3E}">
        <p14:creationId xmlns:p14="http://schemas.microsoft.com/office/powerpoint/2010/main" val="1475650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8F5AF2-E86C-694D-A4FA-DCDBA11799B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A731CD1C-C6E1-2C4B-ABF9-FD71701E32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3AA81B14-35C9-E74F-B3C9-E4EEE2B52E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632D2F6-353B-6844-A83E-D5793D079DDE}"/>
              </a:ext>
            </a:extLst>
          </p:cNvPr>
          <p:cNvSpPr>
            <a:spLocks noGrp="1"/>
          </p:cNvSpPr>
          <p:nvPr>
            <p:ph type="dt" sz="half" idx="10"/>
          </p:nvPr>
        </p:nvSpPr>
        <p:spPr/>
        <p:txBody>
          <a:bodyPr/>
          <a:lstStyle/>
          <a:p>
            <a:fld id="{9E51AE2C-5235-3D4C-B30F-8C82AFECB885}" type="datetimeFigureOut">
              <a:rPr lang="sv-SE" smtClean="0"/>
              <a:t>2023-06-19</a:t>
            </a:fld>
            <a:endParaRPr lang="sv-SE"/>
          </a:p>
        </p:txBody>
      </p:sp>
      <p:sp>
        <p:nvSpPr>
          <p:cNvPr id="6" name="Platshållare för sidfot 5">
            <a:extLst>
              <a:ext uri="{FF2B5EF4-FFF2-40B4-BE49-F238E27FC236}">
                <a16:creationId xmlns:a16="http://schemas.microsoft.com/office/drawing/2014/main" id="{9E56690A-F05C-7845-A64D-2FE376A1323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D777620-A080-4E47-830B-FD208E08FAB4}"/>
              </a:ext>
            </a:extLst>
          </p:cNvPr>
          <p:cNvSpPr>
            <a:spLocks noGrp="1"/>
          </p:cNvSpPr>
          <p:nvPr>
            <p:ph type="sldNum" sz="quarter" idx="12"/>
          </p:nvPr>
        </p:nvSpPr>
        <p:spPr/>
        <p:txBody>
          <a:bodyPr/>
          <a:lstStyle/>
          <a:p>
            <a:fld id="{4325BC6E-62D5-6B41-ABA3-7D1B025C4165}" type="slidenum">
              <a:rPr lang="sv-SE" smtClean="0"/>
              <a:t>‹#›</a:t>
            </a:fld>
            <a:endParaRPr lang="sv-SE"/>
          </a:p>
        </p:txBody>
      </p:sp>
    </p:spTree>
    <p:extLst>
      <p:ext uri="{BB962C8B-B14F-4D97-AF65-F5344CB8AC3E}">
        <p14:creationId xmlns:p14="http://schemas.microsoft.com/office/powerpoint/2010/main" val="2181533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207B221-2559-0240-A608-B318056D71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527A9D4-3836-A54D-9DA8-A9E2395C92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2BF7A5C-E7D3-B74D-AD3C-29A2C7E583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51AE2C-5235-3D4C-B30F-8C82AFECB885}" type="datetimeFigureOut">
              <a:rPr lang="sv-SE" smtClean="0"/>
              <a:t>2023-06-19</a:t>
            </a:fld>
            <a:endParaRPr lang="sv-SE"/>
          </a:p>
        </p:txBody>
      </p:sp>
      <p:sp>
        <p:nvSpPr>
          <p:cNvPr id="5" name="Platshållare för sidfot 4">
            <a:extLst>
              <a:ext uri="{FF2B5EF4-FFF2-40B4-BE49-F238E27FC236}">
                <a16:creationId xmlns:a16="http://schemas.microsoft.com/office/drawing/2014/main" id="{9904564C-DE46-D642-BF27-6248264B20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AFD17ACD-6192-7748-998B-6CC19F0F57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25BC6E-62D5-6B41-ABA3-7D1B025C4165}" type="slidenum">
              <a:rPr lang="sv-SE" smtClean="0"/>
              <a:t>‹#›</a:t>
            </a:fld>
            <a:endParaRPr lang="sv-SE"/>
          </a:p>
        </p:txBody>
      </p:sp>
    </p:spTree>
    <p:extLst>
      <p:ext uri="{BB962C8B-B14F-4D97-AF65-F5344CB8AC3E}">
        <p14:creationId xmlns:p14="http://schemas.microsoft.com/office/powerpoint/2010/main" val="1384111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8_5AB2D0E3.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tedco.se/"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vbwzBBHtNGI"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5uSsxlLu1zk&amp;feature=youtu.b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doi.org/10.1145/3547522.3547721" TargetMode="External"/><Relationship Id="rId2" Type="http://schemas.openxmlformats.org/officeDocument/2006/relationships/hyperlink" Target="https://doi.org/10.1145/3078072.3091987"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18/10/relationships/comments" Target="../comments/modernComment_3C7_12240DE.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FF8901"/>
          </a:solidFill>
        </p:spPr>
        <p:txBody>
          <a:bodyPr anchor="ctr">
            <a:normAutofit fontScale="90000"/>
          </a:bodyPr>
          <a:lstStyle/>
          <a:p>
            <a:r>
              <a:rPr lang="da-DK" b="1" dirty="0" err="1">
                <a:solidFill>
                  <a:schemeClr val="bg1"/>
                </a:solidFill>
              </a:rPr>
              <a:t>Designing</a:t>
            </a:r>
            <a:r>
              <a:rPr lang="da-DK" b="1" dirty="0">
                <a:solidFill>
                  <a:schemeClr val="bg1"/>
                </a:solidFill>
              </a:rPr>
              <a:t> for </a:t>
            </a:r>
            <a:r>
              <a:rPr lang="da-DK" b="1" dirty="0" err="1">
                <a:solidFill>
                  <a:schemeClr val="bg1"/>
                </a:solidFill>
              </a:rPr>
              <a:t>Collaborative</a:t>
            </a:r>
            <a:r>
              <a:rPr lang="da-DK" b="1" dirty="0">
                <a:solidFill>
                  <a:schemeClr val="bg1"/>
                </a:solidFill>
              </a:rPr>
              <a:t> Co-</a:t>
            </a:r>
            <a:r>
              <a:rPr lang="da-DK" b="1" dirty="0" err="1">
                <a:solidFill>
                  <a:schemeClr val="bg1"/>
                </a:solidFill>
              </a:rPr>
              <a:t>Located</a:t>
            </a:r>
            <a:r>
              <a:rPr lang="da-DK" b="1" dirty="0">
                <a:solidFill>
                  <a:schemeClr val="bg1"/>
                </a:solidFill>
              </a:rPr>
              <a:t> </a:t>
            </a:r>
            <a:r>
              <a:rPr lang="da-DK" b="1" dirty="0" err="1">
                <a:solidFill>
                  <a:schemeClr val="bg1"/>
                </a:solidFill>
              </a:rPr>
              <a:t>Multi</a:t>
            </a:r>
            <a:r>
              <a:rPr lang="da-DK" b="1" dirty="0">
                <a:solidFill>
                  <a:schemeClr val="bg1"/>
                </a:solidFill>
              </a:rPr>
              <a:t>-Display Environments</a:t>
            </a:r>
            <a:endParaRPr lang="da-DK" b="1" dirty="0">
              <a:solidFill>
                <a:schemeClr val="bg1"/>
              </a:solidFill>
              <a:cs typeface="Calibri Light" panose="020F0302020204030204"/>
            </a:endParaRPr>
          </a:p>
        </p:txBody>
      </p:sp>
      <p:pic>
        <p:nvPicPr>
          <p:cNvPr id="4" name="Picture 4">
            <a:extLst>
              <a:ext uri="{FF2B5EF4-FFF2-40B4-BE49-F238E27FC236}">
                <a16:creationId xmlns:a16="http://schemas.microsoft.com/office/drawing/2014/main" id="{36DAC951-1387-4F65-B0E8-B0B00FF90F35}"/>
              </a:ext>
            </a:extLst>
          </p:cNvPr>
          <p:cNvPicPr>
            <a:picLocks noChangeAspect="1"/>
          </p:cNvPicPr>
          <p:nvPr/>
        </p:nvPicPr>
        <p:blipFill>
          <a:blip r:embed="rId4"/>
          <a:stretch>
            <a:fillRect/>
          </a:stretch>
        </p:blipFill>
        <p:spPr>
          <a:xfrm>
            <a:off x="4724400" y="3978215"/>
            <a:ext cx="2743200" cy="914400"/>
          </a:xfrm>
          <a:prstGeom prst="rect">
            <a:avLst/>
          </a:prstGeom>
        </p:spPr>
      </p:pic>
      <p:sp>
        <p:nvSpPr>
          <p:cNvPr id="3" name="TextBox 5">
            <a:extLst>
              <a:ext uri="{FF2B5EF4-FFF2-40B4-BE49-F238E27FC236}">
                <a16:creationId xmlns:a16="http://schemas.microsoft.com/office/drawing/2014/main" id="{6F424506-3FB7-01A4-7BDA-1EE2E067BD38}"/>
              </a:ext>
            </a:extLst>
          </p:cNvPr>
          <p:cNvSpPr txBox="1"/>
          <p:nvPr/>
        </p:nvSpPr>
        <p:spPr>
          <a:xfrm>
            <a:off x="1569309" y="5918885"/>
            <a:ext cx="315509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hlinkClick r:id="rId5"/>
              </a:rPr>
              <a:t>https://tedco.se/</a:t>
            </a:r>
            <a:r>
              <a:rPr lang="en-GB" sz="1400" dirty="0"/>
              <a:t> </a:t>
            </a:r>
          </a:p>
        </p:txBody>
      </p:sp>
      <p:pic>
        <p:nvPicPr>
          <p:cNvPr id="5" name="Picture 5" descr="Graphical user interface, text, application&#10;&#10;Description automatically generated">
            <a:extLst>
              <a:ext uri="{FF2B5EF4-FFF2-40B4-BE49-F238E27FC236}">
                <a16:creationId xmlns:a16="http://schemas.microsoft.com/office/drawing/2014/main" id="{C1EF0B4E-3A43-37F5-8D85-7D831779DB4D}"/>
              </a:ext>
            </a:extLst>
          </p:cNvPr>
          <p:cNvPicPr>
            <a:picLocks noChangeAspect="1"/>
          </p:cNvPicPr>
          <p:nvPr/>
        </p:nvPicPr>
        <p:blipFill>
          <a:blip r:embed="rId6"/>
          <a:stretch>
            <a:fillRect/>
          </a:stretch>
        </p:blipFill>
        <p:spPr>
          <a:xfrm>
            <a:off x="7923427" y="5677567"/>
            <a:ext cx="2743200" cy="790415"/>
          </a:xfrm>
          <a:prstGeom prst="rect">
            <a:avLst/>
          </a:prstGeom>
        </p:spPr>
      </p:pic>
    </p:spTree>
    <p:extLst>
      <p:ext uri="{BB962C8B-B14F-4D97-AF65-F5344CB8AC3E}">
        <p14:creationId xmlns:p14="http://schemas.microsoft.com/office/powerpoint/2010/main" val="1521668323"/>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574E0-517B-4B2C-BDCC-C0AC5FFB59FD}"/>
              </a:ext>
            </a:extLst>
          </p:cNvPr>
          <p:cNvSpPr>
            <a:spLocks noGrp="1"/>
          </p:cNvSpPr>
          <p:nvPr>
            <p:ph type="title"/>
          </p:nvPr>
        </p:nvSpPr>
        <p:spPr>
          <a:solidFill>
            <a:srgbClr val="FF8901"/>
          </a:solidFill>
        </p:spPr>
        <p:txBody>
          <a:bodyPr/>
          <a:lstStyle/>
          <a:p>
            <a:r>
              <a:rPr lang="sv-SE" b="1">
                <a:solidFill>
                  <a:schemeClr val="bg1"/>
                </a:solidFill>
              </a:rPr>
              <a:t>Examples</a:t>
            </a:r>
            <a:endParaRPr lang="da-DK" b="1" dirty="0">
              <a:solidFill>
                <a:schemeClr val="bg1"/>
              </a:solidFill>
            </a:endParaRPr>
          </a:p>
        </p:txBody>
      </p:sp>
      <p:pic>
        <p:nvPicPr>
          <p:cNvPr id="9" name="Platshållare för innehåll 8" descr="En bild som visar text, person, inomhus, bärbar dator&#10;&#10;Automatiskt genererad beskrivning">
            <a:extLst>
              <a:ext uri="{FF2B5EF4-FFF2-40B4-BE49-F238E27FC236}">
                <a16:creationId xmlns:a16="http://schemas.microsoft.com/office/drawing/2014/main" id="{A6DD6756-7877-A556-4CE9-C0501E9780E7}"/>
              </a:ext>
            </a:extLst>
          </p:cNvPr>
          <p:cNvPicPr>
            <a:picLocks noGrp="1" noChangeAspect="1"/>
          </p:cNvPicPr>
          <p:nvPr>
            <p:ph sz="half" idx="1"/>
          </p:nvPr>
        </p:nvPicPr>
        <p:blipFill>
          <a:blip r:embed="rId3"/>
          <a:stretch>
            <a:fillRect/>
          </a:stretch>
        </p:blipFill>
        <p:spPr>
          <a:xfrm>
            <a:off x="838200" y="1989614"/>
            <a:ext cx="5181600" cy="4023360"/>
          </a:xfrm>
        </p:spPr>
      </p:pic>
      <p:sp>
        <p:nvSpPr>
          <p:cNvPr id="7" name="Platshållare för innehåll 6">
            <a:extLst>
              <a:ext uri="{FF2B5EF4-FFF2-40B4-BE49-F238E27FC236}">
                <a16:creationId xmlns:a16="http://schemas.microsoft.com/office/drawing/2014/main" id="{7419681F-F72E-D490-F6F3-9373577C28C8}"/>
              </a:ext>
            </a:extLst>
          </p:cNvPr>
          <p:cNvSpPr>
            <a:spLocks noGrp="1"/>
          </p:cNvSpPr>
          <p:nvPr>
            <p:ph sz="half" idx="2"/>
          </p:nvPr>
        </p:nvSpPr>
        <p:spPr/>
        <p:txBody>
          <a:bodyPr>
            <a:normAutofit/>
          </a:bodyPr>
          <a:lstStyle/>
          <a:p>
            <a:r>
              <a:rPr lang="sv-SE" dirty="0"/>
              <a:t>A - </a:t>
            </a:r>
            <a:r>
              <a:rPr lang="sv-SE" dirty="0" err="1"/>
              <a:t>Several</a:t>
            </a:r>
            <a:r>
              <a:rPr lang="sv-SE" dirty="0"/>
              <a:t> monitors</a:t>
            </a:r>
          </a:p>
          <a:p>
            <a:r>
              <a:rPr lang="sv-SE" dirty="0"/>
              <a:t>B - Composite display</a:t>
            </a:r>
          </a:p>
          <a:p>
            <a:r>
              <a:rPr lang="sv-SE" dirty="0"/>
              <a:t>C - </a:t>
            </a:r>
            <a:r>
              <a:rPr lang="sv-SE" dirty="0" err="1"/>
              <a:t>Advanced</a:t>
            </a:r>
            <a:r>
              <a:rPr lang="sv-SE" dirty="0"/>
              <a:t> </a:t>
            </a:r>
            <a:r>
              <a:rPr lang="sv-SE" dirty="0" err="1"/>
              <a:t>office</a:t>
            </a:r>
            <a:endParaRPr lang="sv-SE" dirty="0"/>
          </a:p>
          <a:p>
            <a:r>
              <a:rPr lang="sv-SE" dirty="0"/>
              <a:t>D - Meeting </a:t>
            </a:r>
            <a:r>
              <a:rPr lang="sv-SE" dirty="0" err="1"/>
              <a:t>room</a:t>
            </a:r>
            <a:endParaRPr lang="sv-SE" dirty="0"/>
          </a:p>
          <a:p>
            <a:r>
              <a:rPr lang="sv-SE" dirty="0"/>
              <a:t>E - </a:t>
            </a:r>
            <a:r>
              <a:rPr lang="sv-SE" dirty="0" err="1"/>
              <a:t>Linked</a:t>
            </a:r>
            <a:r>
              <a:rPr lang="sv-SE" dirty="0"/>
              <a:t> mobiles</a:t>
            </a:r>
          </a:p>
          <a:p>
            <a:endParaRPr lang="sv-SE" sz="2100" dirty="0"/>
          </a:p>
          <a:p>
            <a:endParaRPr lang="sv-SE" sz="2100" dirty="0"/>
          </a:p>
          <a:p>
            <a:pPr marL="0" indent="0">
              <a:buNone/>
            </a:pPr>
            <a:r>
              <a:rPr lang="sv-SE" sz="1400" dirty="0" err="1">
                <a:solidFill>
                  <a:srgbClr val="000000"/>
                </a:solidFill>
                <a:latin typeface="HelveticaNeue" panose="02000503000000020004" pitchFamily="2" charset="0"/>
              </a:rPr>
              <a:t>Nacenta</a:t>
            </a:r>
            <a:r>
              <a:rPr lang="sv-SE" sz="1400" dirty="0">
                <a:solidFill>
                  <a:srgbClr val="000000"/>
                </a:solidFill>
                <a:latin typeface="HelveticaNeue" panose="02000503000000020004" pitchFamily="2" charset="0"/>
              </a:rPr>
              <a:t>, M. A., </a:t>
            </a:r>
            <a:r>
              <a:rPr lang="sv-SE" sz="1400" dirty="0" err="1">
                <a:solidFill>
                  <a:srgbClr val="000000"/>
                </a:solidFill>
                <a:latin typeface="HelveticaNeue" panose="02000503000000020004" pitchFamily="2" charset="0"/>
              </a:rPr>
              <a:t>Gutwin</a:t>
            </a:r>
            <a:r>
              <a:rPr lang="sv-SE" sz="1400" dirty="0">
                <a:solidFill>
                  <a:srgbClr val="000000"/>
                </a:solidFill>
                <a:latin typeface="HelveticaNeue" panose="02000503000000020004" pitchFamily="2" charset="0"/>
              </a:rPr>
              <a:t>, C., </a:t>
            </a:r>
            <a:r>
              <a:rPr lang="sv-SE" sz="1400" dirty="0" err="1">
                <a:solidFill>
                  <a:srgbClr val="000000"/>
                </a:solidFill>
                <a:latin typeface="HelveticaNeue" panose="02000503000000020004" pitchFamily="2" charset="0"/>
              </a:rPr>
              <a:t>Aliakseyeu</a:t>
            </a:r>
            <a:r>
              <a:rPr lang="sv-SE" sz="1400" dirty="0">
                <a:solidFill>
                  <a:srgbClr val="000000"/>
                </a:solidFill>
                <a:latin typeface="HelveticaNeue" panose="02000503000000020004" pitchFamily="2" charset="0"/>
              </a:rPr>
              <a:t>, D., &amp; </a:t>
            </a:r>
            <a:r>
              <a:rPr lang="sv-SE" sz="1400" dirty="0" err="1">
                <a:solidFill>
                  <a:srgbClr val="000000"/>
                </a:solidFill>
                <a:latin typeface="HelveticaNeue" panose="02000503000000020004" pitchFamily="2" charset="0"/>
              </a:rPr>
              <a:t>Subramanian</a:t>
            </a:r>
            <a:r>
              <a:rPr lang="sv-SE" sz="1400" dirty="0">
                <a:solidFill>
                  <a:srgbClr val="000000"/>
                </a:solidFill>
                <a:latin typeface="HelveticaNeue" panose="02000503000000020004" pitchFamily="2" charset="0"/>
              </a:rPr>
              <a:t>, S. (2009). </a:t>
            </a:r>
            <a:r>
              <a:rPr lang="sv-SE" sz="1400" dirty="0" err="1">
                <a:solidFill>
                  <a:srgbClr val="000000"/>
                </a:solidFill>
                <a:latin typeface="HelveticaNeue" panose="02000503000000020004" pitchFamily="2" charset="0"/>
              </a:rPr>
              <a:t>There</a:t>
            </a:r>
            <a:r>
              <a:rPr lang="sv-SE" sz="1400" dirty="0">
                <a:solidFill>
                  <a:srgbClr val="000000"/>
                </a:solidFill>
                <a:latin typeface="HelveticaNeue" panose="02000503000000020004" pitchFamily="2" charset="0"/>
              </a:rPr>
              <a:t> and Back </a:t>
            </a:r>
            <a:r>
              <a:rPr lang="sv-SE" sz="1400" dirty="0" err="1">
                <a:solidFill>
                  <a:srgbClr val="000000"/>
                </a:solidFill>
                <a:latin typeface="HelveticaNeue" panose="02000503000000020004" pitchFamily="2" charset="0"/>
              </a:rPr>
              <a:t>Again</a:t>
            </a:r>
            <a:r>
              <a:rPr lang="sv-SE" sz="1400" dirty="0">
                <a:solidFill>
                  <a:srgbClr val="000000"/>
                </a:solidFill>
                <a:latin typeface="HelveticaNeue" panose="02000503000000020004" pitchFamily="2" charset="0"/>
              </a:rPr>
              <a:t>: Cross-Display </a:t>
            </a:r>
            <a:r>
              <a:rPr lang="sv-SE" sz="1400" dirty="0" err="1">
                <a:solidFill>
                  <a:srgbClr val="000000"/>
                </a:solidFill>
                <a:latin typeface="HelveticaNeue" panose="02000503000000020004" pitchFamily="2" charset="0"/>
              </a:rPr>
              <a:t>Object</a:t>
            </a:r>
            <a:r>
              <a:rPr lang="sv-SE" sz="1400" dirty="0">
                <a:solidFill>
                  <a:srgbClr val="000000"/>
                </a:solidFill>
                <a:latin typeface="HelveticaNeue" panose="02000503000000020004" pitchFamily="2" charset="0"/>
              </a:rPr>
              <a:t> </a:t>
            </a:r>
            <a:r>
              <a:rPr lang="sv-SE" sz="1400" dirty="0" err="1">
                <a:solidFill>
                  <a:srgbClr val="000000"/>
                </a:solidFill>
                <a:latin typeface="HelveticaNeue" panose="02000503000000020004" pitchFamily="2" charset="0"/>
              </a:rPr>
              <a:t>Movement</a:t>
            </a:r>
            <a:r>
              <a:rPr lang="sv-SE" sz="1400" dirty="0">
                <a:solidFill>
                  <a:srgbClr val="000000"/>
                </a:solidFill>
                <a:latin typeface="HelveticaNeue" panose="02000503000000020004" pitchFamily="2" charset="0"/>
              </a:rPr>
              <a:t> in Multi-Display Environments. </a:t>
            </a:r>
            <a:r>
              <a:rPr lang="sv-SE" sz="1400" i="1" dirty="0">
                <a:solidFill>
                  <a:srgbClr val="000000"/>
                </a:solidFill>
                <a:latin typeface="HelveticaNeue-Italic" panose="02000503000000020004" pitchFamily="2" charset="0"/>
              </a:rPr>
              <a:t>Human–Computer </a:t>
            </a:r>
            <a:r>
              <a:rPr lang="sv-SE" sz="1400" i="1" dirty="0" err="1">
                <a:solidFill>
                  <a:srgbClr val="000000"/>
                </a:solidFill>
                <a:latin typeface="HelveticaNeue-Italic" panose="02000503000000020004" pitchFamily="2" charset="0"/>
              </a:rPr>
              <a:t>Interaction</a:t>
            </a:r>
            <a:r>
              <a:rPr lang="sv-SE" sz="1400" i="1" dirty="0">
                <a:solidFill>
                  <a:srgbClr val="000000"/>
                </a:solidFill>
                <a:latin typeface="HelveticaNeue-Italic" panose="02000503000000020004" pitchFamily="2" charset="0"/>
              </a:rPr>
              <a:t>, 24</a:t>
            </a:r>
            <a:r>
              <a:rPr lang="sv-SE" sz="1400" i="0" dirty="0">
                <a:solidFill>
                  <a:srgbClr val="000000"/>
                </a:solidFill>
                <a:latin typeface="HelveticaNeue" panose="02000503000000020004" pitchFamily="2" charset="0"/>
              </a:rPr>
              <a:t>(1-2), 170-229. </a:t>
            </a:r>
            <a:endParaRPr lang="sv-SE" sz="1400" dirty="0"/>
          </a:p>
        </p:txBody>
      </p:sp>
      <p:sp>
        <p:nvSpPr>
          <p:cNvPr id="11" name="textruta 10">
            <a:extLst>
              <a:ext uri="{FF2B5EF4-FFF2-40B4-BE49-F238E27FC236}">
                <a16:creationId xmlns:a16="http://schemas.microsoft.com/office/drawing/2014/main" id="{E5F22D98-992F-5CB3-6584-173B048A04B5}"/>
              </a:ext>
            </a:extLst>
          </p:cNvPr>
          <p:cNvSpPr txBox="1"/>
          <p:nvPr/>
        </p:nvSpPr>
        <p:spPr>
          <a:xfrm>
            <a:off x="9080205" y="2169042"/>
            <a:ext cx="184731" cy="646331"/>
          </a:xfrm>
          <a:prstGeom prst="rect">
            <a:avLst/>
          </a:prstGeom>
          <a:noFill/>
        </p:spPr>
        <p:txBody>
          <a:bodyPr wrap="none" rtlCol="0">
            <a:spAutoFit/>
          </a:bodyPr>
          <a:lstStyle/>
          <a:p>
            <a:endParaRPr lang="sv-SE" dirty="0"/>
          </a:p>
          <a:p>
            <a:endParaRPr lang="sv-SE" dirty="0"/>
          </a:p>
        </p:txBody>
      </p:sp>
    </p:spTree>
    <p:extLst>
      <p:ext uri="{BB962C8B-B14F-4D97-AF65-F5344CB8AC3E}">
        <p14:creationId xmlns:p14="http://schemas.microsoft.com/office/powerpoint/2010/main" val="645429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ubrik 1">
            <a:extLst>
              <a:ext uri="{FF2B5EF4-FFF2-40B4-BE49-F238E27FC236}">
                <a16:creationId xmlns:a16="http://schemas.microsoft.com/office/drawing/2014/main" id="{2CD2FBB2-BE44-4548-BD4C-98D7042C5D9F}"/>
              </a:ext>
            </a:extLst>
          </p:cNvPr>
          <p:cNvSpPr>
            <a:spLocks noGrp="1"/>
          </p:cNvSpPr>
          <p:nvPr>
            <p:ph type="title"/>
          </p:nvPr>
        </p:nvSpPr>
        <p:spPr>
          <a:xfrm>
            <a:off x="1137034" y="609600"/>
            <a:ext cx="4784796" cy="1330840"/>
          </a:xfrm>
        </p:spPr>
        <p:txBody>
          <a:bodyPr>
            <a:normAutofit fontScale="90000"/>
          </a:bodyPr>
          <a:lstStyle/>
          <a:p>
            <a:r>
              <a:rPr lang="sv-SE" sz="3700" dirty="0" err="1"/>
              <a:t>Mapping</a:t>
            </a:r>
            <a:r>
              <a:rPr lang="sv-SE" sz="3700" dirty="0"/>
              <a:t> </a:t>
            </a:r>
            <a:r>
              <a:rPr lang="sv-SE" sz="3700" dirty="0" err="1"/>
              <a:t>out</a:t>
            </a:r>
            <a:r>
              <a:rPr lang="sv-SE" sz="3700" dirty="0"/>
              <a:t> Multi-Display Environments (</a:t>
            </a:r>
            <a:r>
              <a:rPr lang="sv-SE" sz="3700" dirty="0" err="1"/>
              <a:t>MDE:s</a:t>
            </a:r>
            <a:r>
              <a:rPr lang="sv-SE" sz="3700" dirty="0"/>
              <a:t>)</a:t>
            </a:r>
          </a:p>
        </p:txBody>
      </p:sp>
      <p:sp>
        <p:nvSpPr>
          <p:cNvPr id="3" name="Platshållare för innehåll 2">
            <a:extLst>
              <a:ext uri="{FF2B5EF4-FFF2-40B4-BE49-F238E27FC236}">
                <a16:creationId xmlns:a16="http://schemas.microsoft.com/office/drawing/2014/main" id="{1205A35A-491C-4042-9B0A-4517D2A093B7}"/>
              </a:ext>
            </a:extLst>
          </p:cNvPr>
          <p:cNvSpPr>
            <a:spLocks noGrp="1"/>
          </p:cNvSpPr>
          <p:nvPr>
            <p:ph idx="1"/>
          </p:nvPr>
        </p:nvSpPr>
        <p:spPr>
          <a:xfrm>
            <a:off x="1137034" y="2194102"/>
            <a:ext cx="4438036" cy="3908585"/>
          </a:xfrm>
        </p:spPr>
        <p:txBody>
          <a:bodyPr>
            <a:normAutofit/>
          </a:bodyPr>
          <a:lstStyle/>
          <a:p>
            <a:r>
              <a:rPr lang="sv-SE" sz="2000" dirty="0"/>
              <a:t>A </a:t>
            </a:r>
            <a:r>
              <a:rPr lang="sv-SE" sz="2000" dirty="0" err="1"/>
              <a:t>taxonomy</a:t>
            </a:r>
            <a:r>
              <a:rPr lang="sv-SE" sz="2000" dirty="0"/>
              <a:t> of </a:t>
            </a:r>
            <a:r>
              <a:rPr lang="sv-SE" sz="2000" dirty="0" err="1"/>
              <a:t>MDE:s</a:t>
            </a:r>
            <a:endParaRPr lang="sv-SE" sz="2000" dirty="0"/>
          </a:p>
          <a:p>
            <a:pPr lvl="1"/>
            <a:r>
              <a:rPr lang="sv-SE" sz="1600" dirty="0" err="1"/>
              <a:t>Maps</a:t>
            </a:r>
            <a:r>
              <a:rPr lang="sv-SE" sz="1600" dirty="0"/>
              <a:t> </a:t>
            </a:r>
            <a:r>
              <a:rPr lang="sv-SE" sz="1600" dirty="0" err="1"/>
              <a:t>out</a:t>
            </a:r>
            <a:r>
              <a:rPr lang="sv-SE" sz="1600" dirty="0"/>
              <a:t> the design space</a:t>
            </a:r>
          </a:p>
          <a:p>
            <a:r>
              <a:rPr lang="sv-SE" sz="2000" dirty="0" err="1"/>
              <a:t>Description</a:t>
            </a:r>
            <a:r>
              <a:rPr lang="sv-SE" sz="2000" dirty="0"/>
              <a:t> of </a:t>
            </a:r>
            <a:r>
              <a:rPr lang="sv-SE" sz="2000" dirty="0" err="1"/>
              <a:t>MDE:s</a:t>
            </a:r>
            <a:r>
              <a:rPr lang="sv-SE" sz="2000" dirty="0"/>
              <a:t> </a:t>
            </a:r>
            <a:r>
              <a:rPr lang="sv-SE" sz="2000" dirty="0" err="1"/>
              <a:t>along</a:t>
            </a:r>
            <a:r>
              <a:rPr lang="sv-SE" sz="2000" dirty="0"/>
              <a:t> 3 </a:t>
            </a:r>
            <a:r>
              <a:rPr lang="sv-SE" sz="2000" dirty="0" err="1"/>
              <a:t>perspectives</a:t>
            </a:r>
            <a:endParaRPr lang="sv-SE" sz="2000" dirty="0"/>
          </a:p>
          <a:p>
            <a:r>
              <a:rPr lang="sv-SE" sz="2000" i="1" dirty="0" err="1"/>
              <a:t>Topology</a:t>
            </a:r>
            <a:endParaRPr lang="sv-SE" sz="2000" i="1" dirty="0"/>
          </a:p>
          <a:p>
            <a:r>
              <a:rPr lang="sv-SE" sz="2000" i="1" dirty="0" err="1"/>
              <a:t>Coupling</a:t>
            </a:r>
            <a:endParaRPr lang="sv-SE" sz="2000" i="1" dirty="0"/>
          </a:p>
          <a:p>
            <a:r>
              <a:rPr lang="sv-SE" sz="2000" i="1" dirty="0" err="1"/>
              <a:t>Interaction</a:t>
            </a:r>
            <a:endParaRPr lang="sv-SE" sz="2000" i="1" dirty="0"/>
          </a:p>
          <a:p>
            <a:endParaRPr lang="sv-SE" sz="2000" dirty="0"/>
          </a:p>
        </p:txBody>
      </p:sp>
      <p:pic>
        <p:nvPicPr>
          <p:cNvPr id="8" name="Bildobjekt 7">
            <a:extLst>
              <a:ext uri="{FF2B5EF4-FFF2-40B4-BE49-F238E27FC236}">
                <a16:creationId xmlns:a16="http://schemas.microsoft.com/office/drawing/2014/main" id="{DDCF4EBA-EDC5-BE43-8A78-442B3EFCF68F}"/>
              </a:ext>
            </a:extLst>
          </p:cNvPr>
          <p:cNvPicPr>
            <a:picLocks noChangeAspect="1"/>
          </p:cNvPicPr>
          <p:nvPr/>
        </p:nvPicPr>
        <p:blipFill>
          <a:blip r:embed="rId3"/>
          <a:stretch>
            <a:fillRect/>
          </a:stretch>
        </p:blipFill>
        <p:spPr>
          <a:xfrm>
            <a:off x="7322845" y="717012"/>
            <a:ext cx="3853180" cy="5446191"/>
          </a:xfrm>
          <a:prstGeom prst="rect">
            <a:avLst/>
          </a:prstGeom>
        </p:spPr>
      </p:pic>
    </p:spTree>
    <p:extLst>
      <p:ext uri="{BB962C8B-B14F-4D97-AF65-F5344CB8AC3E}">
        <p14:creationId xmlns:p14="http://schemas.microsoft.com/office/powerpoint/2010/main" val="1268419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093021-5BD6-5840-A249-DD07E66FC3B8}"/>
              </a:ext>
            </a:extLst>
          </p:cNvPr>
          <p:cNvSpPr>
            <a:spLocks noGrp="1"/>
          </p:cNvSpPr>
          <p:nvPr>
            <p:ph type="title"/>
          </p:nvPr>
        </p:nvSpPr>
        <p:spPr>
          <a:solidFill>
            <a:srgbClr val="FF8901"/>
          </a:solidFill>
        </p:spPr>
        <p:txBody>
          <a:bodyPr/>
          <a:lstStyle/>
          <a:p>
            <a:r>
              <a:rPr lang="sv-SE" b="1" dirty="0">
                <a:solidFill>
                  <a:schemeClr val="bg1"/>
                </a:solidFill>
              </a:rPr>
              <a:t>MDE </a:t>
            </a:r>
            <a:r>
              <a:rPr lang="sv-SE" b="1" dirty="0" err="1">
                <a:solidFill>
                  <a:schemeClr val="bg1"/>
                </a:solidFill>
              </a:rPr>
              <a:t>Taxonomy</a:t>
            </a:r>
            <a:endParaRPr lang="sv-SE" b="1" dirty="0">
              <a:solidFill>
                <a:schemeClr val="bg1"/>
              </a:solidFill>
            </a:endParaRPr>
          </a:p>
        </p:txBody>
      </p:sp>
      <p:sp>
        <p:nvSpPr>
          <p:cNvPr id="7" name="Rektangel med rundade hörn 6">
            <a:extLst>
              <a:ext uri="{FF2B5EF4-FFF2-40B4-BE49-F238E27FC236}">
                <a16:creationId xmlns:a16="http://schemas.microsoft.com/office/drawing/2014/main" id="{8E6EA768-5BEA-8F07-54B0-8F6A1CFBCF75}"/>
              </a:ext>
            </a:extLst>
          </p:cNvPr>
          <p:cNvSpPr/>
          <p:nvPr/>
        </p:nvSpPr>
        <p:spPr>
          <a:xfrm>
            <a:off x="5347504" y="2002420"/>
            <a:ext cx="914400" cy="914400"/>
          </a:xfrm>
          <a:prstGeom prst="roundRect">
            <a:avLst/>
          </a:prstGeom>
          <a:solidFill>
            <a:srgbClr val="FF89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MDE</a:t>
            </a:r>
          </a:p>
        </p:txBody>
      </p:sp>
      <p:sp>
        <p:nvSpPr>
          <p:cNvPr id="8" name="Rektangel med rundade hörn 7">
            <a:extLst>
              <a:ext uri="{FF2B5EF4-FFF2-40B4-BE49-F238E27FC236}">
                <a16:creationId xmlns:a16="http://schemas.microsoft.com/office/drawing/2014/main" id="{71BC8F19-87F9-29D0-1981-EB1DD0917822}"/>
              </a:ext>
            </a:extLst>
          </p:cNvPr>
          <p:cNvSpPr/>
          <p:nvPr/>
        </p:nvSpPr>
        <p:spPr>
          <a:xfrm>
            <a:off x="7483998" y="3267919"/>
            <a:ext cx="1387032" cy="914400"/>
          </a:xfrm>
          <a:prstGeom prst="roundRect">
            <a:avLst/>
          </a:prstGeom>
          <a:solidFill>
            <a:srgbClr val="FF89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err="1"/>
              <a:t>Interaction</a:t>
            </a:r>
            <a:endParaRPr lang="sv-SE" dirty="0"/>
          </a:p>
        </p:txBody>
      </p:sp>
      <p:sp>
        <p:nvSpPr>
          <p:cNvPr id="9" name="Rektangel med rundade hörn 8">
            <a:extLst>
              <a:ext uri="{FF2B5EF4-FFF2-40B4-BE49-F238E27FC236}">
                <a16:creationId xmlns:a16="http://schemas.microsoft.com/office/drawing/2014/main" id="{C8BDFBED-605D-B955-AF33-68A58B8CC6C3}"/>
              </a:ext>
            </a:extLst>
          </p:cNvPr>
          <p:cNvSpPr/>
          <p:nvPr/>
        </p:nvSpPr>
        <p:spPr>
          <a:xfrm>
            <a:off x="2642887" y="3267919"/>
            <a:ext cx="1387032" cy="914400"/>
          </a:xfrm>
          <a:prstGeom prst="roundRect">
            <a:avLst/>
          </a:prstGeom>
          <a:solidFill>
            <a:srgbClr val="FF89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err="1"/>
              <a:t>Topology</a:t>
            </a:r>
            <a:endParaRPr lang="sv-SE" dirty="0"/>
          </a:p>
        </p:txBody>
      </p:sp>
      <p:sp>
        <p:nvSpPr>
          <p:cNvPr id="10" name="Rektangel med rundade hörn 9">
            <a:extLst>
              <a:ext uri="{FF2B5EF4-FFF2-40B4-BE49-F238E27FC236}">
                <a16:creationId xmlns:a16="http://schemas.microsoft.com/office/drawing/2014/main" id="{DFB3B1D7-A691-0D74-2B91-2DCE9B1D7D86}"/>
              </a:ext>
            </a:extLst>
          </p:cNvPr>
          <p:cNvSpPr/>
          <p:nvPr/>
        </p:nvSpPr>
        <p:spPr>
          <a:xfrm>
            <a:off x="5111188" y="3267919"/>
            <a:ext cx="1387032" cy="914400"/>
          </a:xfrm>
          <a:prstGeom prst="roundRect">
            <a:avLst/>
          </a:prstGeom>
          <a:solidFill>
            <a:srgbClr val="FF89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err="1"/>
              <a:t>Coupling</a:t>
            </a:r>
            <a:endParaRPr lang="sv-SE" dirty="0"/>
          </a:p>
        </p:txBody>
      </p:sp>
      <p:sp>
        <p:nvSpPr>
          <p:cNvPr id="11" name="Rektangel med rundade hörn 10">
            <a:extLst>
              <a:ext uri="{FF2B5EF4-FFF2-40B4-BE49-F238E27FC236}">
                <a16:creationId xmlns:a16="http://schemas.microsoft.com/office/drawing/2014/main" id="{CB004117-1FFB-2A18-AAF2-329D789646D1}"/>
              </a:ext>
            </a:extLst>
          </p:cNvPr>
          <p:cNvSpPr/>
          <p:nvPr/>
        </p:nvSpPr>
        <p:spPr>
          <a:xfrm>
            <a:off x="410903" y="4589362"/>
            <a:ext cx="1197978" cy="480350"/>
          </a:xfrm>
          <a:prstGeom prst="roundRect">
            <a:avLst/>
          </a:prstGeom>
          <a:solidFill>
            <a:srgbClr val="FF89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cap="small" dirty="0" err="1"/>
              <a:t>Homogenity</a:t>
            </a:r>
            <a:endParaRPr lang="sv-SE" sz="1400" cap="small" dirty="0"/>
          </a:p>
        </p:txBody>
      </p:sp>
      <p:sp>
        <p:nvSpPr>
          <p:cNvPr id="12" name="Rektangel med rundade hörn 11">
            <a:extLst>
              <a:ext uri="{FF2B5EF4-FFF2-40B4-BE49-F238E27FC236}">
                <a16:creationId xmlns:a16="http://schemas.microsoft.com/office/drawing/2014/main" id="{516CBE41-EC6C-FE5A-ED76-49B6A13693F2}"/>
              </a:ext>
            </a:extLst>
          </p:cNvPr>
          <p:cNvSpPr/>
          <p:nvPr/>
        </p:nvSpPr>
        <p:spPr>
          <a:xfrm>
            <a:off x="1790220" y="5453606"/>
            <a:ext cx="1197978" cy="480350"/>
          </a:xfrm>
          <a:prstGeom prst="roundRect">
            <a:avLst/>
          </a:prstGeom>
          <a:solidFill>
            <a:srgbClr val="FF89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i="1" dirty="0"/>
              <a:t>Planar</a:t>
            </a:r>
          </a:p>
        </p:txBody>
      </p:sp>
      <p:sp>
        <p:nvSpPr>
          <p:cNvPr id="14" name="Rektangel med rundade hörn 13">
            <a:extLst>
              <a:ext uri="{FF2B5EF4-FFF2-40B4-BE49-F238E27FC236}">
                <a16:creationId xmlns:a16="http://schemas.microsoft.com/office/drawing/2014/main" id="{91A5DFCC-C21F-E6A4-1850-938FE66C108B}"/>
              </a:ext>
            </a:extLst>
          </p:cNvPr>
          <p:cNvSpPr/>
          <p:nvPr/>
        </p:nvSpPr>
        <p:spPr>
          <a:xfrm>
            <a:off x="3169537" y="4589362"/>
            <a:ext cx="1587658" cy="480350"/>
          </a:xfrm>
          <a:prstGeom prst="roundRect">
            <a:avLst/>
          </a:prstGeom>
          <a:solidFill>
            <a:srgbClr val="FF89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cap="small" dirty="0" err="1"/>
              <a:t>Shape</a:t>
            </a:r>
            <a:r>
              <a:rPr lang="sv-SE" sz="1400" cap="small" dirty="0"/>
              <a:t> </a:t>
            </a:r>
            <a:r>
              <a:rPr lang="sv-SE" sz="1400" cap="small" dirty="0" err="1"/>
              <a:t>regularity</a:t>
            </a:r>
            <a:r>
              <a:rPr lang="sv-SE" sz="1400" cap="small" dirty="0"/>
              <a:t> </a:t>
            </a:r>
          </a:p>
        </p:txBody>
      </p:sp>
      <p:sp>
        <p:nvSpPr>
          <p:cNvPr id="15" name="Rektangel med rundade hörn 14">
            <a:extLst>
              <a:ext uri="{FF2B5EF4-FFF2-40B4-BE49-F238E27FC236}">
                <a16:creationId xmlns:a16="http://schemas.microsoft.com/office/drawing/2014/main" id="{D840D123-BF91-6BA4-5E62-D2A076CFE882}"/>
              </a:ext>
            </a:extLst>
          </p:cNvPr>
          <p:cNvSpPr/>
          <p:nvPr/>
        </p:nvSpPr>
        <p:spPr>
          <a:xfrm>
            <a:off x="410903" y="5443961"/>
            <a:ext cx="1197978" cy="480350"/>
          </a:xfrm>
          <a:prstGeom prst="roundRect">
            <a:avLst/>
          </a:prstGeom>
          <a:solidFill>
            <a:srgbClr val="FF89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i="1" dirty="0" err="1"/>
              <a:t>Homogenous</a:t>
            </a:r>
            <a:endParaRPr lang="sv-SE" sz="1400" i="1" dirty="0"/>
          </a:p>
        </p:txBody>
      </p:sp>
      <p:sp>
        <p:nvSpPr>
          <p:cNvPr id="16" name="textruta 15">
            <a:extLst>
              <a:ext uri="{FF2B5EF4-FFF2-40B4-BE49-F238E27FC236}">
                <a16:creationId xmlns:a16="http://schemas.microsoft.com/office/drawing/2014/main" id="{6BA70EE6-DECA-09AC-15AC-FB015EAF2A0A}"/>
              </a:ext>
            </a:extLst>
          </p:cNvPr>
          <p:cNvSpPr txBox="1"/>
          <p:nvPr/>
        </p:nvSpPr>
        <p:spPr>
          <a:xfrm>
            <a:off x="9282896" y="3540453"/>
            <a:ext cx="1352037" cy="369332"/>
          </a:xfrm>
          <a:prstGeom prst="rect">
            <a:avLst/>
          </a:prstGeom>
          <a:noFill/>
        </p:spPr>
        <p:txBody>
          <a:bodyPr wrap="none" rtlCol="0">
            <a:spAutoFit/>
          </a:bodyPr>
          <a:lstStyle/>
          <a:p>
            <a:r>
              <a:rPr lang="sv-SE" dirty="0" err="1"/>
              <a:t>Perspectives</a:t>
            </a:r>
            <a:endParaRPr lang="sv-SE" dirty="0"/>
          </a:p>
        </p:txBody>
      </p:sp>
      <p:sp>
        <p:nvSpPr>
          <p:cNvPr id="17" name="textruta 16">
            <a:extLst>
              <a:ext uri="{FF2B5EF4-FFF2-40B4-BE49-F238E27FC236}">
                <a16:creationId xmlns:a16="http://schemas.microsoft.com/office/drawing/2014/main" id="{ED28FF68-EC4D-DB76-5862-4887F09E8685}"/>
              </a:ext>
            </a:extLst>
          </p:cNvPr>
          <p:cNvSpPr txBox="1"/>
          <p:nvPr/>
        </p:nvSpPr>
        <p:spPr>
          <a:xfrm>
            <a:off x="7538557" y="4700380"/>
            <a:ext cx="1277914" cy="369332"/>
          </a:xfrm>
          <a:prstGeom prst="rect">
            <a:avLst/>
          </a:prstGeom>
          <a:noFill/>
        </p:spPr>
        <p:txBody>
          <a:bodyPr wrap="none" rtlCol="0">
            <a:spAutoFit/>
          </a:bodyPr>
          <a:lstStyle/>
          <a:p>
            <a:r>
              <a:rPr lang="sv-SE" dirty="0"/>
              <a:t>Dimensions</a:t>
            </a:r>
          </a:p>
        </p:txBody>
      </p:sp>
      <p:sp>
        <p:nvSpPr>
          <p:cNvPr id="18" name="textruta 17">
            <a:extLst>
              <a:ext uri="{FF2B5EF4-FFF2-40B4-BE49-F238E27FC236}">
                <a16:creationId xmlns:a16="http://schemas.microsoft.com/office/drawing/2014/main" id="{387C054C-B371-644B-C45B-31584EEEC8EE}"/>
              </a:ext>
            </a:extLst>
          </p:cNvPr>
          <p:cNvSpPr txBox="1"/>
          <p:nvPr/>
        </p:nvSpPr>
        <p:spPr>
          <a:xfrm>
            <a:off x="7657621" y="5509115"/>
            <a:ext cx="793807" cy="369332"/>
          </a:xfrm>
          <a:prstGeom prst="rect">
            <a:avLst/>
          </a:prstGeom>
          <a:noFill/>
        </p:spPr>
        <p:txBody>
          <a:bodyPr wrap="none" rtlCol="0">
            <a:spAutoFit/>
          </a:bodyPr>
          <a:lstStyle/>
          <a:p>
            <a:r>
              <a:rPr lang="sv-SE" dirty="0" err="1"/>
              <a:t>Values</a:t>
            </a:r>
            <a:endParaRPr lang="sv-SE" dirty="0"/>
          </a:p>
        </p:txBody>
      </p:sp>
      <p:sp>
        <p:nvSpPr>
          <p:cNvPr id="19" name="Rektangel med rundade hörn 18">
            <a:extLst>
              <a:ext uri="{FF2B5EF4-FFF2-40B4-BE49-F238E27FC236}">
                <a16:creationId xmlns:a16="http://schemas.microsoft.com/office/drawing/2014/main" id="{EBFA9232-9698-4ED7-3FDF-812E4B7C29A0}"/>
              </a:ext>
            </a:extLst>
          </p:cNvPr>
          <p:cNvSpPr/>
          <p:nvPr/>
        </p:nvSpPr>
        <p:spPr>
          <a:xfrm>
            <a:off x="1790220" y="4589362"/>
            <a:ext cx="1197978" cy="480350"/>
          </a:xfrm>
          <a:prstGeom prst="roundRect">
            <a:avLst/>
          </a:prstGeom>
          <a:solidFill>
            <a:srgbClr val="FF89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cap="small" dirty="0"/>
              <a:t>Spatial form</a:t>
            </a:r>
          </a:p>
        </p:txBody>
      </p:sp>
      <p:sp>
        <p:nvSpPr>
          <p:cNvPr id="20" name="Rektangel med rundade hörn 19">
            <a:extLst>
              <a:ext uri="{FF2B5EF4-FFF2-40B4-BE49-F238E27FC236}">
                <a16:creationId xmlns:a16="http://schemas.microsoft.com/office/drawing/2014/main" id="{C6E132F5-A3D2-E9CA-D915-4EBFCA6C8A16}"/>
              </a:ext>
            </a:extLst>
          </p:cNvPr>
          <p:cNvSpPr/>
          <p:nvPr/>
        </p:nvSpPr>
        <p:spPr>
          <a:xfrm>
            <a:off x="3336403" y="5453606"/>
            <a:ext cx="1197978" cy="480350"/>
          </a:xfrm>
          <a:prstGeom prst="roundRect">
            <a:avLst/>
          </a:prstGeom>
          <a:solidFill>
            <a:srgbClr val="FF89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i="1" dirty="0" err="1"/>
              <a:t>Regular</a:t>
            </a:r>
            <a:endParaRPr lang="sv-SE" sz="1400" i="1" dirty="0"/>
          </a:p>
        </p:txBody>
      </p:sp>
      <p:pic>
        <p:nvPicPr>
          <p:cNvPr id="21" name="Bildobjekt 20">
            <a:extLst>
              <a:ext uri="{FF2B5EF4-FFF2-40B4-BE49-F238E27FC236}">
                <a16:creationId xmlns:a16="http://schemas.microsoft.com/office/drawing/2014/main" id="{1EB642A6-9F8F-FAAA-2244-BACF2E2601A6}"/>
              </a:ext>
            </a:extLst>
          </p:cNvPr>
          <p:cNvPicPr>
            <a:picLocks noChangeAspect="1"/>
          </p:cNvPicPr>
          <p:nvPr/>
        </p:nvPicPr>
        <p:blipFill>
          <a:blip r:embed="rId3"/>
          <a:stretch>
            <a:fillRect/>
          </a:stretch>
        </p:blipFill>
        <p:spPr>
          <a:xfrm>
            <a:off x="9205860" y="4535264"/>
            <a:ext cx="2858146" cy="2004968"/>
          </a:xfrm>
          <a:prstGeom prst="rect">
            <a:avLst/>
          </a:prstGeom>
        </p:spPr>
      </p:pic>
      <p:cxnSp>
        <p:nvCxnSpPr>
          <p:cNvPr id="23" name="Rak 22">
            <a:extLst>
              <a:ext uri="{FF2B5EF4-FFF2-40B4-BE49-F238E27FC236}">
                <a16:creationId xmlns:a16="http://schemas.microsoft.com/office/drawing/2014/main" id="{1229F737-060F-7FDB-B7AC-5476107D6856}"/>
              </a:ext>
            </a:extLst>
          </p:cNvPr>
          <p:cNvCxnSpPr>
            <a:cxnSpLocks/>
            <a:stCxn id="7" idx="2"/>
            <a:endCxn id="9" idx="0"/>
          </p:cNvCxnSpPr>
          <p:nvPr/>
        </p:nvCxnSpPr>
        <p:spPr>
          <a:xfrm flipH="1">
            <a:off x="3336403" y="2916820"/>
            <a:ext cx="2468301" cy="351099"/>
          </a:xfrm>
          <a:prstGeom prst="line">
            <a:avLst/>
          </a:prstGeom>
          <a:ln w="25400">
            <a:solidFill>
              <a:srgbClr val="FF8901"/>
            </a:solidFill>
          </a:ln>
        </p:spPr>
        <p:style>
          <a:lnRef idx="1">
            <a:schemeClr val="accent1"/>
          </a:lnRef>
          <a:fillRef idx="0">
            <a:schemeClr val="accent1"/>
          </a:fillRef>
          <a:effectRef idx="0">
            <a:schemeClr val="accent1"/>
          </a:effectRef>
          <a:fontRef idx="minor">
            <a:schemeClr val="tx1"/>
          </a:fontRef>
        </p:style>
      </p:cxnSp>
      <p:cxnSp>
        <p:nvCxnSpPr>
          <p:cNvPr id="25" name="Rak 24">
            <a:extLst>
              <a:ext uri="{FF2B5EF4-FFF2-40B4-BE49-F238E27FC236}">
                <a16:creationId xmlns:a16="http://schemas.microsoft.com/office/drawing/2014/main" id="{6AF9E9AA-7091-75C3-E126-DB7F0FF4BA84}"/>
              </a:ext>
            </a:extLst>
          </p:cNvPr>
          <p:cNvCxnSpPr>
            <a:cxnSpLocks/>
            <a:stCxn id="7" idx="2"/>
            <a:endCxn id="10" idx="0"/>
          </p:cNvCxnSpPr>
          <p:nvPr/>
        </p:nvCxnSpPr>
        <p:spPr>
          <a:xfrm>
            <a:off x="5804704" y="2916820"/>
            <a:ext cx="0" cy="351099"/>
          </a:xfrm>
          <a:prstGeom prst="line">
            <a:avLst/>
          </a:prstGeom>
          <a:ln w="25400">
            <a:solidFill>
              <a:srgbClr val="FF8901"/>
            </a:solidFill>
          </a:ln>
        </p:spPr>
        <p:style>
          <a:lnRef idx="1">
            <a:schemeClr val="accent1"/>
          </a:lnRef>
          <a:fillRef idx="0">
            <a:schemeClr val="accent1"/>
          </a:fillRef>
          <a:effectRef idx="0">
            <a:schemeClr val="accent1"/>
          </a:effectRef>
          <a:fontRef idx="minor">
            <a:schemeClr val="tx1"/>
          </a:fontRef>
        </p:style>
      </p:cxnSp>
      <p:cxnSp>
        <p:nvCxnSpPr>
          <p:cNvPr id="30" name="Rak 29">
            <a:extLst>
              <a:ext uri="{FF2B5EF4-FFF2-40B4-BE49-F238E27FC236}">
                <a16:creationId xmlns:a16="http://schemas.microsoft.com/office/drawing/2014/main" id="{D97D72FF-570E-95B2-37C1-743CE28028D9}"/>
              </a:ext>
            </a:extLst>
          </p:cNvPr>
          <p:cNvCxnSpPr>
            <a:cxnSpLocks/>
            <a:stCxn id="7" idx="2"/>
            <a:endCxn id="8" idx="0"/>
          </p:cNvCxnSpPr>
          <p:nvPr/>
        </p:nvCxnSpPr>
        <p:spPr>
          <a:xfrm>
            <a:off x="5804704" y="2916820"/>
            <a:ext cx="2372810" cy="351099"/>
          </a:xfrm>
          <a:prstGeom prst="line">
            <a:avLst/>
          </a:prstGeom>
          <a:ln w="25400">
            <a:solidFill>
              <a:srgbClr val="FF8901"/>
            </a:solidFill>
          </a:ln>
        </p:spPr>
        <p:style>
          <a:lnRef idx="1">
            <a:schemeClr val="accent1"/>
          </a:lnRef>
          <a:fillRef idx="0">
            <a:schemeClr val="accent1"/>
          </a:fillRef>
          <a:effectRef idx="0">
            <a:schemeClr val="accent1"/>
          </a:effectRef>
          <a:fontRef idx="minor">
            <a:schemeClr val="tx1"/>
          </a:fontRef>
        </p:style>
      </p:cxnSp>
      <p:cxnSp>
        <p:nvCxnSpPr>
          <p:cNvPr id="33" name="Rak 32">
            <a:extLst>
              <a:ext uri="{FF2B5EF4-FFF2-40B4-BE49-F238E27FC236}">
                <a16:creationId xmlns:a16="http://schemas.microsoft.com/office/drawing/2014/main" id="{229026C3-10EC-CA3B-C6B9-E1734CEBB7DC}"/>
              </a:ext>
            </a:extLst>
          </p:cNvPr>
          <p:cNvCxnSpPr>
            <a:cxnSpLocks/>
            <a:stCxn id="9" idx="2"/>
            <a:endCxn id="11" idx="0"/>
          </p:cNvCxnSpPr>
          <p:nvPr/>
        </p:nvCxnSpPr>
        <p:spPr>
          <a:xfrm flipH="1">
            <a:off x="1009892" y="4182319"/>
            <a:ext cx="2326511" cy="407043"/>
          </a:xfrm>
          <a:prstGeom prst="line">
            <a:avLst/>
          </a:prstGeom>
          <a:ln w="25400">
            <a:solidFill>
              <a:srgbClr val="FF8901"/>
            </a:solidFill>
          </a:ln>
        </p:spPr>
        <p:style>
          <a:lnRef idx="1">
            <a:schemeClr val="accent1"/>
          </a:lnRef>
          <a:fillRef idx="0">
            <a:schemeClr val="accent1"/>
          </a:fillRef>
          <a:effectRef idx="0">
            <a:schemeClr val="accent1"/>
          </a:effectRef>
          <a:fontRef idx="minor">
            <a:schemeClr val="tx1"/>
          </a:fontRef>
        </p:style>
      </p:cxnSp>
      <p:cxnSp>
        <p:nvCxnSpPr>
          <p:cNvPr id="36" name="Rak 35">
            <a:extLst>
              <a:ext uri="{FF2B5EF4-FFF2-40B4-BE49-F238E27FC236}">
                <a16:creationId xmlns:a16="http://schemas.microsoft.com/office/drawing/2014/main" id="{AE971D5E-C7E0-EEE3-FF52-CA27CE24E229}"/>
              </a:ext>
            </a:extLst>
          </p:cNvPr>
          <p:cNvCxnSpPr>
            <a:cxnSpLocks/>
            <a:stCxn id="9" idx="2"/>
            <a:endCxn id="19" idx="0"/>
          </p:cNvCxnSpPr>
          <p:nvPr/>
        </p:nvCxnSpPr>
        <p:spPr>
          <a:xfrm flipH="1">
            <a:off x="2389209" y="4182319"/>
            <a:ext cx="947194" cy="407043"/>
          </a:xfrm>
          <a:prstGeom prst="line">
            <a:avLst/>
          </a:prstGeom>
          <a:ln w="25400">
            <a:solidFill>
              <a:srgbClr val="FF8901"/>
            </a:solidFill>
          </a:ln>
        </p:spPr>
        <p:style>
          <a:lnRef idx="1">
            <a:schemeClr val="accent1"/>
          </a:lnRef>
          <a:fillRef idx="0">
            <a:schemeClr val="accent1"/>
          </a:fillRef>
          <a:effectRef idx="0">
            <a:schemeClr val="accent1"/>
          </a:effectRef>
          <a:fontRef idx="minor">
            <a:schemeClr val="tx1"/>
          </a:fontRef>
        </p:style>
      </p:cxnSp>
      <p:cxnSp>
        <p:nvCxnSpPr>
          <p:cNvPr id="40" name="Rak 39">
            <a:extLst>
              <a:ext uri="{FF2B5EF4-FFF2-40B4-BE49-F238E27FC236}">
                <a16:creationId xmlns:a16="http://schemas.microsoft.com/office/drawing/2014/main" id="{64FDC8EF-787C-1CC3-C615-735CB1FE1C53}"/>
              </a:ext>
            </a:extLst>
          </p:cNvPr>
          <p:cNvCxnSpPr>
            <a:cxnSpLocks/>
            <a:stCxn id="9" idx="2"/>
            <a:endCxn id="14" idx="0"/>
          </p:cNvCxnSpPr>
          <p:nvPr/>
        </p:nvCxnSpPr>
        <p:spPr>
          <a:xfrm>
            <a:off x="3336403" y="4182319"/>
            <a:ext cx="626963" cy="407043"/>
          </a:xfrm>
          <a:prstGeom prst="line">
            <a:avLst/>
          </a:prstGeom>
          <a:ln w="25400">
            <a:solidFill>
              <a:srgbClr val="FF8901"/>
            </a:solidFill>
          </a:ln>
        </p:spPr>
        <p:style>
          <a:lnRef idx="1">
            <a:schemeClr val="accent1"/>
          </a:lnRef>
          <a:fillRef idx="0">
            <a:schemeClr val="accent1"/>
          </a:fillRef>
          <a:effectRef idx="0">
            <a:schemeClr val="accent1"/>
          </a:effectRef>
          <a:fontRef idx="minor">
            <a:schemeClr val="tx1"/>
          </a:fontRef>
        </p:style>
      </p:cxnSp>
      <p:cxnSp>
        <p:nvCxnSpPr>
          <p:cNvPr id="43" name="Rak 42">
            <a:extLst>
              <a:ext uri="{FF2B5EF4-FFF2-40B4-BE49-F238E27FC236}">
                <a16:creationId xmlns:a16="http://schemas.microsoft.com/office/drawing/2014/main" id="{85E05598-7E98-36CB-30CE-E6170A2764D0}"/>
              </a:ext>
            </a:extLst>
          </p:cNvPr>
          <p:cNvCxnSpPr>
            <a:cxnSpLocks/>
            <a:stCxn id="11" idx="2"/>
            <a:endCxn id="15" idx="0"/>
          </p:cNvCxnSpPr>
          <p:nvPr/>
        </p:nvCxnSpPr>
        <p:spPr>
          <a:xfrm>
            <a:off x="1009892" y="5069712"/>
            <a:ext cx="0" cy="374249"/>
          </a:xfrm>
          <a:prstGeom prst="line">
            <a:avLst/>
          </a:prstGeom>
          <a:ln w="25400">
            <a:solidFill>
              <a:srgbClr val="FF8901"/>
            </a:solidFill>
          </a:ln>
        </p:spPr>
        <p:style>
          <a:lnRef idx="1">
            <a:schemeClr val="accent1"/>
          </a:lnRef>
          <a:fillRef idx="0">
            <a:schemeClr val="accent1"/>
          </a:fillRef>
          <a:effectRef idx="0">
            <a:schemeClr val="accent1"/>
          </a:effectRef>
          <a:fontRef idx="minor">
            <a:schemeClr val="tx1"/>
          </a:fontRef>
        </p:style>
      </p:cxnSp>
      <p:cxnSp>
        <p:nvCxnSpPr>
          <p:cNvPr id="46" name="Rak 45">
            <a:extLst>
              <a:ext uri="{FF2B5EF4-FFF2-40B4-BE49-F238E27FC236}">
                <a16:creationId xmlns:a16="http://schemas.microsoft.com/office/drawing/2014/main" id="{91EB0356-C3A6-9023-A860-89FAC45E3F8B}"/>
              </a:ext>
            </a:extLst>
          </p:cNvPr>
          <p:cNvCxnSpPr>
            <a:cxnSpLocks/>
          </p:cNvCxnSpPr>
          <p:nvPr/>
        </p:nvCxnSpPr>
        <p:spPr>
          <a:xfrm>
            <a:off x="2389209" y="5069711"/>
            <a:ext cx="0" cy="374249"/>
          </a:xfrm>
          <a:prstGeom prst="line">
            <a:avLst/>
          </a:prstGeom>
          <a:ln w="25400">
            <a:solidFill>
              <a:srgbClr val="FF8901"/>
            </a:solidFill>
          </a:ln>
        </p:spPr>
        <p:style>
          <a:lnRef idx="1">
            <a:schemeClr val="accent1"/>
          </a:lnRef>
          <a:fillRef idx="0">
            <a:schemeClr val="accent1"/>
          </a:fillRef>
          <a:effectRef idx="0">
            <a:schemeClr val="accent1"/>
          </a:effectRef>
          <a:fontRef idx="minor">
            <a:schemeClr val="tx1"/>
          </a:fontRef>
        </p:style>
      </p:cxnSp>
      <p:cxnSp>
        <p:nvCxnSpPr>
          <p:cNvPr id="47" name="Rak 46">
            <a:extLst>
              <a:ext uri="{FF2B5EF4-FFF2-40B4-BE49-F238E27FC236}">
                <a16:creationId xmlns:a16="http://schemas.microsoft.com/office/drawing/2014/main" id="{E3C28E58-8888-777C-9176-D4133A4CD6F7}"/>
              </a:ext>
            </a:extLst>
          </p:cNvPr>
          <p:cNvCxnSpPr>
            <a:cxnSpLocks/>
          </p:cNvCxnSpPr>
          <p:nvPr/>
        </p:nvCxnSpPr>
        <p:spPr>
          <a:xfrm>
            <a:off x="3935392" y="5069710"/>
            <a:ext cx="0" cy="374249"/>
          </a:xfrm>
          <a:prstGeom prst="line">
            <a:avLst/>
          </a:prstGeom>
          <a:ln w="25400">
            <a:solidFill>
              <a:srgbClr val="FF8901"/>
            </a:solidFill>
          </a:ln>
        </p:spPr>
        <p:style>
          <a:lnRef idx="1">
            <a:schemeClr val="accent1"/>
          </a:lnRef>
          <a:fillRef idx="0">
            <a:schemeClr val="accent1"/>
          </a:fillRef>
          <a:effectRef idx="0">
            <a:schemeClr val="accent1"/>
          </a:effectRef>
          <a:fontRef idx="minor">
            <a:schemeClr val="tx1"/>
          </a:fontRef>
        </p:style>
      </p:cxnSp>
      <p:sp>
        <p:nvSpPr>
          <p:cNvPr id="48" name="Rektangel med rundade hörn 47">
            <a:extLst>
              <a:ext uri="{FF2B5EF4-FFF2-40B4-BE49-F238E27FC236}">
                <a16:creationId xmlns:a16="http://schemas.microsoft.com/office/drawing/2014/main" id="{754F4EFB-188D-F00A-85FF-A83A52E8669B}"/>
              </a:ext>
            </a:extLst>
          </p:cNvPr>
          <p:cNvSpPr/>
          <p:nvPr/>
        </p:nvSpPr>
        <p:spPr>
          <a:xfrm>
            <a:off x="4929853" y="4589360"/>
            <a:ext cx="839707" cy="480350"/>
          </a:xfrm>
          <a:prstGeom prst="roundRect">
            <a:avLst/>
          </a:prstGeom>
          <a:solidFill>
            <a:srgbClr val="FF89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cap="small" dirty="0" err="1"/>
              <a:t>Size</a:t>
            </a:r>
            <a:endParaRPr lang="sv-SE" sz="1400" cap="small" dirty="0"/>
          </a:p>
        </p:txBody>
      </p:sp>
      <p:sp>
        <p:nvSpPr>
          <p:cNvPr id="49" name="Rektangel med rundade hörn 48">
            <a:extLst>
              <a:ext uri="{FF2B5EF4-FFF2-40B4-BE49-F238E27FC236}">
                <a16:creationId xmlns:a16="http://schemas.microsoft.com/office/drawing/2014/main" id="{BE3363A0-8660-7E8E-A8CD-A4FAFD0091F4}"/>
              </a:ext>
            </a:extLst>
          </p:cNvPr>
          <p:cNvSpPr/>
          <p:nvPr/>
        </p:nvSpPr>
        <p:spPr>
          <a:xfrm>
            <a:off x="4877870" y="5443959"/>
            <a:ext cx="996323" cy="480350"/>
          </a:xfrm>
          <a:prstGeom prst="roundRect">
            <a:avLst/>
          </a:prstGeom>
          <a:solidFill>
            <a:srgbClr val="FF89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i="1" dirty="0" err="1"/>
              <a:t>Foot</a:t>
            </a:r>
            <a:endParaRPr lang="sv-SE" sz="1400" i="1" dirty="0"/>
          </a:p>
        </p:txBody>
      </p:sp>
      <p:cxnSp>
        <p:nvCxnSpPr>
          <p:cNvPr id="50" name="Rak 49">
            <a:extLst>
              <a:ext uri="{FF2B5EF4-FFF2-40B4-BE49-F238E27FC236}">
                <a16:creationId xmlns:a16="http://schemas.microsoft.com/office/drawing/2014/main" id="{48E62392-F528-3376-C340-1EACFA7CDBB2}"/>
              </a:ext>
            </a:extLst>
          </p:cNvPr>
          <p:cNvCxnSpPr>
            <a:cxnSpLocks/>
            <a:stCxn id="9" idx="2"/>
            <a:endCxn id="48" idx="0"/>
          </p:cNvCxnSpPr>
          <p:nvPr/>
        </p:nvCxnSpPr>
        <p:spPr>
          <a:xfrm>
            <a:off x="3336403" y="4182319"/>
            <a:ext cx="2013304" cy="407041"/>
          </a:xfrm>
          <a:prstGeom prst="line">
            <a:avLst/>
          </a:prstGeom>
          <a:ln w="25400">
            <a:solidFill>
              <a:srgbClr val="FF8901"/>
            </a:solidFill>
          </a:ln>
        </p:spPr>
        <p:style>
          <a:lnRef idx="1">
            <a:schemeClr val="accent1"/>
          </a:lnRef>
          <a:fillRef idx="0">
            <a:schemeClr val="accent1"/>
          </a:fillRef>
          <a:effectRef idx="0">
            <a:schemeClr val="accent1"/>
          </a:effectRef>
          <a:fontRef idx="minor">
            <a:schemeClr val="tx1"/>
          </a:fontRef>
        </p:style>
      </p:cxnSp>
      <p:cxnSp>
        <p:nvCxnSpPr>
          <p:cNvPr id="53" name="Rak 52">
            <a:extLst>
              <a:ext uri="{FF2B5EF4-FFF2-40B4-BE49-F238E27FC236}">
                <a16:creationId xmlns:a16="http://schemas.microsoft.com/office/drawing/2014/main" id="{92067445-5F92-E7B2-1A25-7CB4A4C30ABD}"/>
              </a:ext>
            </a:extLst>
          </p:cNvPr>
          <p:cNvCxnSpPr>
            <a:cxnSpLocks/>
          </p:cNvCxnSpPr>
          <p:nvPr/>
        </p:nvCxnSpPr>
        <p:spPr>
          <a:xfrm>
            <a:off x="5376031" y="5069709"/>
            <a:ext cx="0" cy="374249"/>
          </a:xfrm>
          <a:prstGeom prst="line">
            <a:avLst/>
          </a:prstGeom>
          <a:ln w="25400">
            <a:solidFill>
              <a:srgbClr val="FF89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0531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093021-5BD6-5840-A249-DD07E66FC3B8}"/>
              </a:ext>
            </a:extLst>
          </p:cNvPr>
          <p:cNvSpPr>
            <a:spLocks noGrp="1"/>
          </p:cNvSpPr>
          <p:nvPr>
            <p:ph type="title"/>
          </p:nvPr>
        </p:nvSpPr>
        <p:spPr>
          <a:solidFill>
            <a:srgbClr val="FF8901"/>
          </a:solidFill>
        </p:spPr>
        <p:txBody>
          <a:bodyPr/>
          <a:lstStyle/>
          <a:p>
            <a:r>
              <a:rPr lang="sv-SE" b="1" dirty="0" err="1">
                <a:solidFill>
                  <a:schemeClr val="bg1"/>
                </a:solidFill>
              </a:rPr>
              <a:t>Topology</a:t>
            </a:r>
            <a:r>
              <a:rPr lang="sv-SE" b="1" dirty="0">
                <a:solidFill>
                  <a:schemeClr val="bg1"/>
                </a:solidFill>
              </a:rPr>
              <a:t> </a:t>
            </a:r>
            <a:r>
              <a:rPr lang="sv-SE" b="1" dirty="0" err="1">
                <a:solidFill>
                  <a:schemeClr val="bg1"/>
                </a:solidFill>
              </a:rPr>
              <a:t>Perspective</a:t>
            </a:r>
            <a:endParaRPr lang="sv-SE" b="1" dirty="0">
              <a:solidFill>
                <a:schemeClr val="bg1"/>
              </a:solidFill>
            </a:endParaRPr>
          </a:p>
        </p:txBody>
      </p:sp>
      <p:sp>
        <p:nvSpPr>
          <p:cNvPr id="3" name="Platshållare för innehåll 2">
            <a:extLst>
              <a:ext uri="{FF2B5EF4-FFF2-40B4-BE49-F238E27FC236}">
                <a16:creationId xmlns:a16="http://schemas.microsoft.com/office/drawing/2014/main" id="{86C64210-EDB5-0247-A579-EB693E51B363}"/>
              </a:ext>
            </a:extLst>
          </p:cNvPr>
          <p:cNvSpPr>
            <a:spLocks noGrp="1"/>
          </p:cNvSpPr>
          <p:nvPr>
            <p:ph idx="1"/>
          </p:nvPr>
        </p:nvSpPr>
        <p:spPr/>
        <p:txBody>
          <a:bodyPr>
            <a:normAutofit/>
          </a:bodyPr>
          <a:lstStyle/>
          <a:p>
            <a:pPr marL="0" indent="0">
              <a:buNone/>
            </a:pPr>
            <a:r>
              <a:rPr lang="sv-SE" dirty="0" err="1"/>
              <a:t>Describes</a:t>
            </a:r>
            <a:r>
              <a:rPr lang="sv-SE" dirty="0"/>
              <a:t> the dimensions relative to the </a:t>
            </a:r>
            <a:r>
              <a:rPr lang="sv-SE" dirty="0" err="1"/>
              <a:t>physical</a:t>
            </a:r>
            <a:r>
              <a:rPr lang="sv-SE" dirty="0"/>
              <a:t> </a:t>
            </a:r>
            <a:r>
              <a:rPr lang="sv-SE" dirty="0" err="1"/>
              <a:t>appearance</a:t>
            </a:r>
            <a:r>
              <a:rPr lang="sv-SE" dirty="0"/>
              <a:t> of the MDE. </a:t>
            </a:r>
          </a:p>
          <a:p>
            <a:r>
              <a:rPr lang="sv-SE" cap="small" dirty="0" err="1"/>
              <a:t>Homogeneity</a:t>
            </a:r>
            <a:r>
              <a:rPr lang="sv-SE" dirty="0"/>
              <a:t> – </a:t>
            </a:r>
            <a:r>
              <a:rPr lang="sv-SE" i="1" dirty="0" err="1"/>
              <a:t>homogeneous</a:t>
            </a:r>
            <a:r>
              <a:rPr lang="sv-SE" dirty="0"/>
              <a:t>, </a:t>
            </a:r>
            <a:r>
              <a:rPr lang="sv-SE" i="1" dirty="0" err="1"/>
              <a:t>heterogeneous</a:t>
            </a:r>
            <a:endParaRPr lang="sv-SE" i="1" dirty="0"/>
          </a:p>
          <a:p>
            <a:r>
              <a:rPr lang="sv-SE" i="1" cap="small" dirty="0"/>
              <a:t>Spatial form </a:t>
            </a:r>
            <a:r>
              <a:rPr lang="sv-SE" dirty="0"/>
              <a:t>– </a:t>
            </a:r>
            <a:r>
              <a:rPr lang="sv-SE" i="1" dirty="0"/>
              <a:t>planar, </a:t>
            </a:r>
            <a:r>
              <a:rPr lang="sv-SE" i="1" dirty="0" err="1"/>
              <a:t>volumetric</a:t>
            </a:r>
            <a:endParaRPr lang="sv-SE" i="1" dirty="0"/>
          </a:p>
          <a:p>
            <a:r>
              <a:rPr lang="sv-SE" cap="small" dirty="0" err="1"/>
              <a:t>Shape</a:t>
            </a:r>
            <a:r>
              <a:rPr lang="sv-SE" cap="small" dirty="0"/>
              <a:t> </a:t>
            </a:r>
            <a:r>
              <a:rPr lang="sv-SE" cap="small" dirty="0" err="1"/>
              <a:t>regularity</a:t>
            </a:r>
            <a:r>
              <a:rPr lang="sv-SE" cap="small" dirty="0"/>
              <a:t> </a:t>
            </a:r>
            <a:r>
              <a:rPr lang="sv-SE" dirty="0"/>
              <a:t>– </a:t>
            </a:r>
            <a:r>
              <a:rPr lang="sv-SE" i="1" dirty="0" err="1"/>
              <a:t>regular</a:t>
            </a:r>
            <a:r>
              <a:rPr lang="sv-SE" i="1" dirty="0"/>
              <a:t>, </a:t>
            </a:r>
            <a:r>
              <a:rPr lang="sv-SE" i="1" dirty="0" err="1"/>
              <a:t>irregular</a:t>
            </a:r>
            <a:endParaRPr lang="sv-SE" i="1" dirty="0"/>
          </a:p>
          <a:p>
            <a:r>
              <a:rPr lang="sv-SE" cap="small" dirty="0" err="1"/>
              <a:t>Size</a:t>
            </a:r>
            <a:r>
              <a:rPr lang="sv-SE" dirty="0"/>
              <a:t> – </a:t>
            </a:r>
            <a:r>
              <a:rPr lang="sv-SE" i="1" dirty="0" err="1"/>
              <a:t>inch</a:t>
            </a:r>
            <a:r>
              <a:rPr lang="sv-SE" i="1" dirty="0"/>
              <a:t>, </a:t>
            </a:r>
            <a:r>
              <a:rPr lang="sv-SE" i="1" dirty="0" err="1"/>
              <a:t>foot</a:t>
            </a:r>
            <a:r>
              <a:rPr lang="sv-SE" i="1" dirty="0"/>
              <a:t>, yard, </a:t>
            </a:r>
            <a:r>
              <a:rPr lang="sv-SE" i="1" dirty="0" err="1"/>
              <a:t>perch</a:t>
            </a:r>
            <a:r>
              <a:rPr lang="sv-SE" i="1" dirty="0"/>
              <a:t>, </a:t>
            </a:r>
            <a:r>
              <a:rPr lang="sv-SE" i="1" dirty="0" err="1"/>
              <a:t>chain</a:t>
            </a:r>
            <a:endParaRPr lang="sv-SE" i="1" dirty="0"/>
          </a:p>
          <a:p>
            <a:r>
              <a:rPr lang="sv-SE" cap="small" dirty="0" err="1"/>
              <a:t>Mobility</a:t>
            </a:r>
            <a:r>
              <a:rPr lang="sv-SE" dirty="0"/>
              <a:t> – </a:t>
            </a:r>
            <a:r>
              <a:rPr lang="sv-SE" i="1" dirty="0" err="1"/>
              <a:t>fixed</a:t>
            </a:r>
            <a:r>
              <a:rPr lang="sv-SE" i="1" dirty="0"/>
              <a:t>, mobile</a:t>
            </a:r>
          </a:p>
          <a:p>
            <a:r>
              <a:rPr lang="sv-SE" cap="small" dirty="0" err="1"/>
              <a:t>Scalability</a:t>
            </a:r>
            <a:r>
              <a:rPr lang="sv-SE" dirty="0"/>
              <a:t> – </a:t>
            </a:r>
            <a:r>
              <a:rPr lang="sv-SE" i="1" dirty="0" err="1"/>
              <a:t>bounded</a:t>
            </a:r>
            <a:r>
              <a:rPr lang="sv-SE" i="1" dirty="0"/>
              <a:t>, </a:t>
            </a:r>
            <a:r>
              <a:rPr lang="sv-SE" i="1" dirty="0" err="1"/>
              <a:t>unbounded</a:t>
            </a:r>
            <a:endParaRPr lang="sv-SE" i="1" dirty="0"/>
          </a:p>
        </p:txBody>
      </p:sp>
      <p:pic>
        <p:nvPicPr>
          <p:cNvPr id="4" name="Bildobjekt 3" descr="En bild som visar text, himmel, utomhus, poängtavla&#10;&#10;Automatiskt genererad beskrivning">
            <a:extLst>
              <a:ext uri="{FF2B5EF4-FFF2-40B4-BE49-F238E27FC236}">
                <a16:creationId xmlns:a16="http://schemas.microsoft.com/office/drawing/2014/main" id="{2A56A5C4-262C-BF45-92D1-49113044ACE3}"/>
              </a:ext>
            </a:extLst>
          </p:cNvPr>
          <p:cNvPicPr>
            <a:picLocks noChangeAspect="1"/>
          </p:cNvPicPr>
          <p:nvPr/>
        </p:nvPicPr>
        <p:blipFill rotWithShape="1">
          <a:blip r:embed="rId3"/>
          <a:srcRect r="2" b="15247"/>
          <a:stretch/>
        </p:blipFill>
        <p:spPr>
          <a:xfrm>
            <a:off x="10399451" y="5338734"/>
            <a:ext cx="1792549" cy="1519266"/>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p:spPr>
      </p:pic>
      <p:pic>
        <p:nvPicPr>
          <p:cNvPr id="5" name="Bildobjekt 4" descr="En bild som visar person, inomhus, personer, förbereder&#10;&#10;Automatiskt genererad beskrivning">
            <a:extLst>
              <a:ext uri="{FF2B5EF4-FFF2-40B4-BE49-F238E27FC236}">
                <a16:creationId xmlns:a16="http://schemas.microsoft.com/office/drawing/2014/main" id="{9FA423FE-38A3-6B49-9593-B901566E0BE6}"/>
              </a:ext>
            </a:extLst>
          </p:cNvPr>
          <p:cNvPicPr>
            <a:picLocks noChangeAspect="1"/>
          </p:cNvPicPr>
          <p:nvPr/>
        </p:nvPicPr>
        <p:blipFill rotWithShape="1">
          <a:blip r:embed="rId4"/>
          <a:srcRect l="20536" r="4601"/>
          <a:stretch/>
        </p:blipFill>
        <p:spPr>
          <a:xfrm>
            <a:off x="10269746" y="2866293"/>
            <a:ext cx="1654057" cy="1662617"/>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p:spPr>
      </p:pic>
      <p:pic>
        <p:nvPicPr>
          <p:cNvPr id="6" name="Bildobjekt 5">
            <a:extLst>
              <a:ext uri="{FF2B5EF4-FFF2-40B4-BE49-F238E27FC236}">
                <a16:creationId xmlns:a16="http://schemas.microsoft.com/office/drawing/2014/main" id="{ED19A74E-EE00-E74D-B526-7451A0FA0C2D}"/>
              </a:ext>
            </a:extLst>
          </p:cNvPr>
          <p:cNvPicPr>
            <a:picLocks noChangeAspect="1"/>
          </p:cNvPicPr>
          <p:nvPr/>
        </p:nvPicPr>
        <p:blipFill rotWithShape="1">
          <a:blip r:embed="rId5"/>
          <a:srcRect l="14183" r="10708" b="3"/>
          <a:stretch/>
        </p:blipFill>
        <p:spPr>
          <a:xfrm>
            <a:off x="10001551" y="-739"/>
            <a:ext cx="2190449" cy="1691427"/>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p:spPr>
      </p:pic>
    </p:spTree>
    <p:extLst>
      <p:ext uri="{BB962C8B-B14F-4D97-AF65-F5344CB8AC3E}">
        <p14:creationId xmlns:p14="http://schemas.microsoft.com/office/powerpoint/2010/main" val="152190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03E5B9-80F4-A3B0-04BA-C788BFD15F26}"/>
              </a:ext>
            </a:extLst>
          </p:cNvPr>
          <p:cNvSpPr>
            <a:spLocks noGrp="1"/>
          </p:cNvSpPr>
          <p:nvPr>
            <p:ph type="title"/>
          </p:nvPr>
        </p:nvSpPr>
        <p:spPr>
          <a:solidFill>
            <a:srgbClr val="FF8901"/>
          </a:solidFill>
        </p:spPr>
        <p:txBody>
          <a:bodyPr/>
          <a:lstStyle/>
          <a:p>
            <a:r>
              <a:rPr lang="sv-SE" b="1" dirty="0" err="1">
                <a:solidFill>
                  <a:schemeClr val="bg1"/>
                </a:solidFill>
              </a:rPr>
              <a:t>Example</a:t>
            </a:r>
            <a:endParaRPr lang="sv-SE" b="1" dirty="0">
              <a:solidFill>
                <a:schemeClr val="bg1"/>
              </a:solidFill>
            </a:endParaRPr>
          </a:p>
        </p:txBody>
      </p:sp>
      <p:sp>
        <p:nvSpPr>
          <p:cNvPr id="7" name="Platshållare för innehåll 6">
            <a:extLst>
              <a:ext uri="{FF2B5EF4-FFF2-40B4-BE49-F238E27FC236}">
                <a16:creationId xmlns:a16="http://schemas.microsoft.com/office/drawing/2014/main" id="{9B1BBC32-0629-1857-4F63-850F6C56C732}"/>
              </a:ext>
            </a:extLst>
          </p:cNvPr>
          <p:cNvSpPr>
            <a:spLocks noGrp="1"/>
          </p:cNvSpPr>
          <p:nvPr>
            <p:ph idx="1"/>
          </p:nvPr>
        </p:nvSpPr>
        <p:spPr/>
        <p:txBody>
          <a:bodyPr/>
          <a:lstStyle/>
          <a:p>
            <a:r>
              <a:rPr lang="sv-SE" dirty="0" err="1"/>
              <a:t>Topology</a:t>
            </a:r>
            <a:endParaRPr lang="sv-SE" dirty="0"/>
          </a:p>
          <a:p>
            <a:pPr lvl="1"/>
            <a:r>
              <a:rPr lang="sv-SE" cap="small" dirty="0" err="1"/>
              <a:t>Homogeneity</a:t>
            </a:r>
            <a:r>
              <a:rPr lang="sv-SE" dirty="0"/>
              <a:t> – </a:t>
            </a:r>
            <a:r>
              <a:rPr lang="sv-SE" i="1" dirty="0" err="1"/>
              <a:t>homogeneous</a:t>
            </a:r>
            <a:endParaRPr lang="sv-SE" i="1" dirty="0"/>
          </a:p>
          <a:p>
            <a:pPr lvl="1"/>
            <a:r>
              <a:rPr lang="sv-SE" i="1" cap="small" dirty="0"/>
              <a:t>Spatial form </a:t>
            </a:r>
            <a:r>
              <a:rPr lang="sv-SE" dirty="0"/>
              <a:t>– </a:t>
            </a:r>
            <a:r>
              <a:rPr lang="sv-SE" i="1" dirty="0"/>
              <a:t>planar</a:t>
            </a:r>
          </a:p>
          <a:p>
            <a:pPr lvl="1"/>
            <a:r>
              <a:rPr lang="sv-SE" cap="small" dirty="0" err="1"/>
              <a:t>Shape</a:t>
            </a:r>
            <a:r>
              <a:rPr lang="sv-SE" cap="small" dirty="0"/>
              <a:t> </a:t>
            </a:r>
            <a:r>
              <a:rPr lang="sv-SE" cap="small" dirty="0" err="1"/>
              <a:t>regularity</a:t>
            </a:r>
            <a:r>
              <a:rPr lang="sv-SE" cap="small" dirty="0"/>
              <a:t> </a:t>
            </a:r>
            <a:r>
              <a:rPr lang="sv-SE" dirty="0"/>
              <a:t>– </a:t>
            </a:r>
            <a:r>
              <a:rPr lang="sv-SE" i="1" dirty="0" err="1"/>
              <a:t>irregular</a:t>
            </a:r>
            <a:endParaRPr lang="sv-SE" i="1" dirty="0"/>
          </a:p>
          <a:p>
            <a:pPr lvl="1"/>
            <a:r>
              <a:rPr lang="sv-SE" cap="small" dirty="0" err="1"/>
              <a:t>Size</a:t>
            </a:r>
            <a:r>
              <a:rPr lang="sv-SE" dirty="0"/>
              <a:t> – </a:t>
            </a:r>
            <a:r>
              <a:rPr lang="sv-SE" i="1" dirty="0"/>
              <a:t>yard</a:t>
            </a:r>
          </a:p>
          <a:p>
            <a:pPr lvl="1"/>
            <a:endParaRPr lang="sv-SE" i="1" dirty="0"/>
          </a:p>
          <a:p>
            <a:pPr marL="457200" lvl="1" indent="0">
              <a:buNone/>
            </a:pPr>
            <a:endParaRPr lang="sv-SE" i="1" dirty="0"/>
          </a:p>
          <a:p>
            <a:pPr lvl="1"/>
            <a:endParaRPr lang="sv-SE" dirty="0"/>
          </a:p>
          <a:p>
            <a:endParaRPr lang="sv-SE" dirty="0"/>
          </a:p>
        </p:txBody>
      </p:sp>
      <p:pic>
        <p:nvPicPr>
          <p:cNvPr id="8" name="Bildobjekt 7">
            <a:extLst>
              <a:ext uri="{FF2B5EF4-FFF2-40B4-BE49-F238E27FC236}">
                <a16:creationId xmlns:a16="http://schemas.microsoft.com/office/drawing/2014/main" id="{A68CB841-E567-9E64-82B8-7E94732EC3FE}"/>
              </a:ext>
            </a:extLst>
          </p:cNvPr>
          <p:cNvPicPr>
            <a:picLocks noChangeAspect="1"/>
          </p:cNvPicPr>
          <p:nvPr/>
        </p:nvPicPr>
        <p:blipFill>
          <a:blip r:embed="rId3"/>
          <a:stretch>
            <a:fillRect/>
          </a:stretch>
        </p:blipFill>
        <p:spPr>
          <a:xfrm>
            <a:off x="5577686" y="1825625"/>
            <a:ext cx="5776114" cy="4351338"/>
          </a:xfrm>
          <a:prstGeom prst="rect">
            <a:avLst/>
          </a:prstGeom>
        </p:spPr>
      </p:pic>
    </p:spTree>
    <p:extLst>
      <p:ext uri="{BB962C8B-B14F-4D97-AF65-F5344CB8AC3E}">
        <p14:creationId xmlns:p14="http://schemas.microsoft.com/office/powerpoint/2010/main" val="3330582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98CDDBB-14B6-55FB-0C04-8FFD0E94B562}"/>
              </a:ext>
            </a:extLst>
          </p:cNvPr>
          <p:cNvSpPr>
            <a:spLocks noGrp="1"/>
          </p:cNvSpPr>
          <p:nvPr>
            <p:ph type="title"/>
          </p:nvPr>
        </p:nvSpPr>
        <p:spPr>
          <a:solidFill>
            <a:srgbClr val="FF8901"/>
          </a:solidFill>
        </p:spPr>
        <p:txBody>
          <a:bodyPr/>
          <a:lstStyle/>
          <a:p>
            <a:r>
              <a:rPr lang="sv-SE" b="1" dirty="0" err="1">
                <a:solidFill>
                  <a:schemeClr val="bg1"/>
                </a:solidFill>
              </a:rPr>
              <a:t>Coupling</a:t>
            </a:r>
            <a:r>
              <a:rPr lang="sv-SE" b="1" dirty="0">
                <a:solidFill>
                  <a:schemeClr val="bg1"/>
                </a:solidFill>
              </a:rPr>
              <a:t> </a:t>
            </a:r>
            <a:r>
              <a:rPr lang="sv-SE" b="1" dirty="0" err="1">
                <a:solidFill>
                  <a:schemeClr val="bg1"/>
                </a:solidFill>
              </a:rPr>
              <a:t>Perpective</a:t>
            </a:r>
            <a:endParaRPr lang="sv-SE" b="1" dirty="0">
              <a:solidFill>
                <a:schemeClr val="bg1"/>
              </a:solidFill>
            </a:endParaRPr>
          </a:p>
        </p:txBody>
      </p:sp>
      <p:sp>
        <p:nvSpPr>
          <p:cNvPr id="5" name="Platshållare för innehåll 4">
            <a:extLst>
              <a:ext uri="{FF2B5EF4-FFF2-40B4-BE49-F238E27FC236}">
                <a16:creationId xmlns:a16="http://schemas.microsoft.com/office/drawing/2014/main" id="{958DE629-1D26-4A2D-ED45-D8CA960F7BCE}"/>
              </a:ext>
            </a:extLst>
          </p:cNvPr>
          <p:cNvSpPr>
            <a:spLocks noGrp="1"/>
          </p:cNvSpPr>
          <p:nvPr>
            <p:ph idx="1"/>
          </p:nvPr>
        </p:nvSpPr>
        <p:spPr/>
        <p:txBody>
          <a:bodyPr/>
          <a:lstStyle/>
          <a:p>
            <a:pPr marL="0" indent="0">
              <a:buNone/>
            </a:pPr>
            <a:r>
              <a:rPr lang="sv-SE" dirty="0" err="1"/>
              <a:t>Describes</a:t>
            </a:r>
            <a:r>
              <a:rPr lang="sv-SE" dirty="0"/>
              <a:t> the dimensions </a:t>
            </a:r>
            <a:r>
              <a:rPr lang="sv-SE" dirty="0" err="1"/>
              <a:t>related</a:t>
            </a:r>
            <a:r>
              <a:rPr lang="sv-SE" dirty="0"/>
              <a:t> to </a:t>
            </a:r>
            <a:r>
              <a:rPr lang="sv-SE" dirty="0" err="1"/>
              <a:t>how</a:t>
            </a:r>
            <a:r>
              <a:rPr lang="sv-SE" dirty="0"/>
              <a:t> the displays inte the MDE </a:t>
            </a:r>
            <a:r>
              <a:rPr lang="sv-SE" dirty="0" err="1"/>
              <a:t>connect</a:t>
            </a:r>
            <a:r>
              <a:rPr lang="sv-SE" dirty="0"/>
              <a:t> to </a:t>
            </a:r>
            <a:r>
              <a:rPr lang="sv-SE" dirty="0" err="1"/>
              <a:t>each</a:t>
            </a:r>
            <a:r>
              <a:rPr lang="sv-SE" dirty="0"/>
              <a:t> </a:t>
            </a:r>
            <a:r>
              <a:rPr lang="sv-SE" dirty="0" err="1"/>
              <a:t>other</a:t>
            </a:r>
            <a:r>
              <a:rPr lang="sv-SE" dirty="0"/>
              <a:t>.</a:t>
            </a:r>
          </a:p>
          <a:p>
            <a:pPr marL="0" indent="0">
              <a:buNone/>
            </a:pPr>
            <a:endParaRPr lang="sv-SE" dirty="0"/>
          </a:p>
          <a:p>
            <a:r>
              <a:rPr lang="sv-SE" sz="2800" cap="small" dirty="0"/>
              <a:t>Creation</a:t>
            </a:r>
            <a:r>
              <a:rPr lang="sv-SE" sz="2800" dirty="0"/>
              <a:t> -  </a:t>
            </a:r>
            <a:r>
              <a:rPr lang="sv-SE" sz="2800" i="1" dirty="0"/>
              <a:t>implicit, manual, </a:t>
            </a:r>
            <a:r>
              <a:rPr lang="sv-SE" sz="2800" i="1" dirty="0" err="1"/>
              <a:t>assisted</a:t>
            </a:r>
            <a:r>
              <a:rPr lang="sv-SE" sz="2800" i="1" dirty="0"/>
              <a:t>, </a:t>
            </a:r>
            <a:r>
              <a:rPr lang="sv-SE" sz="2800" i="1" dirty="0" err="1"/>
              <a:t>automatic</a:t>
            </a:r>
            <a:endParaRPr lang="sv-SE" sz="2800" i="1" dirty="0"/>
          </a:p>
          <a:p>
            <a:r>
              <a:rPr lang="sv-SE" sz="2800" cap="small" dirty="0" err="1"/>
              <a:t>Mutability</a:t>
            </a:r>
            <a:r>
              <a:rPr lang="sv-SE" sz="2800" dirty="0"/>
              <a:t> – </a:t>
            </a:r>
            <a:r>
              <a:rPr lang="sv-SE" sz="2800" i="1" dirty="0" err="1"/>
              <a:t>static</a:t>
            </a:r>
            <a:r>
              <a:rPr lang="sv-SE" sz="2800" i="1" dirty="0"/>
              <a:t>, </a:t>
            </a:r>
            <a:r>
              <a:rPr lang="sv-SE" sz="2800" i="1" dirty="0" err="1"/>
              <a:t>dynamic</a:t>
            </a:r>
            <a:endParaRPr lang="sv-SE" sz="2800" i="1" dirty="0"/>
          </a:p>
          <a:p>
            <a:r>
              <a:rPr lang="sv-SE" sz="2800" cap="small" dirty="0" err="1"/>
              <a:t>Logical</a:t>
            </a:r>
            <a:r>
              <a:rPr lang="sv-SE" sz="2800" cap="small" dirty="0"/>
              <a:t> </a:t>
            </a:r>
            <a:r>
              <a:rPr lang="sv-SE" sz="2800" cap="small" dirty="0" err="1"/>
              <a:t>View</a:t>
            </a:r>
            <a:r>
              <a:rPr lang="sv-SE" sz="2800" cap="small" dirty="0"/>
              <a:t> </a:t>
            </a:r>
            <a:r>
              <a:rPr lang="sv-SE" sz="2800" dirty="0"/>
              <a:t>– </a:t>
            </a:r>
            <a:r>
              <a:rPr lang="sv-SE" sz="2800" i="1" dirty="0" err="1"/>
              <a:t>discrete</a:t>
            </a:r>
            <a:r>
              <a:rPr lang="sv-SE" sz="2800" i="1" dirty="0"/>
              <a:t>, redundant, </a:t>
            </a:r>
            <a:br>
              <a:rPr lang="sv-SE" sz="2800" i="1" dirty="0"/>
            </a:br>
            <a:r>
              <a:rPr lang="sv-SE" sz="2800" i="1" dirty="0" err="1"/>
              <a:t>extended-continuous</a:t>
            </a:r>
            <a:r>
              <a:rPr lang="sv-SE" sz="2800" i="1" dirty="0"/>
              <a:t>, </a:t>
            </a:r>
            <a:r>
              <a:rPr lang="sv-SE" sz="2800" i="1" dirty="0" err="1"/>
              <a:t>extended-discontinuous</a:t>
            </a:r>
            <a:endParaRPr lang="sv-SE" sz="2800" i="1" dirty="0"/>
          </a:p>
          <a:p>
            <a:r>
              <a:rPr lang="sv-SE" sz="2800" cap="small" dirty="0" err="1"/>
              <a:t>Privacy</a:t>
            </a:r>
            <a:r>
              <a:rPr lang="sv-SE" sz="2800" dirty="0"/>
              <a:t> - </a:t>
            </a:r>
            <a:r>
              <a:rPr lang="sv-SE" sz="2800" i="1" dirty="0"/>
              <a:t>private, personal, public</a:t>
            </a:r>
          </a:p>
          <a:p>
            <a:endParaRPr lang="sv-SE" dirty="0"/>
          </a:p>
          <a:p>
            <a:pPr marL="0" indent="0">
              <a:buNone/>
            </a:pPr>
            <a:endParaRPr lang="sv-SE" dirty="0"/>
          </a:p>
        </p:txBody>
      </p:sp>
      <p:pic>
        <p:nvPicPr>
          <p:cNvPr id="6" name="Bildobjekt 5" descr="En bild som visar text, står, bildram&#10;&#10;Automatiskt genererad beskrivning">
            <a:extLst>
              <a:ext uri="{FF2B5EF4-FFF2-40B4-BE49-F238E27FC236}">
                <a16:creationId xmlns:a16="http://schemas.microsoft.com/office/drawing/2014/main" id="{0D69AAE6-73EB-4BDC-E2EA-85CFA47AEF39}"/>
              </a:ext>
            </a:extLst>
          </p:cNvPr>
          <p:cNvPicPr>
            <a:picLocks noChangeAspect="1"/>
          </p:cNvPicPr>
          <p:nvPr/>
        </p:nvPicPr>
        <p:blipFill rotWithShape="1">
          <a:blip r:embed="rId3"/>
          <a:srcRect r="9875"/>
          <a:stretch/>
        </p:blipFill>
        <p:spPr>
          <a:xfrm>
            <a:off x="8556606" y="2555631"/>
            <a:ext cx="2797194" cy="4138245"/>
          </a:xfrm>
          <a:prstGeom prst="rect">
            <a:avLst/>
          </a:prstGeom>
          <a:effectLst/>
        </p:spPr>
      </p:pic>
    </p:spTree>
    <p:extLst>
      <p:ext uri="{BB962C8B-B14F-4D97-AF65-F5344CB8AC3E}">
        <p14:creationId xmlns:p14="http://schemas.microsoft.com/office/powerpoint/2010/main" val="2111548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03E5B9-80F4-A3B0-04BA-C788BFD15F26}"/>
              </a:ext>
            </a:extLst>
          </p:cNvPr>
          <p:cNvSpPr>
            <a:spLocks noGrp="1"/>
          </p:cNvSpPr>
          <p:nvPr>
            <p:ph type="title"/>
          </p:nvPr>
        </p:nvSpPr>
        <p:spPr>
          <a:solidFill>
            <a:srgbClr val="FF8901"/>
          </a:solidFill>
        </p:spPr>
        <p:txBody>
          <a:bodyPr/>
          <a:lstStyle/>
          <a:p>
            <a:r>
              <a:rPr lang="sv-SE" b="1" dirty="0" err="1">
                <a:solidFill>
                  <a:schemeClr val="bg1"/>
                </a:solidFill>
              </a:rPr>
              <a:t>Example</a:t>
            </a:r>
            <a:endParaRPr lang="sv-SE" b="1" dirty="0">
              <a:solidFill>
                <a:schemeClr val="bg1"/>
              </a:solidFill>
            </a:endParaRPr>
          </a:p>
        </p:txBody>
      </p:sp>
      <p:sp>
        <p:nvSpPr>
          <p:cNvPr id="7" name="Platshållare för innehåll 6">
            <a:extLst>
              <a:ext uri="{FF2B5EF4-FFF2-40B4-BE49-F238E27FC236}">
                <a16:creationId xmlns:a16="http://schemas.microsoft.com/office/drawing/2014/main" id="{9B1BBC32-0629-1857-4F63-850F6C56C732}"/>
              </a:ext>
            </a:extLst>
          </p:cNvPr>
          <p:cNvSpPr>
            <a:spLocks noGrp="1"/>
          </p:cNvSpPr>
          <p:nvPr>
            <p:ph idx="1"/>
          </p:nvPr>
        </p:nvSpPr>
        <p:spPr/>
        <p:txBody>
          <a:bodyPr/>
          <a:lstStyle/>
          <a:p>
            <a:r>
              <a:rPr lang="sv-SE" dirty="0" err="1"/>
              <a:t>Topology</a:t>
            </a:r>
            <a:endParaRPr lang="sv-SE" dirty="0"/>
          </a:p>
          <a:p>
            <a:pPr lvl="1"/>
            <a:r>
              <a:rPr lang="sv-SE" cap="small" dirty="0" err="1"/>
              <a:t>Homogeneity</a:t>
            </a:r>
            <a:r>
              <a:rPr lang="sv-SE" dirty="0"/>
              <a:t> – </a:t>
            </a:r>
            <a:r>
              <a:rPr lang="sv-SE" i="1" dirty="0" err="1"/>
              <a:t>heterogeneous</a:t>
            </a:r>
            <a:endParaRPr lang="sv-SE" i="1" dirty="0"/>
          </a:p>
          <a:p>
            <a:pPr lvl="1"/>
            <a:r>
              <a:rPr lang="sv-SE" i="1" cap="small" dirty="0"/>
              <a:t>Spatial form </a:t>
            </a:r>
            <a:r>
              <a:rPr lang="sv-SE" dirty="0"/>
              <a:t>– </a:t>
            </a:r>
            <a:r>
              <a:rPr lang="sv-SE" i="1" dirty="0" err="1"/>
              <a:t>volumetric</a:t>
            </a:r>
            <a:endParaRPr lang="sv-SE" i="1" dirty="0"/>
          </a:p>
          <a:p>
            <a:pPr lvl="1"/>
            <a:r>
              <a:rPr lang="sv-SE" cap="small" dirty="0" err="1"/>
              <a:t>Shape</a:t>
            </a:r>
            <a:r>
              <a:rPr lang="sv-SE" cap="small" dirty="0"/>
              <a:t> </a:t>
            </a:r>
            <a:r>
              <a:rPr lang="sv-SE" cap="small" dirty="0" err="1"/>
              <a:t>regularity</a:t>
            </a:r>
            <a:r>
              <a:rPr lang="sv-SE" cap="small" dirty="0"/>
              <a:t> </a:t>
            </a:r>
            <a:r>
              <a:rPr lang="sv-SE" dirty="0"/>
              <a:t>– </a:t>
            </a:r>
            <a:r>
              <a:rPr lang="sv-SE" i="1" dirty="0" err="1"/>
              <a:t>regular</a:t>
            </a:r>
            <a:endParaRPr lang="sv-SE" i="1" dirty="0"/>
          </a:p>
          <a:p>
            <a:pPr lvl="1"/>
            <a:r>
              <a:rPr lang="sv-SE" cap="small" dirty="0" err="1"/>
              <a:t>Size</a:t>
            </a:r>
            <a:r>
              <a:rPr lang="sv-SE" dirty="0"/>
              <a:t> – </a:t>
            </a:r>
            <a:r>
              <a:rPr lang="sv-SE" i="1" dirty="0" err="1"/>
              <a:t>perch</a:t>
            </a:r>
            <a:endParaRPr lang="sv-SE" i="1" dirty="0"/>
          </a:p>
          <a:p>
            <a:r>
              <a:rPr lang="sv-SE" dirty="0" err="1"/>
              <a:t>Coupling</a:t>
            </a:r>
            <a:endParaRPr lang="sv-SE" dirty="0"/>
          </a:p>
          <a:p>
            <a:pPr lvl="1"/>
            <a:r>
              <a:rPr lang="sv-SE" sz="2400" cap="small" dirty="0" err="1"/>
              <a:t>Mutability</a:t>
            </a:r>
            <a:r>
              <a:rPr lang="sv-SE" sz="2400" cap="small" dirty="0"/>
              <a:t> </a:t>
            </a:r>
            <a:r>
              <a:rPr lang="sv-SE" sz="2400" dirty="0"/>
              <a:t>– </a:t>
            </a:r>
            <a:r>
              <a:rPr lang="sv-SE" sz="2400" i="1" dirty="0" err="1"/>
              <a:t>static</a:t>
            </a:r>
            <a:endParaRPr lang="sv-SE" sz="2400" i="1" dirty="0"/>
          </a:p>
          <a:p>
            <a:pPr lvl="1"/>
            <a:r>
              <a:rPr lang="sv-SE" sz="2400" cap="small" dirty="0" err="1"/>
              <a:t>Logical</a:t>
            </a:r>
            <a:r>
              <a:rPr lang="sv-SE" sz="2400" cap="small" dirty="0"/>
              <a:t> </a:t>
            </a:r>
            <a:r>
              <a:rPr lang="sv-SE" sz="2400" cap="small" dirty="0" err="1"/>
              <a:t>View</a:t>
            </a:r>
            <a:r>
              <a:rPr lang="sv-SE" sz="2400" cap="small" dirty="0"/>
              <a:t> </a:t>
            </a:r>
            <a:r>
              <a:rPr lang="sv-SE" sz="2400" dirty="0"/>
              <a:t>– </a:t>
            </a:r>
            <a:r>
              <a:rPr lang="sv-SE" sz="2400" i="1" dirty="0"/>
              <a:t>redundant</a:t>
            </a:r>
            <a:br>
              <a:rPr lang="sv-SE" sz="2400" i="1" dirty="0"/>
            </a:br>
            <a:endParaRPr lang="sv-SE" sz="2400" i="1" dirty="0"/>
          </a:p>
          <a:p>
            <a:pPr lvl="1"/>
            <a:endParaRPr lang="sv-SE" dirty="0"/>
          </a:p>
          <a:p>
            <a:pPr lvl="1"/>
            <a:endParaRPr lang="sv-SE" dirty="0"/>
          </a:p>
          <a:p>
            <a:pPr lvl="1"/>
            <a:endParaRPr lang="sv-SE" i="1" dirty="0"/>
          </a:p>
          <a:p>
            <a:pPr marL="457200" lvl="1" indent="0">
              <a:buNone/>
            </a:pPr>
            <a:endParaRPr lang="sv-SE" i="1" dirty="0"/>
          </a:p>
          <a:p>
            <a:pPr lvl="1"/>
            <a:endParaRPr lang="sv-SE" dirty="0"/>
          </a:p>
          <a:p>
            <a:endParaRPr lang="sv-SE" dirty="0"/>
          </a:p>
        </p:txBody>
      </p:sp>
      <p:pic>
        <p:nvPicPr>
          <p:cNvPr id="3" name="Bildobjekt 2">
            <a:extLst>
              <a:ext uri="{FF2B5EF4-FFF2-40B4-BE49-F238E27FC236}">
                <a16:creationId xmlns:a16="http://schemas.microsoft.com/office/drawing/2014/main" id="{63699313-769B-B793-8530-DCBE1D73C2E2}"/>
              </a:ext>
            </a:extLst>
          </p:cNvPr>
          <p:cNvPicPr>
            <a:picLocks noChangeAspect="1"/>
          </p:cNvPicPr>
          <p:nvPr/>
        </p:nvPicPr>
        <p:blipFill>
          <a:blip r:embed="rId3"/>
          <a:stretch>
            <a:fillRect/>
          </a:stretch>
        </p:blipFill>
        <p:spPr>
          <a:xfrm>
            <a:off x="5954939" y="1953533"/>
            <a:ext cx="5445022" cy="3158113"/>
          </a:xfrm>
          <a:prstGeom prst="rect">
            <a:avLst/>
          </a:prstGeom>
        </p:spPr>
      </p:pic>
    </p:spTree>
    <p:extLst>
      <p:ext uri="{BB962C8B-B14F-4D97-AF65-F5344CB8AC3E}">
        <p14:creationId xmlns:p14="http://schemas.microsoft.com/office/powerpoint/2010/main" val="1997815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296D91-F79C-5A45-9637-6A1FF7EF546C}"/>
              </a:ext>
            </a:extLst>
          </p:cNvPr>
          <p:cNvSpPr>
            <a:spLocks noGrp="1"/>
          </p:cNvSpPr>
          <p:nvPr>
            <p:ph type="title"/>
          </p:nvPr>
        </p:nvSpPr>
        <p:spPr>
          <a:solidFill>
            <a:srgbClr val="FF8901"/>
          </a:solidFill>
        </p:spPr>
        <p:txBody>
          <a:bodyPr/>
          <a:lstStyle/>
          <a:p>
            <a:r>
              <a:rPr lang="sv-SE" b="1" dirty="0" err="1">
                <a:solidFill>
                  <a:schemeClr val="bg1"/>
                </a:solidFill>
              </a:rPr>
              <a:t>Interaction</a:t>
            </a:r>
            <a:r>
              <a:rPr lang="sv-SE" b="1" dirty="0">
                <a:solidFill>
                  <a:schemeClr val="bg1"/>
                </a:solidFill>
              </a:rPr>
              <a:t> </a:t>
            </a:r>
            <a:r>
              <a:rPr lang="sv-SE" b="1" dirty="0" err="1">
                <a:solidFill>
                  <a:schemeClr val="bg1"/>
                </a:solidFill>
              </a:rPr>
              <a:t>Perspective</a:t>
            </a:r>
            <a:endParaRPr lang="sv-SE" b="1" dirty="0">
              <a:solidFill>
                <a:schemeClr val="bg1"/>
              </a:solidFill>
            </a:endParaRPr>
          </a:p>
        </p:txBody>
      </p:sp>
      <p:sp>
        <p:nvSpPr>
          <p:cNvPr id="3" name="Platshållare för innehåll 2">
            <a:extLst>
              <a:ext uri="{FF2B5EF4-FFF2-40B4-BE49-F238E27FC236}">
                <a16:creationId xmlns:a16="http://schemas.microsoft.com/office/drawing/2014/main" id="{5FF72F22-F024-A546-8CDB-D0217EC57441}"/>
              </a:ext>
            </a:extLst>
          </p:cNvPr>
          <p:cNvSpPr>
            <a:spLocks noGrp="1"/>
          </p:cNvSpPr>
          <p:nvPr>
            <p:ph idx="1"/>
          </p:nvPr>
        </p:nvSpPr>
        <p:spPr/>
        <p:txBody>
          <a:bodyPr/>
          <a:lstStyle/>
          <a:p>
            <a:pPr marL="0" indent="0">
              <a:buNone/>
            </a:pPr>
            <a:r>
              <a:rPr lang="sv-SE" dirty="0" err="1"/>
              <a:t>Describes</a:t>
            </a:r>
            <a:r>
              <a:rPr lang="sv-SE" dirty="0"/>
              <a:t> the </a:t>
            </a:r>
            <a:r>
              <a:rPr lang="sv-SE" dirty="0" err="1"/>
              <a:t>available</a:t>
            </a:r>
            <a:r>
              <a:rPr lang="sv-SE" dirty="0"/>
              <a:t> </a:t>
            </a:r>
            <a:r>
              <a:rPr lang="sv-SE" dirty="0" err="1"/>
              <a:t>interaction</a:t>
            </a:r>
            <a:r>
              <a:rPr lang="sv-SE" dirty="0"/>
              <a:t> modes </a:t>
            </a:r>
            <a:r>
              <a:rPr lang="sv-SE" dirty="0" err="1"/>
              <a:t>once</a:t>
            </a:r>
            <a:r>
              <a:rPr lang="sv-SE" dirty="0"/>
              <a:t> the </a:t>
            </a:r>
            <a:r>
              <a:rPr lang="sv-SE" dirty="0" err="1"/>
              <a:t>devices</a:t>
            </a:r>
            <a:r>
              <a:rPr lang="sv-SE" dirty="0"/>
              <a:t> </a:t>
            </a:r>
            <a:r>
              <a:rPr lang="sv-SE" dirty="0" err="1"/>
              <a:t>have</a:t>
            </a:r>
            <a:r>
              <a:rPr lang="sv-SE" dirty="0"/>
              <a:t> </a:t>
            </a:r>
            <a:r>
              <a:rPr lang="sv-SE" dirty="0" err="1"/>
              <a:t>been</a:t>
            </a:r>
            <a:r>
              <a:rPr lang="sv-SE" dirty="0"/>
              <a:t> </a:t>
            </a:r>
            <a:r>
              <a:rPr lang="sv-SE" dirty="0" err="1"/>
              <a:t>organized</a:t>
            </a:r>
            <a:r>
              <a:rPr lang="sv-SE" dirty="0"/>
              <a:t> and </a:t>
            </a:r>
            <a:r>
              <a:rPr lang="sv-SE" dirty="0" err="1"/>
              <a:t>coupled</a:t>
            </a:r>
            <a:r>
              <a:rPr lang="sv-SE" dirty="0"/>
              <a:t> </a:t>
            </a:r>
            <a:r>
              <a:rPr lang="sv-SE" dirty="0" err="1"/>
              <a:t>together</a:t>
            </a:r>
            <a:endParaRPr lang="sv-SE" dirty="0"/>
          </a:p>
          <a:p>
            <a:pPr marL="0" indent="0">
              <a:buNone/>
            </a:pPr>
            <a:endParaRPr lang="sv-SE" cap="small" dirty="0"/>
          </a:p>
          <a:p>
            <a:r>
              <a:rPr lang="sv-SE" cap="small" dirty="0" err="1"/>
              <a:t>Interaction</a:t>
            </a:r>
            <a:r>
              <a:rPr lang="sv-SE" cap="small" dirty="0"/>
              <a:t> </a:t>
            </a:r>
            <a:r>
              <a:rPr lang="sv-SE" cap="small" dirty="0" err="1"/>
              <a:t>availability</a:t>
            </a:r>
            <a:r>
              <a:rPr lang="sv-SE" cap="small" dirty="0"/>
              <a:t> </a:t>
            </a:r>
            <a:r>
              <a:rPr lang="sv-SE" dirty="0"/>
              <a:t>– </a:t>
            </a:r>
            <a:r>
              <a:rPr lang="sv-SE" i="1" dirty="0" err="1"/>
              <a:t>inexistent</a:t>
            </a:r>
            <a:r>
              <a:rPr lang="sv-SE" i="1" dirty="0"/>
              <a:t>, partial, tota</a:t>
            </a:r>
            <a:r>
              <a:rPr lang="sv-SE" dirty="0"/>
              <a:t>l</a:t>
            </a:r>
          </a:p>
          <a:p>
            <a:r>
              <a:rPr lang="sv-SE" cap="small" dirty="0"/>
              <a:t>Input </a:t>
            </a:r>
            <a:r>
              <a:rPr lang="sv-SE" cap="small" dirty="0" err="1"/>
              <a:t>directness</a:t>
            </a:r>
            <a:r>
              <a:rPr lang="sv-SE" cap="small" dirty="0"/>
              <a:t> </a:t>
            </a:r>
            <a:r>
              <a:rPr lang="sv-SE" dirty="0"/>
              <a:t>– </a:t>
            </a:r>
            <a:r>
              <a:rPr lang="sv-SE" i="1" dirty="0" err="1"/>
              <a:t>direct</a:t>
            </a:r>
            <a:r>
              <a:rPr lang="sv-SE" i="1" dirty="0"/>
              <a:t>, </a:t>
            </a:r>
            <a:r>
              <a:rPr lang="sv-SE" i="1" dirty="0" err="1"/>
              <a:t>indirect</a:t>
            </a:r>
            <a:endParaRPr lang="sv-SE" i="1" dirty="0"/>
          </a:p>
          <a:p>
            <a:r>
              <a:rPr lang="sv-SE" cap="small" dirty="0" err="1"/>
              <a:t>Interaction</a:t>
            </a:r>
            <a:r>
              <a:rPr lang="sv-SE" cap="small" dirty="0"/>
              <a:t> medium </a:t>
            </a:r>
            <a:r>
              <a:rPr lang="sv-SE" dirty="0"/>
              <a:t>– </a:t>
            </a:r>
            <a:r>
              <a:rPr lang="sv-SE" i="1" dirty="0"/>
              <a:t>on-</a:t>
            </a:r>
            <a:r>
              <a:rPr lang="sv-SE" i="1" dirty="0" err="1"/>
              <a:t>device</a:t>
            </a:r>
            <a:r>
              <a:rPr lang="sv-SE" i="1" dirty="0"/>
              <a:t>, </a:t>
            </a:r>
            <a:r>
              <a:rPr lang="sv-SE" i="1" dirty="0" err="1"/>
              <a:t>around-device</a:t>
            </a:r>
            <a:endParaRPr lang="sv-SE" i="1" dirty="0"/>
          </a:p>
          <a:p>
            <a:r>
              <a:rPr lang="sv-SE" cap="small" dirty="0" err="1"/>
              <a:t>Interaction</a:t>
            </a:r>
            <a:r>
              <a:rPr lang="sv-SE" cap="small" dirty="0"/>
              <a:t> instruments</a:t>
            </a:r>
            <a:r>
              <a:rPr lang="sv-SE" dirty="0"/>
              <a:t> - </a:t>
            </a:r>
            <a:r>
              <a:rPr lang="sv-SE" i="1" dirty="0" err="1"/>
              <a:t>body-based</a:t>
            </a:r>
            <a:r>
              <a:rPr lang="sv-SE" i="1" dirty="0"/>
              <a:t>, </a:t>
            </a:r>
            <a:r>
              <a:rPr lang="sv-SE" i="1" dirty="0" err="1"/>
              <a:t>surface-based</a:t>
            </a:r>
            <a:r>
              <a:rPr lang="sv-SE" i="1" dirty="0"/>
              <a:t>, </a:t>
            </a:r>
            <a:r>
              <a:rPr lang="sv-SE" i="1" dirty="0" err="1"/>
              <a:t>tangible</a:t>
            </a:r>
            <a:endParaRPr lang="sv-SE" i="1" dirty="0"/>
          </a:p>
          <a:p>
            <a:pPr lvl="1"/>
            <a:r>
              <a:rPr lang="sv-SE" dirty="0" err="1"/>
              <a:t>tangible</a:t>
            </a:r>
            <a:r>
              <a:rPr lang="sv-SE" dirty="0"/>
              <a:t> </a:t>
            </a:r>
            <a:r>
              <a:rPr lang="sv-SE" dirty="0" err="1"/>
              <a:t>includes</a:t>
            </a:r>
            <a:r>
              <a:rPr lang="sv-SE" dirty="0"/>
              <a:t> </a:t>
            </a:r>
            <a:r>
              <a:rPr lang="sv-SE" dirty="0" err="1"/>
              <a:t>e.g</a:t>
            </a:r>
            <a:r>
              <a:rPr lang="sv-SE" dirty="0"/>
              <a:t>., </a:t>
            </a:r>
            <a:r>
              <a:rPr lang="sv-SE" dirty="0" err="1"/>
              <a:t>mice</a:t>
            </a:r>
            <a:r>
              <a:rPr lang="sv-SE" dirty="0"/>
              <a:t> and keyboards</a:t>
            </a:r>
          </a:p>
          <a:p>
            <a:r>
              <a:rPr lang="sv-SE" cap="small" dirty="0"/>
              <a:t>Input </a:t>
            </a:r>
            <a:r>
              <a:rPr lang="sv-SE" cap="small" dirty="0" err="1"/>
              <a:t>Continuity</a:t>
            </a:r>
            <a:r>
              <a:rPr lang="sv-SE" cap="small" dirty="0"/>
              <a:t> </a:t>
            </a:r>
            <a:r>
              <a:rPr lang="sv-SE" dirty="0"/>
              <a:t>– </a:t>
            </a:r>
            <a:r>
              <a:rPr lang="sv-SE" i="1" dirty="0" err="1"/>
              <a:t>punctual</a:t>
            </a:r>
            <a:r>
              <a:rPr lang="sv-SE" i="1" dirty="0"/>
              <a:t>, </a:t>
            </a:r>
            <a:r>
              <a:rPr lang="sv-SE" i="1" dirty="0" err="1"/>
              <a:t>gestural</a:t>
            </a:r>
            <a:endParaRPr lang="sv-SE" i="1" dirty="0"/>
          </a:p>
        </p:txBody>
      </p:sp>
    </p:spTree>
    <p:extLst>
      <p:ext uri="{BB962C8B-B14F-4D97-AF65-F5344CB8AC3E}">
        <p14:creationId xmlns:p14="http://schemas.microsoft.com/office/powerpoint/2010/main" val="3913465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03E5B9-80F4-A3B0-04BA-C788BFD15F26}"/>
              </a:ext>
            </a:extLst>
          </p:cNvPr>
          <p:cNvSpPr>
            <a:spLocks noGrp="1"/>
          </p:cNvSpPr>
          <p:nvPr>
            <p:ph type="title"/>
          </p:nvPr>
        </p:nvSpPr>
        <p:spPr>
          <a:solidFill>
            <a:srgbClr val="FF8901"/>
          </a:solidFill>
        </p:spPr>
        <p:txBody>
          <a:bodyPr/>
          <a:lstStyle/>
          <a:p>
            <a:r>
              <a:rPr lang="sv-SE" b="1" dirty="0" err="1">
                <a:solidFill>
                  <a:schemeClr val="bg1"/>
                </a:solidFill>
              </a:rPr>
              <a:t>Example</a:t>
            </a:r>
            <a:endParaRPr lang="sv-SE" b="1" dirty="0">
              <a:solidFill>
                <a:schemeClr val="bg1"/>
              </a:solidFill>
            </a:endParaRPr>
          </a:p>
        </p:txBody>
      </p:sp>
      <p:sp>
        <p:nvSpPr>
          <p:cNvPr id="7" name="Platshållare för innehåll 6">
            <a:extLst>
              <a:ext uri="{FF2B5EF4-FFF2-40B4-BE49-F238E27FC236}">
                <a16:creationId xmlns:a16="http://schemas.microsoft.com/office/drawing/2014/main" id="{9B1BBC32-0629-1857-4F63-850F6C56C732}"/>
              </a:ext>
            </a:extLst>
          </p:cNvPr>
          <p:cNvSpPr>
            <a:spLocks noGrp="1"/>
          </p:cNvSpPr>
          <p:nvPr>
            <p:ph idx="1"/>
          </p:nvPr>
        </p:nvSpPr>
        <p:spPr>
          <a:xfrm>
            <a:off x="838200" y="1825624"/>
            <a:ext cx="10515600" cy="4871389"/>
          </a:xfrm>
        </p:spPr>
        <p:txBody>
          <a:bodyPr>
            <a:normAutofit fontScale="92500" lnSpcReduction="10000"/>
          </a:bodyPr>
          <a:lstStyle/>
          <a:p>
            <a:r>
              <a:rPr lang="sv-SE" dirty="0" err="1"/>
              <a:t>Topology</a:t>
            </a:r>
            <a:endParaRPr lang="sv-SE" dirty="0"/>
          </a:p>
          <a:p>
            <a:pPr lvl="1"/>
            <a:r>
              <a:rPr lang="sv-SE" cap="small" dirty="0" err="1"/>
              <a:t>Homogeneity</a:t>
            </a:r>
            <a:r>
              <a:rPr lang="sv-SE" dirty="0"/>
              <a:t> – </a:t>
            </a:r>
            <a:r>
              <a:rPr lang="sv-SE" i="1" dirty="0" err="1"/>
              <a:t>homogeneous</a:t>
            </a:r>
            <a:endParaRPr lang="sv-SE" i="1" dirty="0"/>
          </a:p>
          <a:p>
            <a:pPr lvl="1"/>
            <a:r>
              <a:rPr lang="sv-SE" i="1" cap="small" dirty="0"/>
              <a:t>Spatial form </a:t>
            </a:r>
            <a:r>
              <a:rPr lang="sv-SE" dirty="0"/>
              <a:t>– </a:t>
            </a:r>
            <a:r>
              <a:rPr lang="sv-SE" i="1" dirty="0" err="1"/>
              <a:t>volumetric</a:t>
            </a:r>
            <a:endParaRPr lang="sv-SE" i="1" dirty="0"/>
          </a:p>
          <a:p>
            <a:pPr lvl="1"/>
            <a:r>
              <a:rPr lang="sv-SE" cap="small" dirty="0" err="1"/>
              <a:t>Shape</a:t>
            </a:r>
            <a:r>
              <a:rPr lang="sv-SE" cap="small" dirty="0"/>
              <a:t> </a:t>
            </a:r>
            <a:r>
              <a:rPr lang="sv-SE" cap="small" dirty="0" err="1"/>
              <a:t>regularity</a:t>
            </a:r>
            <a:r>
              <a:rPr lang="sv-SE" cap="small" dirty="0"/>
              <a:t> </a:t>
            </a:r>
            <a:r>
              <a:rPr lang="sv-SE" dirty="0"/>
              <a:t>– </a:t>
            </a:r>
            <a:r>
              <a:rPr lang="sv-SE" i="1" dirty="0" err="1"/>
              <a:t>irregular</a:t>
            </a:r>
            <a:endParaRPr lang="sv-SE" i="1" dirty="0"/>
          </a:p>
          <a:p>
            <a:pPr lvl="1"/>
            <a:r>
              <a:rPr lang="sv-SE" cap="small" dirty="0" err="1"/>
              <a:t>Size</a:t>
            </a:r>
            <a:r>
              <a:rPr lang="sv-SE" dirty="0"/>
              <a:t> – </a:t>
            </a:r>
            <a:r>
              <a:rPr lang="sv-SE" i="1" dirty="0" err="1"/>
              <a:t>foot</a:t>
            </a:r>
            <a:endParaRPr lang="sv-SE" i="1" dirty="0"/>
          </a:p>
          <a:p>
            <a:r>
              <a:rPr lang="sv-SE" dirty="0" err="1"/>
              <a:t>Interaction</a:t>
            </a:r>
            <a:endParaRPr lang="sv-SE" dirty="0"/>
          </a:p>
          <a:p>
            <a:pPr lvl="1"/>
            <a:r>
              <a:rPr lang="sv-SE" cap="small" dirty="0" err="1"/>
              <a:t>Interaction</a:t>
            </a:r>
            <a:r>
              <a:rPr lang="sv-SE" cap="small" dirty="0"/>
              <a:t> </a:t>
            </a:r>
            <a:r>
              <a:rPr lang="sv-SE" cap="small" dirty="0" err="1"/>
              <a:t>Availability</a:t>
            </a:r>
            <a:r>
              <a:rPr lang="sv-SE" sz="2400" cap="small" dirty="0"/>
              <a:t> </a:t>
            </a:r>
            <a:r>
              <a:rPr lang="sv-SE" sz="2400" dirty="0"/>
              <a:t>– </a:t>
            </a:r>
            <a:r>
              <a:rPr lang="sv-SE" sz="2400" i="1" dirty="0"/>
              <a:t>total</a:t>
            </a:r>
          </a:p>
          <a:p>
            <a:pPr lvl="1"/>
            <a:r>
              <a:rPr lang="sv-SE" cap="small" dirty="0"/>
              <a:t>Input </a:t>
            </a:r>
            <a:r>
              <a:rPr lang="sv-SE" cap="small" dirty="0" err="1"/>
              <a:t>Directnesss</a:t>
            </a:r>
            <a:r>
              <a:rPr lang="sv-SE" sz="2000" cap="small" dirty="0"/>
              <a:t> </a:t>
            </a:r>
            <a:r>
              <a:rPr lang="sv-SE" sz="2000" dirty="0"/>
              <a:t>–</a:t>
            </a:r>
            <a:r>
              <a:rPr lang="sv-SE" sz="2000" i="1" cap="small" dirty="0"/>
              <a:t> </a:t>
            </a:r>
            <a:r>
              <a:rPr lang="sv-SE" i="1" dirty="0" err="1"/>
              <a:t>direct</a:t>
            </a:r>
            <a:endParaRPr lang="sv-SE" i="1" dirty="0"/>
          </a:p>
          <a:p>
            <a:pPr lvl="1"/>
            <a:r>
              <a:rPr lang="sv-SE" cap="small" dirty="0" err="1"/>
              <a:t>Interaction</a:t>
            </a:r>
            <a:r>
              <a:rPr lang="sv-SE" cap="small" dirty="0"/>
              <a:t> Medium </a:t>
            </a:r>
            <a:r>
              <a:rPr lang="sv-SE" sz="1800" dirty="0"/>
              <a:t>–</a:t>
            </a:r>
            <a:r>
              <a:rPr lang="sv-SE" sz="1800" i="1" cap="small" dirty="0"/>
              <a:t>  </a:t>
            </a:r>
            <a:r>
              <a:rPr lang="sv-SE" i="1" dirty="0"/>
              <a:t>on-</a:t>
            </a:r>
            <a:r>
              <a:rPr lang="sv-SE" i="1" dirty="0" err="1"/>
              <a:t>device</a:t>
            </a:r>
            <a:endParaRPr lang="sv-SE" i="1" dirty="0"/>
          </a:p>
          <a:p>
            <a:pPr lvl="1"/>
            <a:r>
              <a:rPr lang="sv-SE" cap="small" dirty="0" err="1"/>
              <a:t>Interaction</a:t>
            </a:r>
            <a:r>
              <a:rPr lang="sv-SE" cap="small" dirty="0"/>
              <a:t> Instruments - </a:t>
            </a:r>
            <a:r>
              <a:rPr lang="sv-SE" i="1" dirty="0" err="1"/>
              <a:t>surface-based</a:t>
            </a:r>
            <a:endParaRPr lang="sv-SE" i="1" dirty="0"/>
          </a:p>
          <a:p>
            <a:pPr lvl="1"/>
            <a:r>
              <a:rPr lang="sv-SE" cap="small" dirty="0"/>
              <a:t>Input </a:t>
            </a:r>
            <a:r>
              <a:rPr lang="sv-SE" cap="small" dirty="0" err="1"/>
              <a:t>Continuity</a:t>
            </a:r>
            <a:r>
              <a:rPr lang="sv-SE" cap="small" dirty="0"/>
              <a:t> – </a:t>
            </a:r>
            <a:r>
              <a:rPr lang="sv-SE" i="1" dirty="0" err="1"/>
              <a:t>punctual</a:t>
            </a:r>
            <a:r>
              <a:rPr lang="sv-SE" i="1" dirty="0"/>
              <a:t>, </a:t>
            </a:r>
            <a:r>
              <a:rPr lang="sv-SE" i="1" dirty="0" err="1"/>
              <a:t>gestural</a:t>
            </a:r>
            <a:endParaRPr lang="sv-SE" i="1" dirty="0"/>
          </a:p>
          <a:p>
            <a:pPr marL="457200" lvl="1" indent="0">
              <a:buNone/>
            </a:pPr>
            <a:br>
              <a:rPr lang="sv-SE" sz="2400" i="1" dirty="0"/>
            </a:br>
            <a:endParaRPr lang="sv-SE" sz="2400" i="1" dirty="0"/>
          </a:p>
          <a:p>
            <a:pPr marL="0" indent="0">
              <a:buNone/>
            </a:pPr>
            <a:r>
              <a:rPr lang="sv-SE" sz="2000" dirty="0" err="1"/>
              <a:t>Siftables</a:t>
            </a:r>
            <a:r>
              <a:rPr lang="sv-SE" sz="2000" dirty="0"/>
              <a:t>: </a:t>
            </a:r>
            <a:r>
              <a:rPr lang="sv-SE" sz="2000" dirty="0" err="1">
                <a:hlinkClick r:id="rId3"/>
              </a:rPr>
              <a:t>https</a:t>
            </a:r>
            <a:r>
              <a:rPr lang="sv-SE" sz="2000" dirty="0">
                <a:hlinkClick r:id="rId3"/>
              </a:rPr>
              <a:t>://</a:t>
            </a:r>
            <a:r>
              <a:rPr lang="sv-SE" sz="2000" dirty="0" err="1">
                <a:hlinkClick r:id="rId3"/>
              </a:rPr>
              <a:t>www.youtube.com</a:t>
            </a:r>
            <a:r>
              <a:rPr lang="sv-SE" sz="2000" dirty="0">
                <a:hlinkClick r:id="rId3"/>
              </a:rPr>
              <a:t>/</a:t>
            </a:r>
            <a:r>
              <a:rPr lang="sv-SE" sz="2000" dirty="0" err="1">
                <a:hlinkClick r:id="rId3"/>
              </a:rPr>
              <a:t>watch?v</a:t>
            </a:r>
            <a:r>
              <a:rPr lang="sv-SE" sz="2000" dirty="0">
                <a:hlinkClick r:id="rId3"/>
              </a:rPr>
              <a:t>=</a:t>
            </a:r>
            <a:r>
              <a:rPr lang="sv-SE" sz="2000" dirty="0" err="1">
                <a:hlinkClick r:id="rId3"/>
              </a:rPr>
              <a:t>vbwzBBHtNGI</a:t>
            </a:r>
            <a:endParaRPr lang="sv-SE" sz="2200" dirty="0"/>
          </a:p>
          <a:p>
            <a:pPr lvl="1"/>
            <a:endParaRPr lang="sv-SE" dirty="0"/>
          </a:p>
          <a:p>
            <a:pPr lvl="1"/>
            <a:endParaRPr lang="sv-SE" i="1" dirty="0"/>
          </a:p>
          <a:p>
            <a:pPr marL="457200" lvl="1" indent="0">
              <a:buNone/>
            </a:pPr>
            <a:endParaRPr lang="sv-SE" i="1" dirty="0"/>
          </a:p>
          <a:p>
            <a:pPr lvl="1"/>
            <a:endParaRPr lang="sv-SE" dirty="0"/>
          </a:p>
          <a:p>
            <a:endParaRPr lang="sv-SE" dirty="0"/>
          </a:p>
        </p:txBody>
      </p:sp>
      <p:pic>
        <p:nvPicPr>
          <p:cNvPr id="5" name="Bildobjekt 4" descr="En bild som visar text, person, inomhus&#10;&#10;Automatiskt genererad beskrivning">
            <a:extLst>
              <a:ext uri="{FF2B5EF4-FFF2-40B4-BE49-F238E27FC236}">
                <a16:creationId xmlns:a16="http://schemas.microsoft.com/office/drawing/2014/main" id="{B6C2218F-5E3B-6C19-4043-2448F72CEDF6}"/>
              </a:ext>
            </a:extLst>
          </p:cNvPr>
          <p:cNvPicPr>
            <a:picLocks noChangeAspect="1"/>
          </p:cNvPicPr>
          <p:nvPr/>
        </p:nvPicPr>
        <p:blipFill>
          <a:blip r:embed="rId4"/>
          <a:stretch>
            <a:fillRect/>
          </a:stretch>
        </p:blipFill>
        <p:spPr>
          <a:xfrm>
            <a:off x="6355169" y="1969536"/>
            <a:ext cx="4998631" cy="3849632"/>
          </a:xfrm>
          <a:prstGeom prst="rect">
            <a:avLst/>
          </a:prstGeom>
        </p:spPr>
      </p:pic>
    </p:spTree>
    <p:extLst>
      <p:ext uri="{BB962C8B-B14F-4D97-AF65-F5344CB8AC3E}">
        <p14:creationId xmlns:p14="http://schemas.microsoft.com/office/powerpoint/2010/main" val="2868504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574E0-517B-4B2C-BDCC-C0AC5FFB59FD}"/>
              </a:ext>
            </a:extLst>
          </p:cNvPr>
          <p:cNvSpPr>
            <a:spLocks noGrp="1"/>
          </p:cNvSpPr>
          <p:nvPr>
            <p:ph type="title"/>
          </p:nvPr>
        </p:nvSpPr>
        <p:spPr>
          <a:solidFill>
            <a:srgbClr val="FF8901"/>
          </a:solidFill>
        </p:spPr>
        <p:txBody>
          <a:bodyPr/>
          <a:lstStyle/>
          <a:p>
            <a:r>
              <a:rPr lang="sv-SE" b="1" dirty="0" err="1">
                <a:solidFill>
                  <a:schemeClr val="bg1"/>
                </a:solidFill>
              </a:rPr>
              <a:t>Why</a:t>
            </a:r>
            <a:r>
              <a:rPr lang="sv-SE" b="1" dirty="0">
                <a:solidFill>
                  <a:schemeClr val="bg1"/>
                </a:solidFill>
              </a:rPr>
              <a:t> is the </a:t>
            </a:r>
            <a:r>
              <a:rPr lang="sv-SE" b="1" dirty="0" err="1">
                <a:solidFill>
                  <a:schemeClr val="bg1"/>
                </a:solidFill>
              </a:rPr>
              <a:t>Taxonomy</a:t>
            </a:r>
            <a:r>
              <a:rPr lang="sv-SE" b="1" dirty="0">
                <a:solidFill>
                  <a:schemeClr val="bg1"/>
                </a:solidFill>
              </a:rPr>
              <a:t> </a:t>
            </a:r>
            <a:r>
              <a:rPr lang="sv-SE" b="1" dirty="0" err="1">
                <a:solidFill>
                  <a:schemeClr val="bg1"/>
                </a:solidFill>
              </a:rPr>
              <a:t>Useful</a:t>
            </a:r>
            <a:r>
              <a:rPr lang="sv-SE" b="1" dirty="0">
                <a:solidFill>
                  <a:schemeClr val="bg1"/>
                </a:solidFill>
              </a:rPr>
              <a:t>?</a:t>
            </a:r>
            <a:endParaRPr lang="da-DK" b="1" dirty="0">
              <a:solidFill>
                <a:schemeClr val="bg1"/>
              </a:solidFill>
            </a:endParaRPr>
          </a:p>
        </p:txBody>
      </p:sp>
      <p:sp>
        <p:nvSpPr>
          <p:cNvPr id="3" name="Content Placeholder 2">
            <a:extLst>
              <a:ext uri="{FF2B5EF4-FFF2-40B4-BE49-F238E27FC236}">
                <a16:creationId xmlns:a16="http://schemas.microsoft.com/office/drawing/2014/main" id="{F5C46E40-53A8-4952-8688-FD316F01D191}"/>
              </a:ext>
            </a:extLst>
          </p:cNvPr>
          <p:cNvSpPr>
            <a:spLocks noGrp="1"/>
          </p:cNvSpPr>
          <p:nvPr>
            <p:ph idx="1"/>
          </p:nvPr>
        </p:nvSpPr>
        <p:spPr/>
        <p:txBody>
          <a:bodyPr/>
          <a:lstStyle/>
          <a:p>
            <a:r>
              <a:rPr lang="da-DK" dirty="0"/>
              <a:t>Analysis &amp; </a:t>
            </a:r>
            <a:r>
              <a:rPr lang="da-DK" dirty="0" err="1"/>
              <a:t>Ideation</a:t>
            </a:r>
            <a:endParaRPr lang="da-DK" dirty="0"/>
          </a:p>
          <a:p>
            <a:endParaRPr lang="da-DK" dirty="0"/>
          </a:p>
          <a:p>
            <a:r>
              <a:rPr lang="da-DK" dirty="0"/>
              <a:t>Analysis</a:t>
            </a:r>
          </a:p>
          <a:p>
            <a:pPr lvl="1"/>
            <a:r>
              <a:rPr lang="da-DK" dirty="0" err="1"/>
              <a:t>Categorize</a:t>
            </a:r>
            <a:endParaRPr lang="da-DK" dirty="0"/>
          </a:p>
          <a:p>
            <a:pPr lvl="1"/>
            <a:r>
              <a:rPr lang="da-DK" dirty="0" err="1"/>
              <a:t>Compare</a:t>
            </a:r>
            <a:endParaRPr lang="da-DK" dirty="0"/>
          </a:p>
          <a:p>
            <a:pPr lvl="1"/>
            <a:r>
              <a:rPr lang="da-DK" dirty="0"/>
              <a:t>…</a:t>
            </a:r>
          </a:p>
          <a:p>
            <a:r>
              <a:rPr lang="da-DK" dirty="0" err="1"/>
              <a:t>Ideation</a:t>
            </a:r>
            <a:endParaRPr lang="da-DK" dirty="0"/>
          </a:p>
          <a:p>
            <a:pPr lvl="1"/>
            <a:r>
              <a:rPr lang="da-DK" dirty="0"/>
              <a:t>Provide </a:t>
            </a:r>
            <a:r>
              <a:rPr lang="da-DK" dirty="0" err="1"/>
              <a:t>ideas</a:t>
            </a:r>
            <a:endParaRPr lang="da-DK" dirty="0"/>
          </a:p>
          <a:p>
            <a:pPr lvl="1"/>
            <a:r>
              <a:rPr lang="da-DK" dirty="0" err="1"/>
              <a:t>Pick</a:t>
            </a:r>
            <a:r>
              <a:rPr lang="da-DK" dirty="0"/>
              <a:t> dimensions from the </a:t>
            </a:r>
            <a:r>
              <a:rPr lang="da-DK" dirty="0" err="1"/>
              <a:t>perspectives</a:t>
            </a:r>
            <a:r>
              <a:rPr lang="da-DK" dirty="0"/>
              <a:t> and </a:t>
            </a:r>
            <a:r>
              <a:rPr lang="da-DK" dirty="0" err="1"/>
              <a:t>ideate</a:t>
            </a:r>
            <a:endParaRPr lang="da-DK" dirty="0"/>
          </a:p>
          <a:p>
            <a:pPr lvl="2"/>
            <a:r>
              <a:rPr lang="da-DK" dirty="0" err="1"/>
              <a:t>E.g</a:t>
            </a:r>
            <a:r>
              <a:rPr lang="da-DK" dirty="0"/>
              <a:t>., </a:t>
            </a:r>
            <a:r>
              <a:rPr lang="da-DK" i="1" dirty="0" err="1"/>
              <a:t>planar</a:t>
            </a:r>
            <a:r>
              <a:rPr lang="da-DK" i="1" dirty="0"/>
              <a:t>, </a:t>
            </a:r>
            <a:r>
              <a:rPr lang="da-DK" i="1" dirty="0" err="1"/>
              <a:t>foot</a:t>
            </a:r>
            <a:r>
              <a:rPr lang="da-DK" i="1" dirty="0"/>
              <a:t>, on-</a:t>
            </a:r>
            <a:r>
              <a:rPr lang="da-DK" i="1" dirty="0" err="1"/>
              <a:t>device</a:t>
            </a:r>
            <a:r>
              <a:rPr lang="da-DK" i="1" dirty="0"/>
              <a:t> </a:t>
            </a:r>
            <a:r>
              <a:rPr lang="da-DK" dirty="0"/>
              <a:t>or </a:t>
            </a:r>
            <a:r>
              <a:rPr lang="da-DK" i="1" dirty="0" err="1"/>
              <a:t>volumetric</a:t>
            </a:r>
            <a:r>
              <a:rPr lang="da-DK" i="1" dirty="0"/>
              <a:t>, yard, </a:t>
            </a:r>
            <a:r>
              <a:rPr lang="da-DK" i="1" dirty="0" err="1"/>
              <a:t>tangible</a:t>
            </a:r>
            <a:endParaRPr lang="da-DK" i="1" dirty="0"/>
          </a:p>
        </p:txBody>
      </p:sp>
    </p:spTree>
    <p:extLst>
      <p:ext uri="{BB962C8B-B14F-4D97-AF65-F5344CB8AC3E}">
        <p14:creationId xmlns:p14="http://schemas.microsoft.com/office/powerpoint/2010/main" val="1654984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41B91-A9EC-43FB-A580-2C34DC6B98B0}"/>
              </a:ext>
            </a:extLst>
          </p:cNvPr>
          <p:cNvSpPr>
            <a:spLocks noGrp="1"/>
          </p:cNvSpPr>
          <p:nvPr>
            <p:ph type="title"/>
          </p:nvPr>
        </p:nvSpPr>
        <p:spPr>
          <a:solidFill>
            <a:srgbClr val="FF8901"/>
          </a:solidFill>
        </p:spPr>
        <p:txBody>
          <a:bodyPr/>
          <a:lstStyle/>
          <a:p>
            <a:r>
              <a:rPr lang="sv-SE" b="1" dirty="0" err="1">
                <a:solidFill>
                  <a:schemeClr val="bg1"/>
                </a:solidFill>
              </a:rPr>
              <a:t>Summary</a:t>
            </a:r>
            <a:r>
              <a:rPr lang="sv-SE" b="1" dirty="0">
                <a:solidFill>
                  <a:schemeClr val="bg1"/>
                </a:solidFill>
              </a:rPr>
              <a:t> &amp; Learning </a:t>
            </a:r>
            <a:r>
              <a:rPr lang="sv-SE" b="1" dirty="0" err="1">
                <a:solidFill>
                  <a:schemeClr val="bg1"/>
                </a:solidFill>
              </a:rPr>
              <a:t>goals</a:t>
            </a:r>
            <a:endParaRPr lang="da-DK" b="1" dirty="0">
              <a:solidFill>
                <a:schemeClr val="bg1"/>
              </a:solidFill>
            </a:endParaRPr>
          </a:p>
        </p:txBody>
      </p:sp>
      <p:sp>
        <p:nvSpPr>
          <p:cNvPr id="4" name="Content Placeholder 3">
            <a:extLst>
              <a:ext uri="{FF2B5EF4-FFF2-40B4-BE49-F238E27FC236}">
                <a16:creationId xmlns:a16="http://schemas.microsoft.com/office/drawing/2014/main" id="{5C622A52-BF03-4F63-AE51-87BC1E406893}"/>
              </a:ext>
            </a:extLst>
          </p:cNvPr>
          <p:cNvSpPr>
            <a:spLocks noGrp="1"/>
          </p:cNvSpPr>
          <p:nvPr>
            <p:ph sz="half" idx="1"/>
          </p:nvPr>
        </p:nvSpPr>
        <p:spPr/>
        <p:txBody>
          <a:bodyPr>
            <a:normAutofit/>
          </a:bodyPr>
          <a:lstStyle/>
          <a:p>
            <a:pPr marL="0" indent="0">
              <a:buNone/>
            </a:pPr>
            <a:r>
              <a:rPr lang="da-DK" dirty="0"/>
              <a:t>The students </a:t>
            </a:r>
            <a:r>
              <a:rPr lang="da-DK" dirty="0" err="1"/>
              <a:t>are</a:t>
            </a:r>
            <a:r>
              <a:rPr lang="da-DK" dirty="0"/>
              <a:t> </a:t>
            </a:r>
            <a:r>
              <a:rPr lang="da-DK" dirty="0" err="1"/>
              <a:t>introduced</a:t>
            </a:r>
            <a:r>
              <a:rPr lang="da-DK" dirty="0"/>
              <a:t> to the </a:t>
            </a:r>
            <a:r>
              <a:rPr lang="da-DK" dirty="0" err="1"/>
              <a:t>concept</a:t>
            </a:r>
            <a:r>
              <a:rPr lang="da-DK" dirty="0"/>
              <a:t> of </a:t>
            </a:r>
            <a:r>
              <a:rPr lang="da-DK" dirty="0" err="1"/>
              <a:t>Multi</a:t>
            </a:r>
            <a:r>
              <a:rPr lang="da-DK" dirty="0"/>
              <a:t>-display </a:t>
            </a:r>
            <a:r>
              <a:rPr lang="da-DK" dirty="0" err="1"/>
              <a:t>environments</a:t>
            </a:r>
            <a:r>
              <a:rPr lang="da-DK" dirty="0"/>
              <a:t> (MDE), i.e., the </a:t>
            </a:r>
            <a:r>
              <a:rPr lang="da-DK" dirty="0" err="1"/>
              <a:t>coupling</a:t>
            </a:r>
            <a:r>
              <a:rPr lang="da-DK" dirty="0"/>
              <a:t> of </a:t>
            </a:r>
            <a:r>
              <a:rPr lang="da-DK" dirty="0" err="1"/>
              <a:t>several</a:t>
            </a:r>
            <a:r>
              <a:rPr lang="da-DK" dirty="0"/>
              <a:t> displays </a:t>
            </a:r>
            <a:r>
              <a:rPr lang="da-DK" dirty="0" err="1"/>
              <a:t>together</a:t>
            </a:r>
            <a:r>
              <a:rPr lang="da-DK" dirty="0"/>
              <a:t> to form a </a:t>
            </a:r>
            <a:r>
              <a:rPr lang="da-DK" dirty="0" err="1"/>
              <a:t>shared</a:t>
            </a:r>
            <a:r>
              <a:rPr lang="da-DK" dirty="0"/>
              <a:t> </a:t>
            </a:r>
            <a:r>
              <a:rPr lang="da-DK" dirty="0" err="1"/>
              <a:t>interactive</a:t>
            </a:r>
            <a:r>
              <a:rPr lang="da-DK" dirty="0"/>
              <a:t> </a:t>
            </a:r>
            <a:r>
              <a:rPr lang="da-DK" dirty="0" err="1"/>
              <a:t>environment</a:t>
            </a:r>
            <a:r>
              <a:rPr lang="da-DK" dirty="0"/>
              <a:t>. The </a:t>
            </a:r>
            <a:r>
              <a:rPr lang="da-DK" dirty="0" err="1"/>
              <a:t>concept</a:t>
            </a:r>
            <a:r>
              <a:rPr lang="da-DK" dirty="0"/>
              <a:t> is </a:t>
            </a:r>
            <a:r>
              <a:rPr lang="da-DK" dirty="0" err="1"/>
              <a:t>described</a:t>
            </a:r>
            <a:r>
              <a:rPr lang="da-DK" dirty="0"/>
              <a:t> </a:t>
            </a:r>
            <a:r>
              <a:rPr lang="da-DK" dirty="0" err="1"/>
              <a:t>through</a:t>
            </a:r>
            <a:r>
              <a:rPr lang="da-DK" dirty="0"/>
              <a:t> a </a:t>
            </a:r>
            <a:r>
              <a:rPr lang="da-DK" dirty="0" err="1"/>
              <a:t>taxonomy</a:t>
            </a:r>
            <a:r>
              <a:rPr lang="da-DK" dirty="0"/>
              <a:t> </a:t>
            </a:r>
            <a:r>
              <a:rPr lang="da-DK" dirty="0" err="1"/>
              <a:t>categorising</a:t>
            </a:r>
            <a:r>
              <a:rPr lang="da-DK" dirty="0"/>
              <a:t> </a:t>
            </a:r>
            <a:r>
              <a:rPr lang="da-DK" dirty="0" err="1"/>
              <a:t>MDE:s</a:t>
            </a:r>
            <a:r>
              <a:rPr lang="da-DK" dirty="0"/>
              <a:t> and illustrative cases.</a:t>
            </a:r>
          </a:p>
        </p:txBody>
      </p:sp>
      <p:sp>
        <p:nvSpPr>
          <p:cNvPr id="5" name="Content Placeholder 4">
            <a:extLst>
              <a:ext uri="{FF2B5EF4-FFF2-40B4-BE49-F238E27FC236}">
                <a16:creationId xmlns:a16="http://schemas.microsoft.com/office/drawing/2014/main" id="{B2DCE7AE-626C-427F-A6C6-57CE062E96B1}"/>
              </a:ext>
            </a:extLst>
          </p:cNvPr>
          <p:cNvSpPr>
            <a:spLocks noGrp="1"/>
          </p:cNvSpPr>
          <p:nvPr>
            <p:ph sz="half" idx="2"/>
          </p:nvPr>
        </p:nvSpPr>
        <p:spPr/>
        <p:txBody>
          <a:bodyPr>
            <a:normAutofit/>
          </a:bodyPr>
          <a:lstStyle/>
          <a:p>
            <a:pPr marL="0" indent="0" algn="l" rtl="0" fontAlgn="base">
              <a:buNone/>
            </a:pPr>
            <a:r>
              <a:rPr lang="sv-SE" b="0" i="0" u="none" strike="noStrike" dirty="0">
                <a:solidFill>
                  <a:srgbClr val="000000"/>
                </a:solidFill>
                <a:effectLst/>
                <a:latin typeface="Calibri" panose="020F0502020204030204" pitchFamily="34" charset="0"/>
              </a:rPr>
              <a:t>Learning </a:t>
            </a:r>
            <a:r>
              <a:rPr lang="sv-SE" b="0" i="0" u="none" strike="noStrike" dirty="0" err="1">
                <a:solidFill>
                  <a:srgbClr val="000000"/>
                </a:solidFill>
                <a:effectLst/>
                <a:latin typeface="Calibri" panose="020F0502020204030204" pitchFamily="34" charset="0"/>
              </a:rPr>
              <a:t>goals</a:t>
            </a:r>
            <a:r>
              <a:rPr lang="sv-SE" b="0" i="0" u="none" strike="noStrike" dirty="0">
                <a:solidFill>
                  <a:srgbClr val="000000"/>
                </a:solidFill>
                <a:effectLst/>
                <a:latin typeface="Calibri" panose="020F0502020204030204" pitchFamily="34" charset="0"/>
              </a:rPr>
              <a:t>:</a:t>
            </a: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recognize multi-display environments (MDE:s)</a:t>
            </a:r>
          </a:p>
          <a:p>
            <a:pPr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describe relevant factors influencing the design of MDE:s</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err="1">
                <a:solidFill>
                  <a:srgbClr val="000000"/>
                </a:solidFill>
                <a:effectLst/>
                <a:latin typeface="Calibri" panose="020F0502020204030204" pitchFamily="34" charset="0"/>
              </a:rPr>
              <a:t>analyse</a:t>
            </a:r>
            <a:r>
              <a:rPr lang="en-US" b="0" i="0" u="none" strike="noStrike" dirty="0">
                <a:solidFill>
                  <a:srgbClr val="000000"/>
                </a:solidFill>
                <a:effectLst/>
                <a:latin typeface="Calibri" panose="020F0502020204030204" pitchFamily="34" charset="0"/>
              </a:rPr>
              <a:t> the design of MDE:s.  </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reflect on the potential consequences of MDE:s for collaborative interaction.</a:t>
            </a:r>
            <a:endParaRPr lang="da-DK" b="0" i="0" dirty="0">
              <a:solidFill>
                <a:srgbClr val="000000"/>
              </a:solidFill>
              <a:effectLst/>
              <a:latin typeface="Arial" panose="020B0604020202020204" pitchFamily="34" charset="0"/>
            </a:endParaRPr>
          </a:p>
          <a:p>
            <a:endParaRPr lang="da-DK" dirty="0"/>
          </a:p>
        </p:txBody>
      </p:sp>
    </p:spTree>
    <p:extLst>
      <p:ext uri="{BB962C8B-B14F-4D97-AF65-F5344CB8AC3E}">
        <p14:creationId xmlns:p14="http://schemas.microsoft.com/office/powerpoint/2010/main" val="3263606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98FF9F2B-DBA9-CE40-B344-B46A6501B07E}"/>
              </a:ext>
            </a:extLst>
          </p:cNvPr>
          <p:cNvSpPr>
            <a:spLocks noGrp="1"/>
          </p:cNvSpPr>
          <p:nvPr>
            <p:ph type="title"/>
          </p:nvPr>
        </p:nvSpPr>
        <p:spPr>
          <a:xfrm>
            <a:off x="640080" y="325369"/>
            <a:ext cx="4368602" cy="1956841"/>
          </a:xfrm>
        </p:spPr>
        <p:txBody>
          <a:bodyPr anchor="b">
            <a:normAutofit fontScale="90000"/>
          </a:bodyPr>
          <a:lstStyle/>
          <a:p>
            <a:r>
              <a:rPr lang="sv-SE" sz="3800" dirty="0"/>
              <a:t>4in1 </a:t>
            </a:r>
            <a:r>
              <a:rPr lang="sv-SE" sz="3800" dirty="0" err="1"/>
              <a:t>Activities</a:t>
            </a:r>
            <a:r>
              <a:rPr lang="sv-SE" sz="3800" dirty="0"/>
              <a:t> – a </a:t>
            </a:r>
            <a:r>
              <a:rPr lang="sv-SE" sz="3800" dirty="0" err="1"/>
              <a:t>collaborative</a:t>
            </a:r>
            <a:r>
              <a:rPr lang="sv-SE" sz="3800" dirty="0"/>
              <a:t> Multi-Display Environment	</a:t>
            </a:r>
          </a:p>
        </p:txBody>
      </p:sp>
      <p:sp>
        <p:nvSpPr>
          <p:cNvPr id="3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61180C79-0D0B-934B-B1A2-A34F9F6C28F6}"/>
              </a:ext>
            </a:extLst>
          </p:cNvPr>
          <p:cNvSpPr>
            <a:spLocks noGrp="1"/>
          </p:cNvSpPr>
          <p:nvPr>
            <p:ph idx="1"/>
          </p:nvPr>
        </p:nvSpPr>
        <p:spPr>
          <a:xfrm>
            <a:off x="640080" y="2872899"/>
            <a:ext cx="4173967" cy="3659732"/>
          </a:xfrm>
        </p:spPr>
        <p:txBody>
          <a:bodyPr>
            <a:normAutofit/>
          </a:bodyPr>
          <a:lstStyle/>
          <a:p>
            <a:r>
              <a:rPr lang="sv-SE" sz="2200" dirty="0"/>
              <a:t>A 4in1 </a:t>
            </a:r>
            <a:r>
              <a:rPr lang="sv-SE" sz="2200" dirty="0" err="1"/>
              <a:t>activity</a:t>
            </a:r>
            <a:r>
              <a:rPr lang="sv-SE" sz="2200" dirty="0"/>
              <a:t> is </a:t>
            </a:r>
            <a:r>
              <a:rPr lang="sv-SE" sz="2200" dirty="0" err="1"/>
              <a:t>defined</a:t>
            </a:r>
            <a:r>
              <a:rPr lang="sv-SE" sz="2200" dirty="0"/>
              <a:t> as an </a:t>
            </a:r>
            <a:r>
              <a:rPr lang="sv-SE" sz="2200" dirty="0" err="1"/>
              <a:t>application</a:t>
            </a:r>
            <a:r>
              <a:rPr lang="sv-SE" sz="2200" dirty="0"/>
              <a:t> </a:t>
            </a:r>
            <a:r>
              <a:rPr lang="sv-SE" sz="2200" dirty="0" err="1"/>
              <a:t>involving</a:t>
            </a:r>
            <a:r>
              <a:rPr lang="sv-SE" sz="2200" dirty="0"/>
              <a:t> 4 </a:t>
            </a:r>
            <a:r>
              <a:rPr lang="sv-SE" sz="2200" dirty="0" err="1"/>
              <a:t>participants</a:t>
            </a:r>
            <a:r>
              <a:rPr lang="sv-SE" sz="2200" dirty="0"/>
              <a:t> </a:t>
            </a:r>
            <a:r>
              <a:rPr lang="sv-SE" sz="2200" dirty="0" err="1"/>
              <a:t>that</a:t>
            </a:r>
            <a:r>
              <a:rPr lang="sv-SE" sz="2200" dirty="0"/>
              <a:t> play </a:t>
            </a:r>
            <a:r>
              <a:rPr lang="sv-SE" sz="2200" dirty="0" err="1"/>
              <a:t>out</a:t>
            </a:r>
            <a:r>
              <a:rPr lang="sv-SE" sz="2200" dirty="0"/>
              <a:t> on 4 </a:t>
            </a:r>
            <a:r>
              <a:rPr lang="sv-SE" sz="2200" dirty="0" err="1"/>
              <a:t>tablets</a:t>
            </a:r>
            <a:r>
              <a:rPr lang="sv-SE" sz="2200" dirty="0"/>
              <a:t> </a:t>
            </a:r>
            <a:r>
              <a:rPr lang="sv-SE" sz="2200" dirty="0" err="1"/>
              <a:t>coupled</a:t>
            </a:r>
            <a:r>
              <a:rPr lang="sv-SE" sz="2200" dirty="0"/>
              <a:t> </a:t>
            </a:r>
            <a:r>
              <a:rPr lang="sv-SE" sz="2200" dirty="0" err="1"/>
              <a:t>together</a:t>
            </a:r>
            <a:r>
              <a:rPr lang="sv-SE" sz="2200" dirty="0"/>
              <a:t> to form </a:t>
            </a:r>
            <a:r>
              <a:rPr lang="sv-SE" sz="2200" dirty="0" err="1"/>
              <a:t>one</a:t>
            </a:r>
            <a:r>
              <a:rPr lang="sv-SE" sz="2200" dirty="0"/>
              <a:t> </a:t>
            </a:r>
            <a:r>
              <a:rPr lang="sv-SE" sz="2200" dirty="0" err="1"/>
              <a:t>large</a:t>
            </a:r>
            <a:r>
              <a:rPr lang="sv-SE" sz="2200" dirty="0"/>
              <a:t> display</a:t>
            </a:r>
          </a:p>
          <a:p>
            <a:r>
              <a:rPr lang="sv-SE" sz="2200" dirty="0" err="1"/>
              <a:t>Can</a:t>
            </a:r>
            <a:r>
              <a:rPr lang="sv-SE" sz="2200" dirty="0"/>
              <a:t> </a:t>
            </a:r>
            <a:r>
              <a:rPr lang="sv-SE" sz="2200" dirty="0" err="1"/>
              <a:t>function</a:t>
            </a:r>
            <a:r>
              <a:rPr lang="sv-SE" sz="2200" dirty="0"/>
              <a:t> as a </a:t>
            </a:r>
            <a:r>
              <a:rPr lang="sv-SE" sz="2200" dirty="0" err="1"/>
              <a:t>low-cost</a:t>
            </a:r>
            <a:r>
              <a:rPr lang="sv-SE" sz="2200" dirty="0"/>
              <a:t> </a:t>
            </a:r>
            <a:r>
              <a:rPr lang="sv-SE" sz="2200" dirty="0" err="1"/>
              <a:t>tabletop</a:t>
            </a:r>
            <a:r>
              <a:rPr lang="sv-SE" sz="2200" dirty="0"/>
              <a:t> solution</a:t>
            </a:r>
          </a:p>
          <a:p>
            <a:endParaRPr lang="sv-SE" sz="2200" dirty="0"/>
          </a:p>
          <a:p>
            <a:pPr marL="0" indent="0">
              <a:buNone/>
            </a:pPr>
            <a:r>
              <a:rPr lang="sv-SE" sz="1300" dirty="0" err="1"/>
              <a:t>Barendregt</a:t>
            </a:r>
            <a:r>
              <a:rPr lang="sv-SE" sz="1300" dirty="0"/>
              <a:t>, W., Börjesson, P., Eriksson, E., &amp; Torgersson, O. (2017). </a:t>
            </a:r>
            <a:r>
              <a:rPr lang="sv-SE" sz="1300" dirty="0" err="1"/>
              <a:t>StringForce</a:t>
            </a:r>
            <a:r>
              <a:rPr lang="sv-SE" sz="1300" dirty="0"/>
              <a:t>: A </a:t>
            </a:r>
            <a:r>
              <a:rPr lang="sv-SE" sz="1300" dirty="0" err="1"/>
              <a:t>Forced</a:t>
            </a:r>
            <a:r>
              <a:rPr lang="sv-SE" sz="1300" dirty="0"/>
              <a:t> </a:t>
            </a:r>
            <a:r>
              <a:rPr lang="sv-SE" sz="1300" dirty="0" err="1"/>
              <a:t>Collaborative</a:t>
            </a:r>
            <a:r>
              <a:rPr lang="sv-SE" sz="1300" dirty="0"/>
              <a:t> </a:t>
            </a:r>
            <a:r>
              <a:rPr lang="sv-SE" sz="1300" dirty="0" err="1"/>
              <a:t>Interaction</a:t>
            </a:r>
            <a:r>
              <a:rPr lang="sv-SE" sz="1300" dirty="0"/>
              <a:t> Game for Special </a:t>
            </a:r>
            <a:r>
              <a:rPr lang="sv-SE" sz="1300" dirty="0" err="1"/>
              <a:t>Education</a:t>
            </a:r>
            <a:r>
              <a:rPr lang="sv-SE" sz="1300" dirty="0"/>
              <a:t>. In </a:t>
            </a:r>
            <a:r>
              <a:rPr lang="sv-SE" sz="1300" dirty="0" err="1"/>
              <a:t>Proceedings</a:t>
            </a:r>
            <a:r>
              <a:rPr lang="sv-SE" sz="1300" dirty="0"/>
              <a:t> of the 2017 Conference on </a:t>
            </a:r>
            <a:r>
              <a:rPr lang="sv-SE" sz="1300" dirty="0" err="1"/>
              <a:t>Interaction</a:t>
            </a:r>
            <a:r>
              <a:rPr lang="sv-SE" sz="1300" dirty="0"/>
              <a:t> Design and Children (IDC '17). </a:t>
            </a:r>
          </a:p>
          <a:p>
            <a:pPr marL="0" indent="0">
              <a:buNone/>
            </a:pPr>
            <a:endParaRPr lang="sv-SE" sz="1300" dirty="0"/>
          </a:p>
          <a:p>
            <a:pPr marL="0" indent="0">
              <a:buNone/>
            </a:pPr>
            <a:endParaRPr lang="sv-SE" sz="2200" dirty="0"/>
          </a:p>
          <a:p>
            <a:endParaRPr lang="sv-SE" sz="2200" dirty="0"/>
          </a:p>
        </p:txBody>
      </p:sp>
      <p:pic>
        <p:nvPicPr>
          <p:cNvPr id="5" name="Bildobjekt 4" descr="En bild som visar person, inomhus, arbetar&#10;&#10;Automatiskt genererad beskrivning">
            <a:extLst>
              <a:ext uri="{FF2B5EF4-FFF2-40B4-BE49-F238E27FC236}">
                <a16:creationId xmlns:a16="http://schemas.microsoft.com/office/drawing/2014/main" id="{7453D07E-A51B-634A-BBBF-A60C85A51828}"/>
              </a:ext>
            </a:extLst>
          </p:cNvPr>
          <p:cNvPicPr>
            <a:picLocks noChangeAspect="1"/>
          </p:cNvPicPr>
          <p:nvPr/>
        </p:nvPicPr>
        <p:blipFill rotWithShape="1">
          <a:blip r:embed="rId3"/>
          <a:srcRect l="5491" r="5489"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050023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FF8901"/>
          </a:solidFill>
        </p:spPr>
        <p:txBody>
          <a:bodyPr/>
          <a:lstStyle/>
          <a:p>
            <a:r>
              <a:rPr lang="sv-SE" b="1" dirty="0">
                <a:solidFill>
                  <a:schemeClr val="bg1"/>
                </a:solidFill>
              </a:rPr>
              <a:t>4in1 - Bursting the Mobile Bubble</a:t>
            </a:r>
          </a:p>
        </p:txBody>
      </p:sp>
      <p:sp>
        <p:nvSpPr>
          <p:cNvPr id="3" name="Platshållare för innehåll 2"/>
          <p:cNvSpPr>
            <a:spLocks noGrp="1"/>
          </p:cNvSpPr>
          <p:nvPr>
            <p:ph idx="1"/>
          </p:nvPr>
        </p:nvSpPr>
        <p:spPr>
          <a:xfrm>
            <a:off x="838200" y="1825625"/>
            <a:ext cx="10515600" cy="4667250"/>
          </a:xfrm>
        </p:spPr>
        <p:txBody>
          <a:bodyPr>
            <a:normAutofit fontScale="92500" lnSpcReduction="20000"/>
          </a:bodyPr>
          <a:lstStyle/>
          <a:p>
            <a:r>
              <a:rPr lang="sv-SE" dirty="0" err="1"/>
              <a:t>Use</a:t>
            </a:r>
            <a:r>
              <a:rPr lang="sv-SE" dirty="0"/>
              <a:t> </a:t>
            </a:r>
            <a:r>
              <a:rPr lang="sv-SE" dirty="0" err="1"/>
              <a:t>tablets</a:t>
            </a:r>
            <a:r>
              <a:rPr lang="sv-SE" dirty="0"/>
              <a:t> to do </a:t>
            </a:r>
            <a:r>
              <a:rPr lang="sv-SE" dirty="0" err="1"/>
              <a:t>things</a:t>
            </a:r>
            <a:r>
              <a:rPr lang="sv-SE" dirty="0"/>
              <a:t> </a:t>
            </a:r>
            <a:r>
              <a:rPr lang="sv-SE" dirty="0" err="1"/>
              <a:t>together</a:t>
            </a:r>
            <a:endParaRPr lang="sv-SE" dirty="0"/>
          </a:p>
          <a:p>
            <a:r>
              <a:rPr lang="sv-SE" dirty="0"/>
              <a:t>Laser </a:t>
            </a:r>
            <a:r>
              <a:rPr lang="sv-SE" dirty="0" err="1"/>
              <a:t>Lunacy</a:t>
            </a:r>
            <a:endParaRPr lang="sv-SE" dirty="0"/>
          </a:p>
          <a:p>
            <a:pPr lvl="1"/>
            <a:r>
              <a:rPr lang="sv-SE" dirty="0"/>
              <a:t>Course </a:t>
            </a:r>
            <a:r>
              <a:rPr lang="sv-SE" dirty="0" err="1"/>
              <a:t>project</a:t>
            </a:r>
            <a:endParaRPr lang="sv-SE" dirty="0"/>
          </a:p>
          <a:p>
            <a:pPr lvl="1"/>
            <a:r>
              <a:rPr lang="sv-SE" dirty="0"/>
              <a:t>Bachelor </a:t>
            </a:r>
            <a:r>
              <a:rPr lang="sv-SE" dirty="0" err="1"/>
              <a:t>thesis</a:t>
            </a:r>
            <a:endParaRPr lang="sv-SE" dirty="0"/>
          </a:p>
          <a:p>
            <a:endParaRPr lang="sv-SE" dirty="0"/>
          </a:p>
          <a:p>
            <a:endParaRPr lang="sv-SE" dirty="0"/>
          </a:p>
          <a:p>
            <a:endParaRPr lang="sv-SE" dirty="0"/>
          </a:p>
          <a:p>
            <a:pPr marL="0" indent="0">
              <a:buNone/>
            </a:pPr>
            <a:endParaRPr lang="sv-SE" dirty="0"/>
          </a:p>
          <a:p>
            <a:pPr marL="0" indent="0">
              <a:buNone/>
            </a:pPr>
            <a:endParaRPr lang="sv-SE" dirty="0"/>
          </a:p>
          <a:p>
            <a:pPr marL="0" indent="0">
              <a:buNone/>
            </a:pPr>
            <a:endParaRPr lang="sv-SE" dirty="0"/>
          </a:p>
          <a:p>
            <a:r>
              <a:rPr lang="sv-SE" dirty="0"/>
              <a:t>Movie</a:t>
            </a:r>
          </a:p>
          <a:p>
            <a:pPr lvl="1"/>
            <a:r>
              <a:rPr lang="sv-SE" dirty="0" err="1">
                <a:hlinkClick r:id="rId3"/>
              </a:rPr>
              <a:t>https</a:t>
            </a:r>
            <a:r>
              <a:rPr lang="sv-SE" dirty="0">
                <a:hlinkClick r:id="rId3"/>
              </a:rPr>
              <a:t>://</a:t>
            </a:r>
            <a:r>
              <a:rPr lang="sv-SE" dirty="0" err="1">
                <a:hlinkClick r:id="rId3"/>
              </a:rPr>
              <a:t>www.youtube.com</a:t>
            </a:r>
            <a:r>
              <a:rPr lang="sv-SE" dirty="0">
                <a:hlinkClick r:id="rId3"/>
              </a:rPr>
              <a:t>/</a:t>
            </a:r>
            <a:r>
              <a:rPr lang="sv-SE" dirty="0" err="1">
                <a:hlinkClick r:id="rId3"/>
              </a:rPr>
              <a:t>watch?v</a:t>
            </a:r>
            <a:r>
              <a:rPr lang="sv-SE" dirty="0">
                <a:hlinkClick r:id="rId3"/>
              </a:rPr>
              <a:t>=5uSsxlLu1zk&amp;feature=</a:t>
            </a:r>
            <a:r>
              <a:rPr lang="sv-SE" dirty="0" err="1">
                <a:hlinkClick r:id="rId3"/>
              </a:rPr>
              <a:t>youtu.be</a:t>
            </a:r>
            <a:endParaRPr lang="sv-SE" dirty="0"/>
          </a:p>
          <a:p>
            <a:endParaRPr lang="sv-SE" dirty="0"/>
          </a:p>
          <a:p>
            <a:endParaRPr lang="sv-SE" dirty="0"/>
          </a:p>
          <a:p>
            <a:endParaRPr lang="sv-SE" dirty="0"/>
          </a:p>
          <a:p>
            <a:endParaRPr lang="sv-SE" dirty="0"/>
          </a:p>
          <a:p>
            <a:pPr lvl="1"/>
            <a:endParaRPr lang="sv-SE" dirty="0"/>
          </a:p>
        </p:txBody>
      </p:sp>
      <p:pic>
        <p:nvPicPr>
          <p:cNvPr id="5" name="Bildobjekt 4">
            <a:extLst>
              <a:ext uri="{FF2B5EF4-FFF2-40B4-BE49-F238E27FC236}">
                <a16:creationId xmlns:a16="http://schemas.microsoft.com/office/drawing/2014/main" id="{8134ADED-CEA7-EE46-9241-C6F523B8918F}"/>
              </a:ext>
            </a:extLst>
          </p:cNvPr>
          <p:cNvPicPr>
            <a:picLocks noChangeAspect="1"/>
          </p:cNvPicPr>
          <p:nvPr/>
        </p:nvPicPr>
        <p:blipFill>
          <a:blip r:embed="rId4"/>
          <a:stretch>
            <a:fillRect/>
          </a:stretch>
        </p:blipFill>
        <p:spPr>
          <a:xfrm>
            <a:off x="5697474" y="1852206"/>
            <a:ext cx="5656326" cy="3967870"/>
          </a:xfrm>
          <a:prstGeom prst="rect">
            <a:avLst/>
          </a:prstGeom>
        </p:spPr>
      </p:pic>
    </p:spTree>
    <p:extLst>
      <p:ext uri="{BB962C8B-B14F-4D97-AF65-F5344CB8AC3E}">
        <p14:creationId xmlns:p14="http://schemas.microsoft.com/office/powerpoint/2010/main" val="2292241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574E0-517B-4B2C-BDCC-C0AC5FFB59FD}"/>
              </a:ext>
            </a:extLst>
          </p:cNvPr>
          <p:cNvSpPr>
            <a:spLocks noGrp="1"/>
          </p:cNvSpPr>
          <p:nvPr>
            <p:ph type="title"/>
          </p:nvPr>
        </p:nvSpPr>
        <p:spPr>
          <a:solidFill>
            <a:srgbClr val="FF8901"/>
          </a:solidFill>
        </p:spPr>
        <p:txBody>
          <a:bodyPr/>
          <a:lstStyle/>
          <a:p>
            <a:r>
              <a:rPr lang="sv-SE" b="1" dirty="0">
                <a:solidFill>
                  <a:schemeClr val="bg1"/>
                </a:solidFill>
              </a:rPr>
              <a:t>Design of 4in1 </a:t>
            </a:r>
            <a:r>
              <a:rPr lang="sv-SE" b="1" dirty="0" err="1">
                <a:solidFill>
                  <a:schemeClr val="bg1"/>
                </a:solidFill>
              </a:rPr>
              <a:t>Activities</a:t>
            </a:r>
            <a:endParaRPr lang="da-DK" b="1" dirty="0">
              <a:solidFill>
                <a:schemeClr val="bg1"/>
              </a:solidFill>
            </a:endParaRPr>
          </a:p>
        </p:txBody>
      </p:sp>
      <p:sp>
        <p:nvSpPr>
          <p:cNvPr id="3" name="Content Placeholder 2">
            <a:extLst>
              <a:ext uri="{FF2B5EF4-FFF2-40B4-BE49-F238E27FC236}">
                <a16:creationId xmlns:a16="http://schemas.microsoft.com/office/drawing/2014/main" id="{F5C46E40-53A8-4952-8688-FD316F01D191}"/>
              </a:ext>
            </a:extLst>
          </p:cNvPr>
          <p:cNvSpPr>
            <a:spLocks noGrp="1"/>
          </p:cNvSpPr>
          <p:nvPr>
            <p:ph idx="1"/>
          </p:nvPr>
        </p:nvSpPr>
        <p:spPr/>
        <p:txBody>
          <a:bodyPr/>
          <a:lstStyle/>
          <a:p>
            <a:r>
              <a:rPr lang="sv-SE" sz="2800" dirty="0"/>
              <a:t>4 co-</a:t>
            </a:r>
            <a:r>
              <a:rPr lang="sv-SE" sz="2800" dirty="0" err="1"/>
              <a:t>located</a:t>
            </a:r>
            <a:r>
              <a:rPr lang="sv-SE" sz="2800" dirty="0"/>
              <a:t> </a:t>
            </a:r>
            <a:r>
              <a:rPr lang="sv-SE" sz="2800" dirty="0" err="1"/>
              <a:t>participants</a:t>
            </a:r>
            <a:endParaRPr lang="sv-SE" sz="2800" dirty="0"/>
          </a:p>
          <a:p>
            <a:r>
              <a:rPr lang="sv-SE" sz="2800" dirty="0"/>
              <a:t>The spatial organisation of </a:t>
            </a:r>
            <a:r>
              <a:rPr lang="sv-SE" sz="2800" dirty="0" err="1"/>
              <a:t>tablets</a:t>
            </a:r>
            <a:r>
              <a:rPr lang="sv-SE" sz="2800" dirty="0"/>
              <a:t> </a:t>
            </a:r>
            <a:r>
              <a:rPr lang="sv-SE" sz="2800" dirty="0" err="1"/>
              <a:t>induces</a:t>
            </a:r>
            <a:r>
              <a:rPr lang="sv-SE" sz="2800" dirty="0"/>
              <a:t> </a:t>
            </a:r>
            <a:r>
              <a:rPr lang="sv-SE" sz="2800" dirty="0" err="1"/>
              <a:t>expecations</a:t>
            </a:r>
            <a:r>
              <a:rPr lang="sv-SE" sz="2800" dirty="0"/>
              <a:t> of </a:t>
            </a:r>
            <a:r>
              <a:rPr lang="sv-SE" sz="2800" dirty="0" err="1"/>
              <a:t>shared</a:t>
            </a:r>
            <a:r>
              <a:rPr lang="sv-SE" sz="2800" dirty="0"/>
              <a:t> </a:t>
            </a:r>
            <a:r>
              <a:rPr lang="sv-SE" sz="2800" dirty="0" err="1"/>
              <a:t>use</a:t>
            </a:r>
            <a:endParaRPr lang="sv-SE" sz="2800" dirty="0"/>
          </a:p>
          <a:p>
            <a:r>
              <a:rPr lang="sv-SE" sz="2800" dirty="0"/>
              <a:t>All </a:t>
            </a:r>
            <a:r>
              <a:rPr lang="sv-SE" sz="2800" dirty="0" err="1"/>
              <a:t>participants</a:t>
            </a:r>
            <a:r>
              <a:rPr lang="sv-SE" sz="2800" dirty="0"/>
              <a:t> </a:t>
            </a:r>
            <a:r>
              <a:rPr lang="sv-SE" sz="2800" dirty="0" err="1"/>
              <a:t>have</a:t>
            </a:r>
            <a:r>
              <a:rPr lang="sv-SE" sz="2800" dirty="0"/>
              <a:t> the focus on the same </a:t>
            </a:r>
            <a:r>
              <a:rPr lang="sv-SE" sz="2800" dirty="0" err="1"/>
              <a:t>object</a:t>
            </a:r>
            <a:r>
              <a:rPr lang="sv-SE" sz="2800" dirty="0"/>
              <a:t> (the </a:t>
            </a:r>
            <a:r>
              <a:rPr lang="sv-SE" sz="2800" dirty="0" err="1"/>
              <a:t>tablets</a:t>
            </a:r>
            <a:r>
              <a:rPr lang="sv-SE" sz="2800" dirty="0"/>
              <a:t>)</a:t>
            </a:r>
          </a:p>
          <a:p>
            <a:r>
              <a:rPr lang="sv-SE" sz="2800" dirty="0"/>
              <a:t>A </a:t>
            </a:r>
            <a:r>
              <a:rPr lang="sv-SE" sz="2800" dirty="0" err="1"/>
              <a:t>shared</a:t>
            </a:r>
            <a:r>
              <a:rPr lang="sv-SE" sz="2800" dirty="0"/>
              <a:t> </a:t>
            </a:r>
            <a:r>
              <a:rPr lang="sv-SE" sz="2800" dirty="0" err="1"/>
              <a:t>goal</a:t>
            </a:r>
            <a:r>
              <a:rPr lang="sv-SE" sz="2800" dirty="0"/>
              <a:t> is </a:t>
            </a:r>
            <a:r>
              <a:rPr lang="sv-SE" sz="2800" dirty="0" err="1"/>
              <a:t>established</a:t>
            </a:r>
            <a:r>
              <a:rPr lang="sv-SE" sz="2800" dirty="0"/>
              <a:t> </a:t>
            </a:r>
            <a:r>
              <a:rPr lang="sv-SE" sz="2800" dirty="0" err="1"/>
              <a:t>between</a:t>
            </a:r>
            <a:r>
              <a:rPr lang="sv-SE" sz="2800" dirty="0"/>
              <a:t> the </a:t>
            </a:r>
            <a:r>
              <a:rPr lang="sv-SE" sz="2800" dirty="0" err="1"/>
              <a:t>participants</a:t>
            </a:r>
            <a:endParaRPr lang="sv-SE" sz="2800" dirty="0"/>
          </a:p>
          <a:p>
            <a:r>
              <a:rPr lang="sv-SE" sz="2800" dirty="0" err="1"/>
              <a:t>Assymetry</a:t>
            </a:r>
            <a:r>
              <a:rPr lang="sv-SE" sz="2800" dirty="0"/>
              <a:t> </a:t>
            </a:r>
            <a:r>
              <a:rPr lang="sv-SE" sz="2800" dirty="0" err="1"/>
              <a:t>between</a:t>
            </a:r>
            <a:r>
              <a:rPr lang="sv-SE" sz="2800" dirty="0"/>
              <a:t> </a:t>
            </a:r>
            <a:r>
              <a:rPr lang="sv-SE" sz="2800" dirty="0" err="1"/>
              <a:t>particpants</a:t>
            </a:r>
            <a:r>
              <a:rPr lang="sv-SE" sz="2800" dirty="0"/>
              <a:t> in terms of different </a:t>
            </a:r>
            <a:r>
              <a:rPr lang="sv-SE" sz="2800" dirty="0" err="1"/>
              <a:t>capabilities</a:t>
            </a:r>
            <a:r>
              <a:rPr lang="sv-SE" sz="2800" dirty="0"/>
              <a:t> </a:t>
            </a:r>
            <a:r>
              <a:rPr lang="sv-SE" sz="2800" dirty="0" err="1"/>
              <a:t>can</a:t>
            </a:r>
            <a:r>
              <a:rPr lang="sv-SE" sz="2800" dirty="0"/>
              <a:t> be </a:t>
            </a:r>
            <a:r>
              <a:rPr lang="sv-SE" sz="2800" dirty="0" err="1"/>
              <a:t>used</a:t>
            </a:r>
            <a:r>
              <a:rPr lang="sv-SE" sz="2800" dirty="0"/>
              <a:t> </a:t>
            </a:r>
            <a:r>
              <a:rPr lang="sv-SE" sz="2800" dirty="0" err="1"/>
              <a:t>giving</a:t>
            </a:r>
            <a:r>
              <a:rPr lang="sv-SE" sz="2800" dirty="0"/>
              <a:t> </a:t>
            </a:r>
            <a:r>
              <a:rPr lang="sv-SE" sz="2800" dirty="0" err="1"/>
              <a:t>them</a:t>
            </a:r>
            <a:r>
              <a:rPr lang="sv-SE" sz="2800" dirty="0"/>
              <a:t> different </a:t>
            </a:r>
            <a:r>
              <a:rPr lang="sv-SE" sz="2800" dirty="0" err="1"/>
              <a:t>roles</a:t>
            </a:r>
            <a:r>
              <a:rPr lang="sv-SE" sz="2800" dirty="0"/>
              <a:t> </a:t>
            </a:r>
            <a:r>
              <a:rPr lang="sv-SE" sz="2800" dirty="0" err="1"/>
              <a:t>but</a:t>
            </a:r>
            <a:r>
              <a:rPr lang="sv-SE" sz="2800" dirty="0"/>
              <a:t> the </a:t>
            </a:r>
            <a:r>
              <a:rPr lang="sv-SE" sz="2800" dirty="0" err="1"/>
              <a:t>efforts</a:t>
            </a:r>
            <a:r>
              <a:rPr lang="sv-SE" sz="2800" dirty="0"/>
              <a:t> of all </a:t>
            </a:r>
            <a:r>
              <a:rPr lang="sv-SE" sz="2800" dirty="0" err="1"/>
              <a:t>participants</a:t>
            </a:r>
            <a:r>
              <a:rPr lang="sv-SE" sz="2800" dirty="0"/>
              <a:t> </a:t>
            </a:r>
            <a:r>
              <a:rPr lang="sv-SE" sz="2800" dirty="0" err="1"/>
              <a:t>are</a:t>
            </a:r>
            <a:r>
              <a:rPr lang="sv-SE" sz="2800" dirty="0"/>
              <a:t> </a:t>
            </a:r>
            <a:r>
              <a:rPr lang="sv-SE" sz="2800" dirty="0" err="1"/>
              <a:t>accounted</a:t>
            </a:r>
            <a:r>
              <a:rPr lang="sv-SE" sz="2800" dirty="0"/>
              <a:t> for and </a:t>
            </a:r>
            <a:r>
              <a:rPr lang="sv-SE" sz="2800" dirty="0" err="1"/>
              <a:t>valued</a:t>
            </a:r>
            <a:endParaRPr lang="sv-SE" sz="2800" dirty="0"/>
          </a:p>
          <a:p>
            <a:r>
              <a:rPr lang="sv-SE" sz="2800" dirty="0"/>
              <a:t>The design </a:t>
            </a:r>
            <a:r>
              <a:rPr lang="sv-SE" sz="2800" dirty="0" err="1"/>
              <a:t>should</a:t>
            </a:r>
            <a:r>
              <a:rPr lang="sv-SE" sz="2800" dirty="0"/>
              <a:t> </a:t>
            </a:r>
            <a:r>
              <a:rPr lang="sv-SE" sz="2800" dirty="0" err="1"/>
              <a:t>encourage</a:t>
            </a:r>
            <a:r>
              <a:rPr lang="sv-SE" sz="2800" dirty="0"/>
              <a:t> human-human </a:t>
            </a:r>
            <a:r>
              <a:rPr lang="sv-SE" sz="2800" dirty="0" err="1"/>
              <a:t>interaction</a:t>
            </a:r>
            <a:r>
              <a:rPr lang="sv-SE" sz="2800" dirty="0"/>
              <a:t> </a:t>
            </a:r>
            <a:r>
              <a:rPr lang="sv-SE" sz="2800" dirty="0" err="1"/>
              <a:t>between</a:t>
            </a:r>
            <a:r>
              <a:rPr lang="sv-SE" sz="2800" dirty="0"/>
              <a:t> </a:t>
            </a:r>
            <a:r>
              <a:rPr lang="sv-SE" sz="2800" dirty="0" err="1"/>
              <a:t>participants</a:t>
            </a:r>
            <a:r>
              <a:rPr lang="sv-SE" sz="2800" dirty="0"/>
              <a:t> </a:t>
            </a:r>
          </a:p>
        </p:txBody>
      </p:sp>
    </p:spTree>
    <p:extLst>
      <p:ext uri="{BB962C8B-B14F-4D97-AF65-F5344CB8AC3E}">
        <p14:creationId xmlns:p14="http://schemas.microsoft.com/office/powerpoint/2010/main" val="2010994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4">
            <a:extLst>
              <a:ext uri="{FF2B5EF4-FFF2-40B4-BE49-F238E27FC236}">
                <a16:creationId xmlns:a16="http://schemas.microsoft.com/office/drawing/2014/main" id="{36E99FE6-6819-7443-89C7-5E6140667A6A}"/>
              </a:ext>
            </a:extLst>
          </p:cNvPr>
          <p:cNvGraphicFramePr>
            <a:graphicFrameLocks noGrp="1"/>
          </p:cNvGraphicFramePr>
          <p:nvPr>
            <p:extLst>
              <p:ext uri="{D42A27DB-BD31-4B8C-83A1-F6EECF244321}">
                <p14:modId xmlns:p14="http://schemas.microsoft.com/office/powerpoint/2010/main" val="3785629154"/>
              </p:ext>
            </p:extLst>
          </p:nvPr>
        </p:nvGraphicFramePr>
        <p:xfrm>
          <a:off x="1215390" y="822960"/>
          <a:ext cx="9761220" cy="5913120"/>
        </p:xfrm>
        <a:graphic>
          <a:graphicData uri="http://schemas.openxmlformats.org/drawingml/2006/table">
            <a:tbl>
              <a:tblPr firstRow="1" bandRow="1">
                <a:tableStyleId>{FABFCF23-3B69-468F-B69F-88F6DE6A72F2}</a:tableStyleId>
              </a:tblPr>
              <a:tblGrid>
                <a:gridCol w="1323658">
                  <a:extLst>
                    <a:ext uri="{9D8B030D-6E8A-4147-A177-3AD203B41FA5}">
                      <a16:colId xmlns:a16="http://schemas.microsoft.com/office/drawing/2014/main" val="1860169804"/>
                    </a:ext>
                  </a:extLst>
                </a:gridCol>
                <a:gridCol w="2998787">
                  <a:extLst>
                    <a:ext uri="{9D8B030D-6E8A-4147-A177-3AD203B41FA5}">
                      <a16:colId xmlns:a16="http://schemas.microsoft.com/office/drawing/2014/main" val="3939411830"/>
                    </a:ext>
                  </a:extLst>
                </a:gridCol>
                <a:gridCol w="5438775">
                  <a:extLst>
                    <a:ext uri="{9D8B030D-6E8A-4147-A177-3AD203B41FA5}">
                      <a16:colId xmlns:a16="http://schemas.microsoft.com/office/drawing/2014/main" val="2009216300"/>
                    </a:ext>
                  </a:extLst>
                </a:gridCol>
              </a:tblGrid>
              <a:tr h="370840">
                <a:tc>
                  <a:txBody>
                    <a:bodyPr/>
                    <a:lstStyle/>
                    <a:p>
                      <a:r>
                        <a:rPr lang="sv-SE"/>
                        <a:t>Perspective</a:t>
                      </a:r>
                      <a:endParaRPr lang="sv-SE" dirty="0"/>
                    </a:p>
                  </a:txBody>
                  <a:tcPr/>
                </a:tc>
                <a:tc>
                  <a:txBody>
                    <a:bodyPr/>
                    <a:lstStyle/>
                    <a:p>
                      <a:r>
                        <a:rPr lang="sv-SE" dirty="0"/>
                        <a:t>Dimension</a:t>
                      </a:r>
                    </a:p>
                  </a:txBody>
                  <a:tcPr/>
                </a:tc>
                <a:tc>
                  <a:txBody>
                    <a:bodyPr/>
                    <a:lstStyle/>
                    <a:p>
                      <a:r>
                        <a:rPr lang="sv-SE" dirty="0"/>
                        <a:t>State(s)</a:t>
                      </a:r>
                    </a:p>
                  </a:txBody>
                  <a:tcPr/>
                </a:tc>
                <a:extLst>
                  <a:ext uri="{0D108BD9-81ED-4DB2-BD59-A6C34878D82A}">
                    <a16:rowId xmlns:a16="http://schemas.microsoft.com/office/drawing/2014/main" val="2877515038"/>
                  </a:ext>
                </a:extLst>
              </a:tr>
              <a:tr h="370840">
                <a:tc rowSpan="6">
                  <a:txBody>
                    <a:bodyPr/>
                    <a:lstStyle/>
                    <a:p>
                      <a:pPr algn="ctr"/>
                      <a:r>
                        <a:rPr lang="sv-SE" sz="1600" dirty="0"/>
                        <a:t>TOPOLOGY</a:t>
                      </a:r>
                    </a:p>
                  </a:txBody>
                  <a:tcPr vert="vert270"/>
                </a:tc>
                <a:tc>
                  <a:txBody>
                    <a:bodyPr/>
                    <a:lstStyle/>
                    <a:p>
                      <a:r>
                        <a:rPr lang="sv-SE" cap="small" baseline="0"/>
                        <a:t>Homogenity</a:t>
                      </a:r>
                      <a:endParaRPr lang="sv-SE" cap="small" baseline="0" dirty="0"/>
                    </a:p>
                  </a:txBody>
                  <a:tcPr/>
                </a:tc>
                <a:tc>
                  <a:txBody>
                    <a:bodyPr/>
                    <a:lstStyle/>
                    <a:p>
                      <a:r>
                        <a:rPr lang="sv-SE" i="1" dirty="0" err="1"/>
                        <a:t>homogeneous</a:t>
                      </a:r>
                      <a:endParaRPr lang="sv-SE" i="1" dirty="0"/>
                    </a:p>
                  </a:txBody>
                  <a:tcPr/>
                </a:tc>
                <a:extLst>
                  <a:ext uri="{0D108BD9-81ED-4DB2-BD59-A6C34878D82A}">
                    <a16:rowId xmlns:a16="http://schemas.microsoft.com/office/drawing/2014/main" val="320560969"/>
                  </a:ext>
                </a:extLst>
              </a:tr>
              <a:tr h="370840">
                <a:tc vMerge="1">
                  <a:txBody>
                    <a:bodyPr/>
                    <a:lstStyle/>
                    <a:p>
                      <a:endParaRPr lang="sv-SE" dirty="0"/>
                    </a:p>
                  </a:txBody>
                  <a:tcPr/>
                </a:tc>
                <a:tc>
                  <a:txBody>
                    <a:bodyPr/>
                    <a:lstStyle/>
                    <a:p>
                      <a:r>
                        <a:rPr lang="sv-SE" cap="small" baseline="0"/>
                        <a:t>Spatial Form</a:t>
                      </a:r>
                      <a:endParaRPr lang="sv-SE" cap="small" baseline="0" dirty="0"/>
                    </a:p>
                  </a:txBody>
                  <a:tcPr/>
                </a:tc>
                <a:tc>
                  <a:txBody>
                    <a:bodyPr/>
                    <a:lstStyle/>
                    <a:p>
                      <a:r>
                        <a:rPr lang="sv-SE" i="1"/>
                        <a:t>planar</a:t>
                      </a:r>
                      <a:endParaRPr lang="sv-SE" i="1" dirty="0"/>
                    </a:p>
                  </a:txBody>
                  <a:tcPr/>
                </a:tc>
                <a:extLst>
                  <a:ext uri="{0D108BD9-81ED-4DB2-BD59-A6C34878D82A}">
                    <a16:rowId xmlns:a16="http://schemas.microsoft.com/office/drawing/2014/main" val="4195029016"/>
                  </a:ext>
                </a:extLst>
              </a:tr>
              <a:tr h="370840">
                <a:tc vMerge="1">
                  <a:txBody>
                    <a:bodyPr/>
                    <a:lstStyle/>
                    <a:p>
                      <a:endParaRPr lang="sv-SE" dirty="0"/>
                    </a:p>
                  </a:txBody>
                  <a:tcPr/>
                </a:tc>
                <a:tc>
                  <a:txBody>
                    <a:bodyPr/>
                    <a:lstStyle/>
                    <a:p>
                      <a:r>
                        <a:rPr lang="sv-SE" cap="small" baseline="0"/>
                        <a:t>Shape Regularity</a:t>
                      </a:r>
                      <a:endParaRPr lang="sv-SE" cap="small" baseline="0" dirty="0"/>
                    </a:p>
                  </a:txBody>
                  <a:tcPr/>
                </a:tc>
                <a:tc>
                  <a:txBody>
                    <a:bodyPr/>
                    <a:lstStyle/>
                    <a:p>
                      <a:r>
                        <a:rPr lang="sv-SE" i="1"/>
                        <a:t>regular</a:t>
                      </a:r>
                      <a:endParaRPr lang="sv-SE" i="1" dirty="0"/>
                    </a:p>
                  </a:txBody>
                  <a:tcPr/>
                </a:tc>
                <a:extLst>
                  <a:ext uri="{0D108BD9-81ED-4DB2-BD59-A6C34878D82A}">
                    <a16:rowId xmlns:a16="http://schemas.microsoft.com/office/drawing/2014/main" val="3700057667"/>
                  </a:ext>
                </a:extLst>
              </a:tr>
              <a:tr h="370840">
                <a:tc vMerge="1">
                  <a:txBody>
                    <a:bodyPr/>
                    <a:lstStyle/>
                    <a:p>
                      <a:pPr algn="ctr"/>
                      <a:endParaRPr lang="sv-SE" sz="1400" dirty="0"/>
                    </a:p>
                  </a:txBody>
                  <a:tcPr vert="vert270"/>
                </a:tc>
                <a:tc>
                  <a:txBody>
                    <a:bodyPr/>
                    <a:lstStyle/>
                    <a:p>
                      <a:r>
                        <a:rPr lang="sv-SE" cap="small" baseline="0"/>
                        <a:t>Size</a:t>
                      </a:r>
                      <a:endParaRPr lang="sv-SE" cap="small" baseline="0" dirty="0"/>
                    </a:p>
                  </a:txBody>
                  <a:tcPr/>
                </a:tc>
                <a:tc>
                  <a:txBody>
                    <a:bodyPr/>
                    <a:lstStyle/>
                    <a:p>
                      <a:r>
                        <a:rPr lang="sv-SE" i="1" dirty="0" err="1"/>
                        <a:t>foot,yard</a:t>
                      </a:r>
                      <a:endParaRPr lang="sv-SE" i="1" dirty="0"/>
                    </a:p>
                  </a:txBody>
                  <a:tcPr/>
                </a:tc>
                <a:extLst>
                  <a:ext uri="{0D108BD9-81ED-4DB2-BD59-A6C34878D82A}">
                    <a16:rowId xmlns:a16="http://schemas.microsoft.com/office/drawing/2014/main" val="2688422772"/>
                  </a:ext>
                </a:extLst>
              </a:tr>
              <a:tr h="370840">
                <a:tc vMerge="1">
                  <a:txBody>
                    <a:bodyPr/>
                    <a:lstStyle/>
                    <a:p>
                      <a:pPr algn="ctr"/>
                      <a:endParaRPr lang="sv-SE" sz="1400" dirty="0"/>
                    </a:p>
                  </a:txBody>
                  <a:tcPr vert="vert270"/>
                </a:tc>
                <a:tc>
                  <a:txBody>
                    <a:bodyPr/>
                    <a:lstStyle/>
                    <a:p>
                      <a:r>
                        <a:rPr lang="sv-SE" cap="small" baseline="0"/>
                        <a:t>Mobility</a:t>
                      </a:r>
                      <a:endParaRPr lang="sv-SE" cap="small" baseline="0" dirty="0"/>
                    </a:p>
                  </a:txBody>
                  <a:tcPr/>
                </a:tc>
                <a:tc>
                  <a:txBody>
                    <a:bodyPr/>
                    <a:lstStyle/>
                    <a:p>
                      <a:r>
                        <a:rPr lang="sv-SE" i="1"/>
                        <a:t>mobile</a:t>
                      </a:r>
                      <a:endParaRPr lang="sv-SE" i="1" dirty="0"/>
                    </a:p>
                  </a:txBody>
                  <a:tcPr/>
                </a:tc>
                <a:extLst>
                  <a:ext uri="{0D108BD9-81ED-4DB2-BD59-A6C34878D82A}">
                    <a16:rowId xmlns:a16="http://schemas.microsoft.com/office/drawing/2014/main" val="2358172739"/>
                  </a:ext>
                </a:extLst>
              </a:tr>
              <a:tr h="370840">
                <a:tc vMerge="1">
                  <a:txBody>
                    <a:bodyPr/>
                    <a:lstStyle/>
                    <a:p>
                      <a:pPr algn="ctr"/>
                      <a:endParaRPr lang="sv-SE" sz="1400" dirty="0"/>
                    </a:p>
                  </a:txBody>
                  <a:tcPr vert="vert270"/>
                </a:tc>
                <a:tc>
                  <a:txBody>
                    <a:bodyPr/>
                    <a:lstStyle/>
                    <a:p>
                      <a:r>
                        <a:rPr lang="sv-SE" cap="small" baseline="0"/>
                        <a:t>Scalability</a:t>
                      </a:r>
                      <a:endParaRPr lang="sv-SE" cap="small" baseline="0" dirty="0"/>
                    </a:p>
                  </a:txBody>
                  <a:tcPr/>
                </a:tc>
                <a:tc>
                  <a:txBody>
                    <a:bodyPr/>
                    <a:lstStyle/>
                    <a:p>
                      <a:r>
                        <a:rPr lang="sv-SE" i="1"/>
                        <a:t>bounded</a:t>
                      </a:r>
                      <a:endParaRPr lang="sv-SE" i="1" dirty="0"/>
                    </a:p>
                  </a:txBody>
                  <a:tcPr/>
                </a:tc>
                <a:extLst>
                  <a:ext uri="{0D108BD9-81ED-4DB2-BD59-A6C34878D82A}">
                    <a16:rowId xmlns:a16="http://schemas.microsoft.com/office/drawing/2014/main" val="3648572340"/>
                  </a:ext>
                </a:extLst>
              </a:tr>
              <a:tr h="370840">
                <a:tc rowSpan="3">
                  <a:txBody>
                    <a:bodyPr/>
                    <a:lstStyle/>
                    <a:p>
                      <a:pPr algn="ctr"/>
                      <a:r>
                        <a:rPr lang="sv-SE" sz="1600" dirty="0">
                          <a:solidFill>
                            <a:schemeClr val="tx1"/>
                          </a:solidFill>
                        </a:rPr>
                        <a:t>COUPLING</a:t>
                      </a:r>
                    </a:p>
                  </a:txBody>
                  <a:tcPr vert="vert270">
                    <a:noFill/>
                  </a:tcPr>
                </a:tc>
                <a:tc>
                  <a:txBody>
                    <a:bodyPr/>
                    <a:lstStyle/>
                    <a:p>
                      <a:r>
                        <a:rPr lang="sv-SE" cap="small" baseline="0"/>
                        <a:t>Creation</a:t>
                      </a:r>
                      <a:endParaRPr lang="sv-SE" cap="small" baseline="0" dirty="0"/>
                    </a:p>
                  </a:txBody>
                  <a:tcPr/>
                </a:tc>
                <a:tc>
                  <a:txBody>
                    <a:bodyPr/>
                    <a:lstStyle/>
                    <a:p>
                      <a:r>
                        <a:rPr lang="sv-SE" i="1"/>
                        <a:t>assisted</a:t>
                      </a:r>
                      <a:endParaRPr lang="sv-SE" i="1" dirty="0"/>
                    </a:p>
                  </a:txBody>
                  <a:tcPr/>
                </a:tc>
                <a:extLst>
                  <a:ext uri="{0D108BD9-81ED-4DB2-BD59-A6C34878D82A}">
                    <a16:rowId xmlns:a16="http://schemas.microsoft.com/office/drawing/2014/main" val="279099783"/>
                  </a:ext>
                </a:extLst>
              </a:tr>
              <a:tr h="370840">
                <a:tc vMerge="1">
                  <a:txBody>
                    <a:bodyPr/>
                    <a:lstStyle/>
                    <a:p>
                      <a:pPr algn="ctr"/>
                      <a:endParaRPr lang="sv-SE" sz="1400" dirty="0">
                        <a:solidFill>
                          <a:schemeClr val="tx1"/>
                        </a:solidFill>
                      </a:endParaRPr>
                    </a:p>
                  </a:txBody>
                  <a:tcPr vert="vert270">
                    <a:solidFill>
                      <a:srgbClr val="CFD5EA"/>
                    </a:solidFill>
                  </a:tcPr>
                </a:tc>
                <a:tc>
                  <a:txBody>
                    <a:bodyPr/>
                    <a:lstStyle/>
                    <a:p>
                      <a:r>
                        <a:rPr lang="sv-SE" cap="small" baseline="0"/>
                        <a:t>Mutability</a:t>
                      </a:r>
                      <a:endParaRPr lang="sv-SE" cap="small" baseline="0" dirty="0"/>
                    </a:p>
                  </a:txBody>
                  <a:tcPr/>
                </a:tc>
                <a:tc>
                  <a:txBody>
                    <a:bodyPr/>
                    <a:lstStyle/>
                    <a:p>
                      <a:r>
                        <a:rPr lang="sv-SE" i="1" dirty="0" err="1"/>
                        <a:t>static</a:t>
                      </a:r>
                      <a:endParaRPr lang="sv-SE" i="1" dirty="0"/>
                    </a:p>
                  </a:txBody>
                  <a:tcPr/>
                </a:tc>
                <a:extLst>
                  <a:ext uri="{0D108BD9-81ED-4DB2-BD59-A6C34878D82A}">
                    <a16:rowId xmlns:a16="http://schemas.microsoft.com/office/drawing/2014/main" val="4110287558"/>
                  </a:ext>
                </a:extLst>
              </a:tr>
              <a:tr h="370840">
                <a:tc vMerge="1">
                  <a:txBody>
                    <a:bodyPr/>
                    <a:lstStyle/>
                    <a:p>
                      <a:pPr algn="ctr"/>
                      <a:endParaRPr lang="sv-SE" sz="1400" dirty="0">
                        <a:solidFill>
                          <a:schemeClr val="tx1"/>
                        </a:solidFill>
                      </a:endParaRPr>
                    </a:p>
                  </a:txBody>
                  <a:tcPr vert="vert270">
                    <a:solidFill>
                      <a:srgbClr val="CFD5EA"/>
                    </a:solidFill>
                  </a:tcPr>
                </a:tc>
                <a:tc>
                  <a:txBody>
                    <a:bodyPr/>
                    <a:lstStyle/>
                    <a:p>
                      <a:r>
                        <a:rPr lang="sv-SE" cap="small" baseline="0"/>
                        <a:t>Logical View</a:t>
                      </a:r>
                      <a:endParaRPr lang="sv-SE" cap="small" baseline="0" dirty="0"/>
                    </a:p>
                  </a:txBody>
                  <a:tcPr/>
                </a:tc>
                <a:tc>
                  <a:txBody>
                    <a:bodyPr/>
                    <a:lstStyle/>
                    <a:p>
                      <a:r>
                        <a:rPr lang="sv-SE" i="1"/>
                        <a:t>extended-continuous</a:t>
                      </a:r>
                      <a:endParaRPr lang="sv-SE" i="1" dirty="0"/>
                    </a:p>
                  </a:txBody>
                  <a:tcPr/>
                </a:tc>
                <a:extLst>
                  <a:ext uri="{0D108BD9-81ED-4DB2-BD59-A6C34878D82A}">
                    <a16:rowId xmlns:a16="http://schemas.microsoft.com/office/drawing/2014/main" val="3241138615"/>
                  </a:ext>
                </a:extLst>
              </a:tr>
              <a:tr h="370840">
                <a:tc rowSpan="6">
                  <a:txBody>
                    <a:bodyPr/>
                    <a:lstStyle/>
                    <a:p>
                      <a:pPr algn="ctr"/>
                      <a:r>
                        <a:rPr lang="sv-SE" sz="1600" dirty="0"/>
                        <a:t>INTERACTION</a:t>
                      </a:r>
                    </a:p>
                  </a:txBody>
                  <a:tcPr vert="vert270">
                    <a:solidFill>
                      <a:srgbClr val="E9EBF5"/>
                    </a:solidFill>
                  </a:tcPr>
                </a:tc>
                <a:tc>
                  <a:txBody>
                    <a:bodyPr/>
                    <a:lstStyle/>
                    <a:p>
                      <a:r>
                        <a:rPr lang="sv-SE" cap="small" baseline="0"/>
                        <a:t>Privacy</a:t>
                      </a:r>
                      <a:endParaRPr lang="sv-SE" cap="small" baseline="0" dirty="0"/>
                    </a:p>
                  </a:txBody>
                  <a:tcPr/>
                </a:tc>
                <a:tc>
                  <a:txBody>
                    <a:bodyPr/>
                    <a:lstStyle/>
                    <a:p>
                      <a:r>
                        <a:rPr lang="sv-SE" i="1"/>
                        <a:t>public</a:t>
                      </a:r>
                      <a:endParaRPr lang="sv-SE" i="1" dirty="0"/>
                    </a:p>
                  </a:txBody>
                  <a:tcPr/>
                </a:tc>
                <a:extLst>
                  <a:ext uri="{0D108BD9-81ED-4DB2-BD59-A6C34878D82A}">
                    <a16:rowId xmlns:a16="http://schemas.microsoft.com/office/drawing/2014/main" val="2658842929"/>
                  </a:ext>
                </a:extLst>
              </a:tr>
              <a:tr h="370840">
                <a:tc vMerge="1">
                  <a:txBody>
                    <a:bodyPr/>
                    <a:lstStyle/>
                    <a:p>
                      <a:endParaRPr lang="sv-SE" dirty="0"/>
                    </a:p>
                  </a:txBody>
                  <a:tcPr/>
                </a:tc>
                <a:tc>
                  <a:txBody>
                    <a:bodyPr/>
                    <a:lstStyle/>
                    <a:p>
                      <a:r>
                        <a:rPr lang="sv-SE" cap="small" baseline="0"/>
                        <a:t>Interaction availability</a:t>
                      </a:r>
                      <a:endParaRPr lang="sv-SE" cap="small" baseline="0" dirty="0"/>
                    </a:p>
                  </a:txBody>
                  <a:tcPr/>
                </a:tc>
                <a:tc>
                  <a:txBody>
                    <a:bodyPr/>
                    <a:lstStyle/>
                    <a:p>
                      <a:r>
                        <a:rPr lang="sv-SE" i="1"/>
                        <a:t>total</a:t>
                      </a:r>
                      <a:endParaRPr lang="sv-SE" i="1" dirty="0"/>
                    </a:p>
                  </a:txBody>
                  <a:tcPr/>
                </a:tc>
                <a:extLst>
                  <a:ext uri="{0D108BD9-81ED-4DB2-BD59-A6C34878D82A}">
                    <a16:rowId xmlns:a16="http://schemas.microsoft.com/office/drawing/2014/main" val="50460002"/>
                  </a:ext>
                </a:extLst>
              </a:tr>
              <a:tr h="131551">
                <a:tc vMerge="1">
                  <a:txBody>
                    <a:bodyPr/>
                    <a:lstStyle/>
                    <a:p>
                      <a:endParaRPr lang="sv-SE" dirty="0"/>
                    </a:p>
                  </a:txBody>
                  <a:tcPr/>
                </a:tc>
                <a:tc>
                  <a:txBody>
                    <a:bodyPr/>
                    <a:lstStyle/>
                    <a:p>
                      <a:r>
                        <a:rPr lang="sv-SE" cap="small" baseline="0"/>
                        <a:t>Input Directness</a:t>
                      </a:r>
                      <a:endParaRPr lang="sv-SE" cap="small" baseline="0" dirty="0"/>
                    </a:p>
                  </a:txBody>
                  <a:tcPr/>
                </a:tc>
                <a:tc>
                  <a:txBody>
                    <a:bodyPr/>
                    <a:lstStyle/>
                    <a:p>
                      <a:r>
                        <a:rPr lang="sv-SE" i="1"/>
                        <a:t>direct</a:t>
                      </a:r>
                      <a:endParaRPr lang="sv-SE" i="1" dirty="0"/>
                    </a:p>
                  </a:txBody>
                  <a:tcPr/>
                </a:tc>
                <a:extLst>
                  <a:ext uri="{0D108BD9-81ED-4DB2-BD59-A6C34878D82A}">
                    <a16:rowId xmlns:a16="http://schemas.microsoft.com/office/drawing/2014/main" val="839401038"/>
                  </a:ext>
                </a:extLst>
              </a:tr>
              <a:tr h="131551">
                <a:tc vMerge="1">
                  <a:txBody>
                    <a:bodyPr/>
                    <a:lstStyle/>
                    <a:p>
                      <a:pPr algn="ctr"/>
                      <a:endParaRPr lang="sv-SE" sz="1400" dirty="0"/>
                    </a:p>
                  </a:txBody>
                  <a:tcPr vert="vert270">
                    <a:solidFill>
                      <a:srgbClr val="E9EBF5"/>
                    </a:solidFill>
                  </a:tcPr>
                </a:tc>
                <a:tc>
                  <a:txBody>
                    <a:bodyPr/>
                    <a:lstStyle/>
                    <a:p>
                      <a:r>
                        <a:rPr lang="sv-SE" cap="small" baseline="0"/>
                        <a:t>Interaction Medium</a:t>
                      </a:r>
                      <a:endParaRPr lang="sv-SE" cap="small" baseline="0" dirty="0"/>
                    </a:p>
                  </a:txBody>
                  <a:tcPr/>
                </a:tc>
                <a:tc>
                  <a:txBody>
                    <a:bodyPr/>
                    <a:lstStyle/>
                    <a:p>
                      <a:r>
                        <a:rPr lang="sv-SE" i="1"/>
                        <a:t>on-device</a:t>
                      </a:r>
                      <a:endParaRPr lang="sv-SE" i="1" dirty="0"/>
                    </a:p>
                  </a:txBody>
                  <a:tcPr/>
                </a:tc>
                <a:extLst>
                  <a:ext uri="{0D108BD9-81ED-4DB2-BD59-A6C34878D82A}">
                    <a16:rowId xmlns:a16="http://schemas.microsoft.com/office/drawing/2014/main" val="1455274481"/>
                  </a:ext>
                </a:extLst>
              </a:tr>
              <a:tr h="131551">
                <a:tc vMerge="1">
                  <a:txBody>
                    <a:bodyPr/>
                    <a:lstStyle/>
                    <a:p>
                      <a:pPr algn="ctr"/>
                      <a:endParaRPr lang="sv-SE" sz="1400" dirty="0"/>
                    </a:p>
                  </a:txBody>
                  <a:tcPr vert="vert270">
                    <a:solidFill>
                      <a:srgbClr val="E9EBF5"/>
                    </a:solidFill>
                  </a:tcPr>
                </a:tc>
                <a:tc>
                  <a:txBody>
                    <a:bodyPr/>
                    <a:lstStyle/>
                    <a:p>
                      <a:r>
                        <a:rPr lang="sv-SE" cap="small" baseline="0"/>
                        <a:t>Interaction Instruments</a:t>
                      </a:r>
                      <a:endParaRPr lang="sv-SE" cap="small" baseline="0" dirty="0"/>
                    </a:p>
                  </a:txBody>
                  <a:tcPr/>
                </a:tc>
                <a:tc>
                  <a:txBody>
                    <a:bodyPr/>
                    <a:lstStyle/>
                    <a:p>
                      <a:r>
                        <a:rPr lang="sv-SE" i="1"/>
                        <a:t>surface-based</a:t>
                      </a:r>
                      <a:endParaRPr lang="sv-SE" i="1" dirty="0"/>
                    </a:p>
                  </a:txBody>
                  <a:tcPr/>
                </a:tc>
                <a:extLst>
                  <a:ext uri="{0D108BD9-81ED-4DB2-BD59-A6C34878D82A}">
                    <a16:rowId xmlns:a16="http://schemas.microsoft.com/office/drawing/2014/main" val="808206128"/>
                  </a:ext>
                </a:extLst>
              </a:tr>
              <a:tr h="131551">
                <a:tc vMerge="1">
                  <a:txBody>
                    <a:bodyPr/>
                    <a:lstStyle/>
                    <a:p>
                      <a:pPr algn="ctr"/>
                      <a:endParaRPr lang="sv-SE" sz="1400" dirty="0"/>
                    </a:p>
                  </a:txBody>
                  <a:tcPr vert="vert270">
                    <a:solidFill>
                      <a:srgbClr val="E9EBF5"/>
                    </a:solidFill>
                  </a:tcPr>
                </a:tc>
                <a:tc>
                  <a:txBody>
                    <a:bodyPr/>
                    <a:lstStyle/>
                    <a:p>
                      <a:r>
                        <a:rPr lang="sv-SE" cap="small" baseline="0"/>
                        <a:t>Input Continuity</a:t>
                      </a:r>
                      <a:endParaRPr lang="sv-SE" cap="small" baseline="0" dirty="0"/>
                    </a:p>
                  </a:txBody>
                  <a:tcPr/>
                </a:tc>
                <a:tc>
                  <a:txBody>
                    <a:bodyPr/>
                    <a:lstStyle/>
                    <a:p>
                      <a:r>
                        <a:rPr lang="sv-SE" i="1" dirty="0" err="1"/>
                        <a:t>punctual</a:t>
                      </a:r>
                      <a:r>
                        <a:rPr lang="sv-SE" i="1" dirty="0"/>
                        <a:t>, </a:t>
                      </a:r>
                      <a:r>
                        <a:rPr lang="sv-SE" i="1" dirty="0" err="1"/>
                        <a:t>gestural</a:t>
                      </a:r>
                      <a:endParaRPr lang="sv-SE" i="1" dirty="0"/>
                    </a:p>
                  </a:txBody>
                  <a:tcPr/>
                </a:tc>
                <a:extLst>
                  <a:ext uri="{0D108BD9-81ED-4DB2-BD59-A6C34878D82A}">
                    <a16:rowId xmlns:a16="http://schemas.microsoft.com/office/drawing/2014/main" val="3844184981"/>
                  </a:ext>
                </a:extLst>
              </a:tr>
            </a:tbl>
          </a:graphicData>
        </a:graphic>
      </p:graphicFrame>
      <p:sp>
        <p:nvSpPr>
          <p:cNvPr id="3" name="Rubrik 2">
            <a:extLst>
              <a:ext uri="{FF2B5EF4-FFF2-40B4-BE49-F238E27FC236}">
                <a16:creationId xmlns:a16="http://schemas.microsoft.com/office/drawing/2014/main" id="{4EFA4511-105E-5646-8592-7B6891666121}"/>
              </a:ext>
            </a:extLst>
          </p:cNvPr>
          <p:cNvSpPr>
            <a:spLocks noGrp="1"/>
          </p:cNvSpPr>
          <p:nvPr>
            <p:ph type="title" idx="4294967295"/>
          </p:nvPr>
        </p:nvSpPr>
        <p:spPr>
          <a:xfrm>
            <a:off x="0" y="277442"/>
            <a:ext cx="9311640" cy="457835"/>
          </a:xfrm>
        </p:spPr>
        <p:txBody>
          <a:bodyPr>
            <a:normAutofit fontScale="90000"/>
          </a:bodyPr>
          <a:lstStyle/>
          <a:p>
            <a:r>
              <a:rPr lang="sv-SE" dirty="0" err="1"/>
              <a:t>Analysis</a:t>
            </a:r>
            <a:r>
              <a:rPr lang="sv-SE" dirty="0"/>
              <a:t> of 4</a:t>
            </a:r>
            <a:r>
              <a:rPr lang="sv-SE" b="1" dirty="0"/>
              <a:t>in1 </a:t>
            </a:r>
            <a:r>
              <a:rPr lang="sv-SE" b="1" dirty="0" err="1"/>
              <a:t>Using</a:t>
            </a:r>
            <a:r>
              <a:rPr lang="sv-SE" b="1" dirty="0"/>
              <a:t> the </a:t>
            </a:r>
            <a:r>
              <a:rPr lang="sv-SE" b="1" dirty="0" err="1"/>
              <a:t>Framework</a:t>
            </a:r>
            <a:endParaRPr lang="sv-SE" dirty="0"/>
          </a:p>
        </p:txBody>
      </p:sp>
    </p:spTree>
    <p:extLst>
      <p:ext uri="{BB962C8B-B14F-4D97-AF65-F5344CB8AC3E}">
        <p14:creationId xmlns:p14="http://schemas.microsoft.com/office/powerpoint/2010/main" val="327867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4">
            <a:extLst>
              <a:ext uri="{FF2B5EF4-FFF2-40B4-BE49-F238E27FC236}">
                <a16:creationId xmlns:a16="http://schemas.microsoft.com/office/drawing/2014/main" id="{36E99FE6-6819-7443-89C7-5E6140667A6A}"/>
              </a:ext>
            </a:extLst>
          </p:cNvPr>
          <p:cNvGraphicFramePr>
            <a:graphicFrameLocks noGrp="1"/>
          </p:cNvGraphicFramePr>
          <p:nvPr>
            <p:extLst>
              <p:ext uri="{D42A27DB-BD31-4B8C-83A1-F6EECF244321}">
                <p14:modId xmlns:p14="http://schemas.microsoft.com/office/powerpoint/2010/main" val="240655237"/>
              </p:ext>
            </p:extLst>
          </p:nvPr>
        </p:nvGraphicFramePr>
        <p:xfrm>
          <a:off x="838200" y="1996440"/>
          <a:ext cx="5701748" cy="2865120"/>
        </p:xfrm>
        <a:graphic>
          <a:graphicData uri="http://schemas.openxmlformats.org/drawingml/2006/table">
            <a:tbl>
              <a:tblPr firstRow="1" bandRow="1">
                <a:tableStyleId>{FABFCF23-3B69-468F-B69F-88F6DE6A72F2}</a:tableStyleId>
              </a:tblPr>
              <a:tblGrid>
                <a:gridCol w="773178">
                  <a:extLst>
                    <a:ext uri="{9D8B030D-6E8A-4147-A177-3AD203B41FA5}">
                      <a16:colId xmlns:a16="http://schemas.microsoft.com/office/drawing/2014/main" val="1860169804"/>
                    </a:ext>
                  </a:extLst>
                </a:gridCol>
                <a:gridCol w="1751659">
                  <a:extLst>
                    <a:ext uri="{9D8B030D-6E8A-4147-A177-3AD203B41FA5}">
                      <a16:colId xmlns:a16="http://schemas.microsoft.com/office/drawing/2014/main" val="3939411830"/>
                    </a:ext>
                  </a:extLst>
                </a:gridCol>
                <a:gridCol w="3176911">
                  <a:extLst>
                    <a:ext uri="{9D8B030D-6E8A-4147-A177-3AD203B41FA5}">
                      <a16:colId xmlns:a16="http://schemas.microsoft.com/office/drawing/2014/main" val="2009216300"/>
                    </a:ext>
                  </a:extLst>
                </a:gridCol>
              </a:tblGrid>
              <a:tr h="370840">
                <a:tc>
                  <a:txBody>
                    <a:bodyPr/>
                    <a:lstStyle/>
                    <a:p>
                      <a:r>
                        <a:rPr lang="sv-SE"/>
                        <a:t>Perspective</a:t>
                      </a:r>
                      <a:endParaRPr lang="sv-SE" dirty="0"/>
                    </a:p>
                  </a:txBody>
                  <a:tcPr/>
                </a:tc>
                <a:tc>
                  <a:txBody>
                    <a:bodyPr/>
                    <a:lstStyle/>
                    <a:p>
                      <a:r>
                        <a:rPr lang="sv-SE" dirty="0"/>
                        <a:t>Dimension</a:t>
                      </a:r>
                    </a:p>
                  </a:txBody>
                  <a:tcPr/>
                </a:tc>
                <a:tc>
                  <a:txBody>
                    <a:bodyPr/>
                    <a:lstStyle/>
                    <a:p>
                      <a:r>
                        <a:rPr lang="sv-SE" dirty="0"/>
                        <a:t>State(s)</a:t>
                      </a:r>
                    </a:p>
                  </a:txBody>
                  <a:tcPr/>
                </a:tc>
                <a:extLst>
                  <a:ext uri="{0D108BD9-81ED-4DB2-BD59-A6C34878D82A}">
                    <a16:rowId xmlns:a16="http://schemas.microsoft.com/office/drawing/2014/main" val="2877515038"/>
                  </a:ext>
                </a:extLst>
              </a:tr>
              <a:tr h="370840">
                <a:tc rowSpan="6">
                  <a:txBody>
                    <a:bodyPr/>
                    <a:lstStyle/>
                    <a:p>
                      <a:pPr algn="ctr"/>
                      <a:r>
                        <a:rPr lang="sv-SE" sz="1600" dirty="0"/>
                        <a:t>TOPOLOGY</a:t>
                      </a:r>
                    </a:p>
                  </a:txBody>
                  <a:tcPr vert="vert270"/>
                </a:tc>
                <a:tc>
                  <a:txBody>
                    <a:bodyPr/>
                    <a:lstStyle/>
                    <a:p>
                      <a:r>
                        <a:rPr lang="sv-SE" cap="small" baseline="0"/>
                        <a:t>Homogenity</a:t>
                      </a:r>
                      <a:endParaRPr lang="sv-SE" cap="small" baseline="0" dirty="0"/>
                    </a:p>
                  </a:txBody>
                  <a:tcPr/>
                </a:tc>
                <a:tc>
                  <a:txBody>
                    <a:bodyPr/>
                    <a:lstStyle/>
                    <a:p>
                      <a:r>
                        <a:rPr lang="sv-SE" i="1" dirty="0" err="1"/>
                        <a:t>homogeneous</a:t>
                      </a:r>
                      <a:endParaRPr lang="sv-SE" i="1" dirty="0"/>
                    </a:p>
                  </a:txBody>
                  <a:tcPr/>
                </a:tc>
                <a:extLst>
                  <a:ext uri="{0D108BD9-81ED-4DB2-BD59-A6C34878D82A}">
                    <a16:rowId xmlns:a16="http://schemas.microsoft.com/office/drawing/2014/main" val="320560969"/>
                  </a:ext>
                </a:extLst>
              </a:tr>
              <a:tr h="370840">
                <a:tc vMerge="1">
                  <a:txBody>
                    <a:bodyPr/>
                    <a:lstStyle/>
                    <a:p>
                      <a:endParaRPr lang="sv-SE" dirty="0"/>
                    </a:p>
                  </a:txBody>
                  <a:tcPr/>
                </a:tc>
                <a:tc>
                  <a:txBody>
                    <a:bodyPr/>
                    <a:lstStyle/>
                    <a:p>
                      <a:r>
                        <a:rPr lang="sv-SE" cap="small" baseline="0"/>
                        <a:t>Spatial Form</a:t>
                      </a:r>
                      <a:endParaRPr lang="sv-SE" cap="small" baseline="0" dirty="0"/>
                    </a:p>
                  </a:txBody>
                  <a:tcPr/>
                </a:tc>
                <a:tc>
                  <a:txBody>
                    <a:bodyPr/>
                    <a:lstStyle/>
                    <a:p>
                      <a:r>
                        <a:rPr lang="sv-SE" i="1"/>
                        <a:t>planar</a:t>
                      </a:r>
                      <a:endParaRPr lang="sv-SE" i="1" dirty="0"/>
                    </a:p>
                  </a:txBody>
                  <a:tcPr/>
                </a:tc>
                <a:extLst>
                  <a:ext uri="{0D108BD9-81ED-4DB2-BD59-A6C34878D82A}">
                    <a16:rowId xmlns:a16="http://schemas.microsoft.com/office/drawing/2014/main" val="4195029016"/>
                  </a:ext>
                </a:extLst>
              </a:tr>
              <a:tr h="370840">
                <a:tc vMerge="1">
                  <a:txBody>
                    <a:bodyPr/>
                    <a:lstStyle/>
                    <a:p>
                      <a:endParaRPr lang="sv-SE" dirty="0"/>
                    </a:p>
                  </a:txBody>
                  <a:tcPr/>
                </a:tc>
                <a:tc>
                  <a:txBody>
                    <a:bodyPr/>
                    <a:lstStyle/>
                    <a:p>
                      <a:r>
                        <a:rPr lang="sv-SE" cap="small" baseline="0"/>
                        <a:t>Shape Regularity</a:t>
                      </a:r>
                      <a:endParaRPr lang="sv-SE" cap="small" baseline="0" dirty="0"/>
                    </a:p>
                  </a:txBody>
                  <a:tcPr/>
                </a:tc>
                <a:tc>
                  <a:txBody>
                    <a:bodyPr/>
                    <a:lstStyle/>
                    <a:p>
                      <a:r>
                        <a:rPr lang="sv-SE" i="1"/>
                        <a:t>regular</a:t>
                      </a:r>
                      <a:endParaRPr lang="sv-SE" i="1" dirty="0"/>
                    </a:p>
                  </a:txBody>
                  <a:tcPr/>
                </a:tc>
                <a:extLst>
                  <a:ext uri="{0D108BD9-81ED-4DB2-BD59-A6C34878D82A}">
                    <a16:rowId xmlns:a16="http://schemas.microsoft.com/office/drawing/2014/main" val="3700057667"/>
                  </a:ext>
                </a:extLst>
              </a:tr>
              <a:tr h="370840">
                <a:tc vMerge="1">
                  <a:txBody>
                    <a:bodyPr/>
                    <a:lstStyle/>
                    <a:p>
                      <a:pPr algn="ctr"/>
                      <a:endParaRPr lang="sv-SE" sz="1400" dirty="0"/>
                    </a:p>
                  </a:txBody>
                  <a:tcPr vert="vert270"/>
                </a:tc>
                <a:tc>
                  <a:txBody>
                    <a:bodyPr/>
                    <a:lstStyle/>
                    <a:p>
                      <a:r>
                        <a:rPr lang="sv-SE" cap="small" baseline="0" dirty="0" err="1"/>
                        <a:t>Size</a:t>
                      </a:r>
                      <a:endParaRPr lang="sv-SE" cap="small" baseline="0" dirty="0"/>
                    </a:p>
                  </a:txBody>
                  <a:tcPr/>
                </a:tc>
                <a:tc>
                  <a:txBody>
                    <a:bodyPr/>
                    <a:lstStyle/>
                    <a:p>
                      <a:r>
                        <a:rPr lang="sv-SE" i="1" dirty="0" err="1"/>
                        <a:t>foot,yard</a:t>
                      </a:r>
                      <a:endParaRPr lang="sv-SE" i="1" dirty="0"/>
                    </a:p>
                  </a:txBody>
                  <a:tcPr/>
                </a:tc>
                <a:extLst>
                  <a:ext uri="{0D108BD9-81ED-4DB2-BD59-A6C34878D82A}">
                    <a16:rowId xmlns:a16="http://schemas.microsoft.com/office/drawing/2014/main" val="2688422772"/>
                  </a:ext>
                </a:extLst>
              </a:tr>
              <a:tr h="370840">
                <a:tc vMerge="1">
                  <a:txBody>
                    <a:bodyPr/>
                    <a:lstStyle/>
                    <a:p>
                      <a:pPr algn="ctr"/>
                      <a:endParaRPr lang="sv-SE" sz="1400" dirty="0"/>
                    </a:p>
                  </a:txBody>
                  <a:tcPr vert="vert270"/>
                </a:tc>
                <a:tc>
                  <a:txBody>
                    <a:bodyPr/>
                    <a:lstStyle/>
                    <a:p>
                      <a:r>
                        <a:rPr lang="sv-SE" cap="small" baseline="0"/>
                        <a:t>Mobility</a:t>
                      </a:r>
                      <a:endParaRPr lang="sv-SE" cap="small" baseline="0" dirty="0"/>
                    </a:p>
                  </a:txBody>
                  <a:tcPr/>
                </a:tc>
                <a:tc>
                  <a:txBody>
                    <a:bodyPr/>
                    <a:lstStyle/>
                    <a:p>
                      <a:r>
                        <a:rPr lang="sv-SE" i="1"/>
                        <a:t>mobile</a:t>
                      </a:r>
                      <a:endParaRPr lang="sv-SE" i="1" dirty="0"/>
                    </a:p>
                  </a:txBody>
                  <a:tcPr/>
                </a:tc>
                <a:extLst>
                  <a:ext uri="{0D108BD9-81ED-4DB2-BD59-A6C34878D82A}">
                    <a16:rowId xmlns:a16="http://schemas.microsoft.com/office/drawing/2014/main" val="2358172739"/>
                  </a:ext>
                </a:extLst>
              </a:tr>
              <a:tr h="370840">
                <a:tc vMerge="1">
                  <a:txBody>
                    <a:bodyPr/>
                    <a:lstStyle/>
                    <a:p>
                      <a:pPr algn="ctr"/>
                      <a:endParaRPr lang="sv-SE" sz="1400" dirty="0"/>
                    </a:p>
                  </a:txBody>
                  <a:tcPr vert="vert270"/>
                </a:tc>
                <a:tc>
                  <a:txBody>
                    <a:bodyPr/>
                    <a:lstStyle/>
                    <a:p>
                      <a:r>
                        <a:rPr lang="sv-SE" cap="small" baseline="0"/>
                        <a:t>Scalability</a:t>
                      </a:r>
                      <a:endParaRPr lang="sv-SE" cap="small" baseline="0" dirty="0"/>
                    </a:p>
                  </a:txBody>
                  <a:tcPr/>
                </a:tc>
                <a:tc>
                  <a:txBody>
                    <a:bodyPr/>
                    <a:lstStyle/>
                    <a:p>
                      <a:r>
                        <a:rPr lang="sv-SE" i="1" dirty="0" err="1"/>
                        <a:t>bounded</a:t>
                      </a:r>
                      <a:endParaRPr lang="sv-SE" i="1" dirty="0"/>
                    </a:p>
                  </a:txBody>
                  <a:tcPr/>
                </a:tc>
                <a:extLst>
                  <a:ext uri="{0D108BD9-81ED-4DB2-BD59-A6C34878D82A}">
                    <a16:rowId xmlns:a16="http://schemas.microsoft.com/office/drawing/2014/main" val="3648572340"/>
                  </a:ext>
                </a:extLst>
              </a:tr>
            </a:tbl>
          </a:graphicData>
        </a:graphic>
      </p:graphicFrame>
      <p:sp>
        <p:nvSpPr>
          <p:cNvPr id="3" name="Rubrik 2">
            <a:extLst>
              <a:ext uri="{FF2B5EF4-FFF2-40B4-BE49-F238E27FC236}">
                <a16:creationId xmlns:a16="http://schemas.microsoft.com/office/drawing/2014/main" id="{4EFA4511-105E-5646-8592-7B6891666121}"/>
              </a:ext>
            </a:extLst>
          </p:cNvPr>
          <p:cNvSpPr>
            <a:spLocks noGrp="1"/>
          </p:cNvSpPr>
          <p:nvPr>
            <p:ph type="title"/>
          </p:nvPr>
        </p:nvSpPr>
        <p:spPr>
          <a:solidFill>
            <a:srgbClr val="FF8901"/>
          </a:solidFill>
        </p:spPr>
        <p:txBody>
          <a:bodyPr/>
          <a:lstStyle/>
          <a:p>
            <a:r>
              <a:rPr lang="sv-SE" b="1" dirty="0" err="1">
                <a:solidFill>
                  <a:schemeClr val="bg1"/>
                </a:solidFill>
              </a:rPr>
              <a:t>Topology</a:t>
            </a:r>
            <a:endParaRPr lang="sv-SE" b="1" dirty="0">
              <a:solidFill>
                <a:schemeClr val="bg1"/>
              </a:solidFill>
            </a:endParaRPr>
          </a:p>
        </p:txBody>
      </p:sp>
      <p:pic>
        <p:nvPicPr>
          <p:cNvPr id="5" name="Bildobjekt 4" descr="En bild som visar person, inomhus, arbetar&#10;&#10;Automatiskt genererad beskrivning">
            <a:extLst>
              <a:ext uri="{FF2B5EF4-FFF2-40B4-BE49-F238E27FC236}">
                <a16:creationId xmlns:a16="http://schemas.microsoft.com/office/drawing/2014/main" id="{D1E08C4F-0427-7181-2609-CF7AD5161163}"/>
              </a:ext>
            </a:extLst>
          </p:cNvPr>
          <p:cNvPicPr>
            <a:picLocks noChangeAspect="1"/>
          </p:cNvPicPr>
          <p:nvPr/>
        </p:nvPicPr>
        <p:blipFill rotWithShape="1">
          <a:blip r:embed="rId3"/>
          <a:srcRect l="5930" r="5049" b="-1"/>
          <a:stretch/>
        </p:blipFill>
        <p:spPr>
          <a:xfrm>
            <a:off x="7186885" y="1868009"/>
            <a:ext cx="5005115" cy="4989991"/>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Tree>
    <p:extLst>
      <p:ext uri="{BB962C8B-B14F-4D97-AF65-F5344CB8AC3E}">
        <p14:creationId xmlns:p14="http://schemas.microsoft.com/office/powerpoint/2010/main" val="2549908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4">
            <a:extLst>
              <a:ext uri="{FF2B5EF4-FFF2-40B4-BE49-F238E27FC236}">
                <a16:creationId xmlns:a16="http://schemas.microsoft.com/office/drawing/2014/main" id="{36E99FE6-6819-7443-89C7-5E6140667A6A}"/>
              </a:ext>
            </a:extLst>
          </p:cNvPr>
          <p:cNvGraphicFramePr>
            <a:graphicFrameLocks noGrp="1"/>
          </p:cNvGraphicFramePr>
          <p:nvPr>
            <p:extLst>
              <p:ext uri="{D42A27DB-BD31-4B8C-83A1-F6EECF244321}">
                <p14:modId xmlns:p14="http://schemas.microsoft.com/office/powerpoint/2010/main" val="3902244881"/>
              </p:ext>
            </p:extLst>
          </p:nvPr>
        </p:nvGraphicFramePr>
        <p:xfrm>
          <a:off x="837705" y="2276944"/>
          <a:ext cx="5841391" cy="1752600"/>
        </p:xfrm>
        <a:graphic>
          <a:graphicData uri="http://schemas.openxmlformats.org/drawingml/2006/table">
            <a:tbl>
              <a:tblPr firstRow="1" bandRow="1">
                <a:tableStyleId>{FABFCF23-3B69-468F-B69F-88F6DE6A72F2}</a:tableStyleId>
              </a:tblPr>
              <a:tblGrid>
                <a:gridCol w="987582">
                  <a:extLst>
                    <a:ext uri="{9D8B030D-6E8A-4147-A177-3AD203B41FA5}">
                      <a16:colId xmlns:a16="http://schemas.microsoft.com/office/drawing/2014/main" val="1860169804"/>
                    </a:ext>
                  </a:extLst>
                </a:gridCol>
                <a:gridCol w="2237400">
                  <a:extLst>
                    <a:ext uri="{9D8B030D-6E8A-4147-A177-3AD203B41FA5}">
                      <a16:colId xmlns:a16="http://schemas.microsoft.com/office/drawing/2014/main" val="3939411830"/>
                    </a:ext>
                  </a:extLst>
                </a:gridCol>
                <a:gridCol w="2616409">
                  <a:extLst>
                    <a:ext uri="{9D8B030D-6E8A-4147-A177-3AD203B41FA5}">
                      <a16:colId xmlns:a16="http://schemas.microsoft.com/office/drawing/2014/main" val="2009216300"/>
                    </a:ext>
                  </a:extLst>
                </a:gridCol>
              </a:tblGrid>
              <a:tr h="577575">
                <a:tc>
                  <a:txBody>
                    <a:bodyPr/>
                    <a:lstStyle/>
                    <a:p>
                      <a:r>
                        <a:rPr lang="sv-SE"/>
                        <a:t>Perspective</a:t>
                      </a:r>
                      <a:endParaRPr lang="sv-SE" dirty="0"/>
                    </a:p>
                  </a:txBody>
                  <a:tcPr/>
                </a:tc>
                <a:tc>
                  <a:txBody>
                    <a:bodyPr/>
                    <a:lstStyle/>
                    <a:p>
                      <a:r>
                        <a:rPr lang="sv-SE" dirty="0"/>
                        <a:t>Dimension</a:t>
                      </a:r>
                    </a:p>
                  </a:txBody>
                  <a:tcPr/>
                </a:tc>
                <a:tc>
                  <a:txBody>
                    <a:bodyPr/>
                    <a:lstStyle/>
                    <a:p>
                      <a:r>
                        <a:rPr lang="sv-SE" dirty="0"/>
                        <a:t>State(s)</a:t>
                      </a:r>
                    </a:p>
                  </a:txBody>
                  <a:tcPr/>
                </a:tc>
                <a:extLst>
                  <a:ext uri="{0D108BD9-81ED-4DB2-BD59-A6C34878D82A}">
                    <a16:rowId xmlns:a16="http://schemas.microsoft.com/office/drawing/2014/main" val="2877515038"/>
                  </a:ext>
                </a:extLst>
              </a:tr>
              <a:tr h="370840">
                <a:tc rowSpan="3">
                  <a:txBody>
                    <a:bodyPr/>
                    <a:lstStyle/>
                    <a:p>
                      <a:pPr algn="ctr"/>
                      <a:r>
                        <a:rPr lang="sv-SE" sz="1600" dirty="0">
                          <a:solidFill>
                            <a:schemeClr val="tx1"/>
                          </a:solidFill>
                        </a:rPr>
                        <a:t>COUPLING</a:t>
                      </a:r>
                    </a:p>
                  </a:txBody>
                  <a:tcPr vert="vert270">
                    <a:noFill/>
                  </a:tcPr>
                </a:tc>
                <a:tc>
                  <a:txBody>
                    <a:bodyPr/>
                    <a:lstStyle/>
                    <a:p>
                      <a:r>
                        <a:rPr lang="sv-SE" cap="small" baseline="0"/>
                        <a:t>Creation</a:t>
                      </a:r>
                      <a:endParaRPr lang="sv-SE" cap="small" baseline="0" dirty="0"/>
                    </a:p>
                  </a:txBody>
                  <a:tcPr/>
                </a:tc>
                <a:tc>
                  <a:txBody>
                    <a:bodyPr/>
                    <a:lstStyle/>
                    <a:p>
                      <a:r>
                        <a:rPr lang="sv-SE" i="1" dirty="0" err="1"/>
                        <a:t>assisted</a:t>
                      </a:r>
                      <a:endParaRPr lang="sv-SE" i="1" dirty="0"/>
                    </a:p>
                  </a:txBody>
                  <a:tcPr/>
                </a:tc>
                <a:extLst>
                  <a:ext uri="{0D108BD9-81ED-4DB2-BD59-A6C34878D82A}">
                    <a16:rowId xmlns:a16="http://schemas.microsoft.com/office/drawing/2014/main" val="279099783"/>
                  </a:ext>
                </a:extLst>
              </a:tr>
              <a:tr h="370840">
                <a:tc vMerge="1">
                  <a:txBody>
                    <a:bodyPr/>
                    <a:lstStyle/>
                    <a:p>
                      <a:pPr algn="ctr"/>
                      <a:endParaRPr lang="sv-SE" sz="1400" dirty="0">
                        <a:solidFill>
                          <a:schemeClr val="tx1"/>
                        </a:solidFill>
                      </a:endParaRPr>
                    </a:p>
                  </a:txBody>
                  <a:tcPr vert="vert270">
                    <a:solidFill>
                      <a:srgbClr val="CFD5EA"/>
                    </a:solidFill>
                  </a:tcPr>
                </a:tc>
                <a:tc>
                  <a:txBody>
                    <a:bodyPr/>
                    <a:lstStyle/>
                    <a:p>
                      <a:r>
                        <a:rPr lang="sv-SE" cap="small" baseline="0"/>
                        <a:t>Mutability</a:t>
                      </a:r>
                      <a:endParaRPr lang="sv-SE" cap="small" baseline="0" dirty="0"/>
                    </a:p>
                  </a:txBody>
                  <a:tcPr/>
                </a:tc>
                <a:tc>
                  <a:txBody>
                    <a:bodyPr/>
                    <a:lstStyle/>
                    <a:p>
                      <a:r>
                        <a:rPr lang="sv-SE" i="1" dirty="0" err="1"/>
                        <a:t>static</a:t>
                      </a:r>
                      <a:endParaRPr lang="sv-SE" i="1" dirty="0"/>
                    </a:p>
                  </a:txBody>
                  <a:tcPr/>
                </a:tc>
                <a:extLst>
                  <a:ext uri="{0D108BD9-81ED-4DB2-BD59-A6C34878D82A}">
                    <a16:rowId xmlns:a16="http://schemas.microsoft.com/office/drawing/2014/main" val="4110287558"/>
                  </a:ext>
                </a:extLst>
              </a:tr>
              <a:tr h="370840">
                <a:tc vMerge="1">
                  <a:txBody>
                    <a:bodyPr/>
                    <a:lstStyle/>
                    <a:p>
                      <a:pPr algn="ctr"/>
                      <a:endParaRPr lang="sv-SE" sz="1400" dirty="0">
                        <a:solidFill>
                          <a:schemeClr val="tx1"/>
                        </a:solidFill>
                      </a:endParaRPr>
                    </a:p>
                  </a:txBody>
                  <a:tcPr vert="vert270">
                    <a:solidFill>
                      <a:srgbClr val="CFD5EA"/>
                    </a:solidFill>
                  </a:tcPr>
                </a:tc>
                <a:tc>
                  <a:txBody>
                    <a:bodyPr/>
                    <a:lstStyle/>
                    <a:p>
                      <a:r>
                        <a:rPr lang="sv-SE" cap="small" baseline="0"/>
                        <a:t>Logical View</a:t>
                      </a:r>
                      <a:endParaRPr lang="sv-SE" cap="small" baseline="0" dirty="0"/>
                    </a:p>
                  </a:txBody>
                  <a:tcPr/>
                </a:tc>
                <a:tc>
                  <a:txBody>
                    <a:bodyPr/>
                    <a:lstStyle/>
                    <a:p>
                      <a:r>
                        <a:rPr lang="sv-SE" i="1" dirty="0" err="1"/>
                        <a:t>extended-continuous</a:t>
                      </a:r>
                      <a:endParaRPr lang="sv-SE" i="1" dirty="0"/>
                    </a:p>
                  </a:txBody>
                  <a:tcPr/>
                </a:tc>
                <a:extLst>
                  <a:ext uri="{0D108BD9-81ED-4DB2-BD59-A6C34878D82A}">
                    <a16:rowId xmlns:a16="http://schemas.microsoft.com/office/drawing/2014/main" val="3241138615"/>
                  </a:ext>
                </a:extLst>
              </a:tr>
            </a:tbl>
          </a:graphicData>
        </a:graphic>
      </p:graphicFrame>
      <p:sp>
        <p:nvSpPr>
          <p:cNvPr id="3" name="Rubrik 2">
            <a:extLst>
              <a:ext uri="{FF2B5EF4-FFF2-40B4-BE49-F238E27FC236}">
                <a16:creationId xmlns:a16="http://schemas.microsoft.com/office/drawing/2014/main" id="{4EFA4511-105E-5646-8592-7B6891666121}"/>
              </a:ext>
            </a:extLst>
          </p:cNvPr>
          <p:cNvSpPr>
            <a:spLocks noGrp="1"/>
          </p:cNvSpPr>
          <p:nvPr>
            <p:ph type="title"/>
          </p:nvPr>
        </p:nvSpPr>
        <p:spPr>
          <a:solidFill>
            <a:srgbClr val="FF8901"/>
          </a:solidFill>
        </p:spPr>
        <p:txBody>
          <a:bodyPr>
            <a:normAutofit/>
          </a:bodyPr>
          <a:lstStyle/>
          <a:p>
            <a:r>
              <a:rPr lang="sv-SE" b="1" dirty="0" err="1">
                <a:solidFill>
                  <a:schemeClr val="bg1"/>
                </a:solidFill>
              </a:rPr>
              <a:t>Coupling</a:t>
            </a:r>
            <a:endParaRPr lang="sv-SE" b="1" dirty="0">
              <a:solidFill>
                <a:schemeClr val="bg1"/>
              </a:solidFill>
            </a:endParaRPr>
          </a:p>
        </p:txBody>
      </p:sp>
      <p:pic>
        <p:nvPicPr>
          <p:cNvPr id="4" name="Bildobjekt 3" descr="En bild som visar person, inomhus, arbetar&#10;&#10;Automatiskt genererad beskrivning">
            <a:extLst>
              <a:ext uri="{FF2B5EF4-FFF2-40B4-BE49-F238E27FC236}">
                <a16:creationId xmlns:a16="http://schemas.microsoft.com/office/drawing/2014/main" id="{EC34886C-CEFE-8D31-8E9F-C8DC88299FF8}"/>
              </a:ext>
            </a:extLst>
          </p:cNvPr>
          <p:cNvPicPr>
            <a:picLocks noChangeAspect="1"/>
          </p:cNvPicPr>
          <p:nvPr/>
        </p:nvPicPr>
        <p:blipFill rotWithShape="1">
          <a:blip r:embed="rId3"/>
          <a:srcRect l="5930" r="5049" b="-1"/>
          <a:stretch/>
        </p:blipFill>
        <p:spPr>
          <a:xfrm>
            <a:off x="7186885" y="1868009"/>
            <a:ext cx="5005115" cy="4989991"/>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Tree>
    <p:extLst>
      <p:ext uri="{BB962C8B-B14F-4D97-AF65-F5344CB8AC3E}">
        <p14:creationId xmlns:p14="http://schemas.microsoft.com/office/powerpoint/2010/main" val="3313632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4">
            <a:extLst>
              <a:ext uri="{FF2B5EF4-FFF2-40B4-BE49-F238E27FC236}">
                <a16:creationId xmlns:a16="http://schemas.microsoft.com/office/drawing/2014/main" id="{36E99FE6-6819-7443-89C7-5E6140667A6A}"/>
              </a:ext>
            </a:extLst>
          </p:cNvPr>
          <p:cNvGraphicFramePr>
            <a:graphicFrameLocks noGrp="1"/>
          </p:cNvGraphicFramePr>
          <p:nvPr>
            <p:extLst>
              <p:ext uri="{D42A27DB-BD31-4B8C-83A1-F6EECF244321}">
                <p14:modId xmlns:p14="http://schemas.microsoft.com/office/powerpoint/2010/main" val="3808644025"/>
              </p:ext>
            </p:extLst>
          </p:nvPr>
        </p:nvGraphicFramePr>
        <p:xfrm>
          <a:off x="838200" y="2211899"/>
          <a:ext cx="5920410" cy="3662680"/>
        </p:xfrm>
        <a:graphic>
          <a:graphicData uri="http://schemas.openxmlformats.org/drawingml/2006/table">
            <a:tbl>
              <a:tblPr firstRow="1" bandRow="1">
                <a:tableStyleId>{FABFCF23-3B69-468F-B69F-88F6DE6A72F2}</a:tableStyleId>
              </a:tblPr>
              <a:tblGrid>
                <a:gridCol w="802830">
                  <a:extLst>
                    <a:ext uri="{9D8B030D-6E8A-4147-A177-3AD203B41FA5}">
                      <a16:colId xmlns:a16="http://schemas.microsoft.com/office/drawing/2014/main" val="1860169804"/>
                    </a:ext>
                  </a:extLst>
                </a:gridCol>
                <a:gridCol w="1818835">
                  <a:extLst>
                    <a:ext uri="{9D8B030D-6E8A-4147-A177-3AD203B41FA5}">
                      <a16:colId xmlns:a16="http://schemas.microsoft.com/office/drawing/2014/main" val="3939411830"/>
                    </a:ext>
                  </a:extLst>
                </a:gridCol>
                <a:gridCol w="3298745">
                  <a:extLst>
                    <a:ext uri="{9D8B030D-6E8A-4147-A177-3AD203B41FA5}">
                      <a16:colId xmlns:a16="http://schemas.microsoft.com/office/drawing/2014/main" val="2009216300"/>
                    </a:ext>
                  </a:extLst>
                </a:gridCol>
              </a:tblGrid>
              <a:tr h="370840">
                <a:tc>
                  <a:txBody>
                    <a:bodyPr/>
                    <a:lstStyle/>
                    <a:p>
                      <a:r>
                        <a:rPr lang="sv-SE"/>
                        <a:t>Perspective</a:t>
                      </a:r>
                      <a:endParaRPr lang="sv-SE" dirty="0"/>
                    </a:p>
                  </a:txBody>
                  <a:tcPr/>
                </a:tc>
                <a:tc>
                  <a:txBody>
                    <a:bodyPr/>
                    <a:lstStyle/>
                    <a:p>
                      <a:r>
                        <a:rPr lang="sv-SE" dirty="0"/>
                        <a:t>Dimension</a:t>
                      </a:r>
                    </a:p>
                  </a:txBody>
                  <a:tcPr/>
                </a:tc>
                <a:tc>
                  <a:txBody>
                    <a:bodyPr/>
                    <a:lstStyle/>
                    <a:p>
                      <a:r>
                        <a:rPr lang="sv-SE" dirty="0"/>
                        <a:t>State(s)</a:t>
                      </a:r>
                    </a:p>
                  </a:txBody>
                  <a:tcPr/>
                </a:tc>
                <a:extLst>
                  <a:ext uri="{0D108BD9-81ED-4DB2-BD59-A6C34878D82A}">
                    <a16:rowId xmlns:a16="http://schemas.microsoft.com/office/drawing/2014/main" val="2877515038"/>
                  </a:ext>
                </a:extLst>
              </a:tr>
              <a:tr h="370840">
                <a:tc rowSpan="6">
                  <a:txBody>
                    <a:bodyPr/>
                    <a:lstStyle/>
                    <a:p>
                      <a:pPr algn="ctr"/>
                      <a:r>
                        <a:rPr lang="sv-SE" sz="1600" dirty="0"/>
                        <a:t>INTERACTION</a:t>
                      </a:r>
                    </a:p>
                  </a:txBody>
                  <a:tcPr vert="vert270">
                    <a:solidFill>
                      <a:srgbClr val="E9EBF5"/>
                    </a:solidFill>
                  </a:tcPr>
                </a:tc>
                <a:tc>
                  <a:txBody>
                    <a:bodyPr/>
                    <a:lstStyle/>
                    <a:p>
                      <a:r>
                        <a:rPr lang="sv-SE" cap="small" baseline="0"/>
                        <a:t>Privacy</a:t>
                      </a:r>
                      <a:endParaRPr lang="sv-SE" cap="small" baseline="0" dirty="0"/>
                    </a:p>
                  </a:txBody>
                  <a:tcPr/>
                </a:tc>
                <a:tc>
                  <a:txBody>
                    <a:bodyPr/>
                    <a:lstStyle/>
                    <a:p>
                      <a:r>
                        <a:rPr lang="sv-SE" i="1" dirty="0"/>
                        <a:t>public</a:t>
                      </a:r>
                    </a:p>
                  </a:txBody>
                  <a:tcPr/>
                </a:tc>
                <a:extLst>
                  <a:ext uri="{0D108BD9-81ED-4DB2-BD59-A6C34878D82A}">
                    <a16:rowId xmlns:a16="http://schemas.microsoft.com/office/drawing/2014/main" val="2658842929"/>
                  </a:ext>
                </a:extLst>
              </a:tr>
              <a:tr h="370840">
                <a:tc vMerge="1">
                  <a:txBody>
                    <a:bodyPr/>
                    <a:lstStyle/>
                    <a:p>
                      <a:endParaRPr lang="sv-SE" dirty="0"/>
                    </a:p>
                  </a:txBody>
                  <a:tcPr/>
                </a:tc>
                <a:tc>
                  <a:txBody>
                    <a:bodyPr/>
                    <a:lstStyle/>
                    <a:p>
                      <a:r>
                        <a:rPr lang="sv-SE" cap="small" baseline="0"/>
                        <a:t>Interaction availability</a:t>
                      </a:r>
                      <a:endParaRPr lang="sv-SE" cap="small" baseline="0" dirty="0"/>
                    </a:p>
                  </a:txBody>
                  <a:tcPr/>
                </a:tc>
                <a:tc>
                  <a:txBody>
                    <a:bodyPr/>
                    <a:lstStyle/>
                    <a:p>
                      <a:r>
                        <a:rPr lang="sv-SE" i="1" dirty="0"/>
                        <a:t>total</a:t>
                      </a:r>
                    </a:p>
                  </a:txBody>
                  <a:tcPr/>
                </a:tc>
                <a:extLst>
                  <a:ext uri="{0D108BD9-81ED-4DB2-BD59-A6C34878D82A}">
                    <a16:rowId xmlns:a16="http://schemas.microsoft.com/office/drawing/2014/main" val="50460002"/>
                  </a:ext>
                </a:extLst>
              </a:tr>
              <a:tr h="131551">
                <a:tc vMerge="1">
                  <a:txBody>
                    <a:bodyPr/>
                    <a:lstStyle/>
                    <a:p>
                      <a:endParaRPr lang="sv-SE" dirty="0"/>
                    </a:p>
                  </a:txBody>
                  <a:tcPr/>
                </a:tc>
                <a:tc>
                  <a:txBody>
                    <a:bodyPr/>
                    <a:lstStyle/>
                    <a:p>
                      <a:r>
                        <a:rPr lang="sv-SE" cap="small" baseline="0"/>
                        <a:t>Input Directness</a:t>
                      </a:r>
                      <a:endParaRPr lang="sv-SE" cap="small" baseline="0" dirty="0"/>
                    </a:p>
                  </a:txBody>
                  <a:tcPr/>
                </a:tc>
                <a:tc>
                  <a:txBody>
                    <a:bodyPr/>
                    <a:lstStyle/>
                    <a:p>
                      <a:r>
                        <a:rPr lang="sv-SE" i="1"/>
                        <a:t>direct</a:t>
                      </a:r>
                      <a:endParaRPr lang="sv-SE" i="1" dirty="0"/>
                    </a:p>
                  </a:txBody>
                  <a:tcPr/>
                </a:tc>
                <a:extLst>
                  <a:ext uri="{0D108BD9-81ED-4DB2-BD59-A6C34878D82A}">
                    <a16:rowId xmlns:a16="http://schemas.microsoft.com/office/drawing/2014/main" val="839401038"/>
                  </a:ext>
                </a:extLst>
              </a:tr>
              <a:tr h="131551">
                <a:tc vMerge="1">
                  <a:txBody>
                    <a:bodyPr/>
                    <a:lstStyle/>
                    <a:p>
                      <a:pPr algn="ctr"/>
                      <a:endParaRPr lang="sv-SE" sz="1400" dirty="0"/>
                    </a:p>
                  </a:txBody>
                  <a:tcPr vert="vert270">
                    <a:solidFill>
                      <a:srgbClr val="E9EBF5"/>
                    </a:solidFill>
                  </a:tcPr>
                </a:tc>
                <a:tc>
                  <a:txBody>
                    <a:bodyPr/>
                    <a:lstStyle/>
                    <a:p>
                      <a:r>
                        <a:rPr lang="sv-SE" cap="small" baseline="0"/>
                        <a:t>Interaction Medium</a:t>
                      </a:r>
                      <a:endParaRPr lang="sv-SE" cap="small" baseline="0" dirty="0"/>
                    </a:p>
                  </a:txBody>
                  <a:tcPr/>
                </a:tc>
                <a:tc>
                  <a:txBody>
                    <a:bodyPr/>
                    <a:lstStyle/>
                    <a:p>
                      <a:r>
                        <a:rPr lang="sv-SE" i="1" dirty="0"/>
                        <a:t>on-</a:t>
                      </a:r>
                      <a:r>
                        <a:rPr lang="sv-SE" i="1" dirty="0" err="1"/>
                        <a:t>device</a:t>
                      </a:r>
                      <a:endParaRPr lang="sv-SE" i="1" dirty="0"/>
                    </a:p>
                  </a:txBody>
                  <a:tcPr/>
                </a:tc>
                <a:extLst>
                  <a:ext uri="{0D108BD9-81ED-4DB2-BD59-A6C34878D82A}">
                    <a16:rowId xmlns:a16="http://schemas.microsoft.com/office/drawing/2014/main" val="1455274481"/>
                  </a:ext>
                </a:extLst>
              </a:tr>
              <a:tr h="131551">
                <a:tc vMerge="1">
                  <a:txBody>
                    <a:bodyPr/>
                    <a:lstStyle/>
                    <a:p>
                      <a:pPr algn="ctr"/>
                      <a:endParaRPr lang="sv-SE" sz="1400" dirty="0"/>
                    </a:p>
                  </a:txBody>
                  <a:tcPr vert="vert270">
                    <a:solidFill>
                      <a:srgbClr val="E9EBF5"/>
                    </a:solidFill>
                  </a:tcPr>
                </a:tc>
                <a:tc>
                  <a:txBody>
                    <a:bodyPr/>
                    <a:lstStyle/>
                    <a:p>
                      <a:r>
                        <a:rPr lang="sv-SE" cap="small" baseline="0"/>
                        <a:t>Interaction Instruments</a:t>
                      </a:r>
                      <a:endParaRPr lang="sv-SE" cap="small" baseline="0" dirty="0"/>
                    </a:p>
                  </a:txBody>
                  <a:tcPr/>
                </a:tc>
                <a:tc>
                  <a:txBody>
                    <a:bodyPr/>
                    <a:lstStyle/>
                    <a:p>
                      <a:r>
                        <a:rPr lang="sv-SE" i="1"/>
                        <a:t>surface-based</a:t>
                      </a:r>
                      <a:endParaRPr lang="sv-SE" i="1" dirty="0"/>
                    </a:p>
                  </a:txBody>
                  <a:tcPr/>
                </a:tc>
                <a:extLst>
                  <a:ext uri="{0D108BD9-81ED-4DB2-BD59-A6C34878D82A}">
                    <a16:rowId xmlns:a16="http://schemas.microsoft.com/office/drawing/2014/main" val="808206128"/>
                  </a:ext>
                </a:extLst>
              </a:tr>
              <a:tr h="131551">
                <a:tc vMerge="1">
                  <a:txBody>
                    <a:bodyPr/>
                    <a:lstStyle/>
                    <a:p>
                      <a:pPr algn="ctr"/>
                      <a:endParaRPr lang="sv-SE" sz="1400" dirty="0"/>
                    </a:p>
                  </a:txBody>
                  <a:tcPr vert="vert270">
                    <a:solidFill>
                      <a:srgbClr val="E9EBF5"/>
                    </a:solidFill>
                  </a:tcPr>
                </a:tc>
                <a:tc>
                  <a:txBody>
                    <a:bodyPr/>
                    <a:lstStyle/>
                    <a:p>
                      <a:r>
                        <a:rPr lang="sv-SE" cap="small" baseline="0"/>
                        <a:t>Input Continuity</a:t>
                      </a:r>
                      <a:endParaRPr lang="sv-SE" cap="small" baseline="0" dirty="0"/>
                    </a:p>
                  </a:txBody>
                  <a:tcPr/>
                </a:tc>
                <a:tc>
                  <a:txBody>
                    <a:bodyPr/>
                    <a:lstStyle/>
                    <a:p>
                      <a:r>
                        <a:rPr lang="sv-SE" i="1" dirty="0" err="1"/>
                        <a:t>punctual</a:t>
                      </a:r>
                      <a:r>
                        <a:rPr lang="sv-SE" i="1" dirty="0"/>
                        <a:t>, </a:t>
                      </a:r>
                      <a:r>
                        <a:rPr lang="sv-SE" i="1" dirty="0" err="1"/>
                        <a:t>gestural</a:t>
                      </a:r>
                      <a:endParaRPr lang="sv-SE" i="1" dirty="0"/>
                    </a:p>
                  </a:txBody>
                  <a:tcPr/>
                </a:tc>
                <a:extLst>
                  <a:ext uri="{0D108BD9-81ED-4DB2-BD59-A6C34878D82A}">
                    <a16:rowId xmlns:a16="http://schemas.microsoft.com/office/drawing/2014/main" val="3844184981"/>
                  </a:ext>
                </a:extLst>
              </a:tr>
            </a:tbl>
          </a:graphicData>
        </a:graphic>
      </p:graphicFrame>
      <p:sp>
        <p:nvSpPr>
          <p:cNvPr id="3" name="Rubrik 2">
            <a:extLst>
              <a:ext uri="{FF2B5EF4-FFF2-40B4-BE49-F238E27FC236}">
                <a16:creationId xmlns:a16="http://schemas.microsoft.com/office/drawing/2014/main" id="{4EFA4511-105E-5646-8592-7B6891666121}"/>
              </a:ext>
            </a:extLst>
          </p:cNvPr>
          <p:cNvSpPr>
            <a:spLocks noGrp="1"/>
          </p:cNvSpPr>
          <p:nvPr>
            <p:ph type="title"/>
          </p:nvPr>
        </p:nvSpPr>
        <p:spPr>
          <a:solidFill>
            <a:srgbClr val="FF8901"/>
          </a:solidFill>
        </p:spPr>
        <p:txBody>
          <a:bodyPr>
            <a:normAutofit/>
          </a:bodyPr>
          <a:lstStyle/>
          <a:p>
            <a:r>
              <a:rPr lang="sv-SE" b="1" dirty="0" err="1">
                <a:solidFill>
                  <a:schemeClr val="bg1"/>
                </a:solidFill>
              </a:rPr>
              <a:t>Interaction</a:t>
            </a:r>
            <a:endParaRPr lang="sv-SE" b="1" dirty="0">
              <a:solidFill>
                <a:schemeClr val="bg1"/>
              </a:solidFill>
            </a:endParaRPr>
          </a:p>
        </p:txBody>
      </p:sp>
      <p:pic>
        <p:nvPicPr>
          <p:cNvPr id="4" name="Bildobjekt 3" descr="En bild som visar person, inomhus, arbetar&#10;&#10;Automatiskt genererad beskrivning">
            <a:extLst>
              <a:ext uri="{FF2B5EF4-FFF2-40B4-BE49-F238E27FC236}">
                <a16:creationId xmlns:a16="http://schemas.microsoft.com/office/drawing/2014/main" id="{29DA667F-E3F4-EEF9-CC94-B89A2EA76C08}"/>
              </a:ext>
            </a:extLst>
          </p:cNvPr>
          <p:cNvPicPr>
            <a:picLocks noChangeAspect="1"/>
          </p:cNvPicPr>
          <p:nvPr/>
        </p:nvPicPr>
        <p:blipFill rotWithShape="1">
          <a:blip r:embed="rId3"/>
          <a:srcRect l="5930" r="5049" b="-1"/>
          <a:stretch/>
        </p:blipFill>
        <p:spPr>
          <a:xfrm>
            <a:off x="7186885" y="1868009"/>
            <a:ext cx="5005115" cy="4989991"/>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Tree>
    <p:extLst>
      <p:ext uri="{BB962C8B-B14F-4D97-AF65-F5344CB8AC3E}">
        <p14:creationId xmlns:p14="http://schemas.microsoft.com/office/powerpoint/2010/main" val="3062127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EFA4511-105E-5646-8592-7B6891666121}"/>
              </a:ext>
            </a:extLst>
          </p:cNvPr>
          <p:cNvSpPr>
            <a:spLocks noGrp="1"/>
          </p:cNvSpPr>
          <p:nvPr>
            <p:ph type="title"/>
          </p:nvPr>
        </p:nvSpPr>
        <p:spPr>
          <a:solidFill>
            <a:srgbClr val="FF8901"/>
          </a:solidFill>
        </p:spPr>
        <p:txBody>
          <a:bodyPr>
            <a:normAutofit/>
          </a:bodyPr>
          <a:lstStyle/>
          <a:p>
            <a:r>
              <a:rPr lang="sv-SE" b="1" dirty="0" err="1">
                <a:solidFill>
                  <a:schemeClr val="bg1"/>
                </a:solidFill>
              </a:rPr>
              <a:t>Reflection</a:t>
            </a:r>
            <a:endParaRPr lang="sv-SE" b="1" dirty="0">
              <a:solidFill>
                <a:schemeClr val="bg1"/>
              </a:solidFill>
            </a:endParaRPr>
          </a:p>
        </p:txBody>
      </p:sp>
      <p:sp>
        <p:nvSpPr>
          <p:cNvPr id="5" name="Platshållare för innehåll 4">
            <a:extLst>
              <a:ext uri="{FF2B5EF4-FFF2-40B4-BE49-F238E27FC236}">
                <a16:creationId xmlns:a16="http://schemas.microsoft.com/office/drawing/2014/main" id="{43649D47-5D20-827C-62F5-8511A0B8355F}"/>
              </a:ext>
            </a:extLst>
          </p:cNvPr>
          <p:cNvSpPr>
            <a:spLocks noGrp="1"/>
          </p:cNvSpPr>
          <p:nvPr>
            <p:ph idx="1"/>
          </p:nvPr>
        </p:nvSpPr>
        <p:spPr/>
        <p:txBody>
          <a:bodyPr/>
          <a:lstStyle/>
          <a:p>
            <a:r>
              <a:rPr lang="sv-SE" dirty="0" err="1"/>
              <a:t>Take</a:t>
            </a:r>
            <a:r>
              <a:rPr lang="sv-SE" dirty="0"/>
              <a:t> a </a:t>
            </a:r>
            <a:r>
              <a:rPr lang="sv-SE" dirty="0" err="1"/>
              <a:t>few</a:t>
            </a:r>
            <a:r>
              <a:rPr lang="sv-SE" dirty="0"/>
              <a:t> </a:t>
            </a:r>
            <a:r>
              <a:rPr lang="sv-SE" dirty="0" err="1"/>
              <a:t>minutes</a:t>
            </a:r>
            <a:r>
              <a:rPr lang="sv-SE" dirty="0"/>
              <a:t> to </a:t>
            </a:r>
            <a:r>
              <a:rPr lang="sv-SE" dirty="0" err="1"/>
              <a:t>reflect</a:t>
            </a:r>
            <a:r>
              <a:rPr lang="sv-SE" dirty="0"/>
              <a:t> on the </a:t>
            </a:r>
            <a:br>
              <a:rPr lang="sv-SE" dirty="0"/>
            </a:br>
            <a:r>
              <a:rPr lang="sv-SE" dirty="0" err="1"/>
              <a:t>collaborative</a:t>
            </a:r>
            <a:r>
              <a:rPr lang="sv-SE" dirty="0"/>
              <a:t> MDE 4in1</a:t>
            </a:r>
          </a:p>
          <a:p>
            <a:r>
              <a:rPr lang="sv-SE" dirty="0" err="1"/>
              <a:t>Some</a:t>
            </a:r>
            <a:r>
              <a:rPr lang="sv-SE" dirty="0"/>
              <a:t> </a:t>
            </a:r>
            <a:r>
              <a:rPr lang="sv-SE" dirty="0" err="1"/>
              <a:t>things</a:t>
            </a:r>
            <a:r>
              <a:rPr lang="sv-SE" dirty="0"/>
              <a:t> to </a:t>
            </a:r>
            <a:r>
              <a:rPr lang="sv-SE" dirty="0" err="1"/>
              <a:t>discuss</a:t>
            </a:r>
            <a:r>
              <a:rPr lang="sv-SE" dirty="0"/>
              <a:t>:</a:t>
            </a:r>
          </a:p>
          <a:p>
            <a:pPr lvl="1"/>
            <a:r>
              <a:rPr lang="sv-SE" dirty="0"/>
              <a:t>Is </a:t>
            </a:r>
            <a:r>
              <a:rPr lang="sv-SE" dirty="0" err="1"/>
              <a:t>there</a:t>
            </a:r>
            <a:r>
              <a:rPr lang="sv-SE" dirty="0"/>
              <a:t> a potential in </a:t>
            </a:r>
            <a:r>
              <a:rPr lang="sv-SE" dirty="0" err="1"/>
              <a:t>combining</a:t>
            </a:r>
            <a:r>
              <a:rPr lang="sv-SE" dirty="0"/>
              <a:t> </a:t>
            </a:r>
            <a:r>
              <a:rPr lang="sv-SE" dirty="0" err="1"/>
              <a:t>devices</a:t>
            </a:r>
            <a:r>
              <a:rPr lang="sv-SE" dirty="0"/>
              <a:t>?</a:t>
            </a:r>
          </a:p>
          <a:p>
            <a:pPr lvl="1"/>
            <a:r>
              <a:rPr lang="sv-SE" dirty="0" err="1"/>
              <a:t>Can</a:t>
            </a:r>
            <a:r>
              <a:rPr lang="sv-SE" dirty="0"/>
              <a:t> </a:t>
            </a:r>
            <a:r>
              <a:rPr lang="sv-SE" dirty="0" err="1"/>
              <a:t>you</a:t>
            </a:r>
            <a:r>
              <a:rPr lang="sv-SE" dirty="0"/>
              <a:t> </a:t>
            </a:r>
            <a:r>
              <a:rPr lang="sv-SE" dirty="0" err="1"/>
              <a:t>think</a:t>
            </a:r>
            <a:r>
              <a:rPr lang="sv-SE" dirty="0"/>
              <a:t> of a scenario for</a:t>
            </a:r>
          </a:p>
          <a:p>
            <a:pPr lvl="2"/>
            <a:r>
              <a:rPr lang="sv-SE" dirty="0" err="1"/>
              <a:t>Work</a:t>
            </a:r>
            <a:r>
              <a:rPr lang="sv-SE" dirty="0"/>
              <a:t>?</a:t>
            </a:r>
          </a:p>
          <a:p>
            <a:pPr lvl="2"/>
            <a:r>
              <a:rPr lang="sv-SE" dirty="0" err="1"/>
              <a:t>Leisure</a:t>
            </a:r>
            <a:r>
              <a:rPr lang="sv-SE" dirty="0"/>
              <a:t>?</a:t>
            </a:r>
          </a:p>
          <a:p>
            <a:pPr lvl="1"/>
            <a:r>
              <a:rPr lang="sv-SE" dirty="0" err="1"/>
              <a:t>Weiser</a:t>
            </a:r>
            <a:r>
              <a:rPr lang="sv-SE" dirty="0"/>
              <a:t> </a:t>
            </a:r>
            <a:r>
              <a:rPr lang="sv-SE" dirty="0" err="1"/>
              <a:t>saw</a:t>
            </a:r>
            <a:r>
              <a:rPr lang="sv-SE" dirty="0"/>
              <a:t> </a:t>
            </a:r>
            <a:r>
              <a:rPr lang="sv-SE" dirty="0" err="1"/>
              <a:t>this</a:t>
            </a:r>
            <a:r>
              <a:rPr lang="sv-SE" dirty="0"/>
              <a:t> kind of </a:t>
            </a:r>
            <a:r>
              <a:rPr lang="sv-SE" dirty="0" err="1"/>
              <a:t>use</a:t>
            </a:r>
            <a:r>
              <a:rPr lang="sv-SE" dirty="0"/>
              <a:t> of </a:t>
            </a:r>
            <a:r>
              <a:rPr lang="sv-SE" dirty="0" err="1"/>
              <a:t>combined</a:t>
            </a:r>
            <a:r>
              <a:rPr lang="sv-SE" dirty="0"/>
              <a:t> </a:t>
            </a:r>
            <a:br>
              <a:rPr lang="sv-SE" dirty="0"/>
            </a:br>
            <a:r>
              <a:rPr lang="sv-SE" dirty="0"/>
              <a:t>displays 30 </a:t>
            </a:r>
            <a:r>
              <a:rPr lang="sv-SE" dirty="0" err="1"/>
              <a:t>years</a:t>
            </a:r>
            <a:r>
              <a:rPr lang="sv-SE" dirty="0"/>
              <a:t> </a:t>
            </a:r>
            <a:r>
              <a:rPr lang="sv-SE" dirty="0" err="1"/>
              <a:t>ago</a:t>
            </a:r>
            <a:endParaRPr lang="sv-SE" dirty="0"/>
          </a:p>
          <a:p>
            <a:pPr lvl="2"/>
            <a:r>
              <a:rPr lang="sv-SE" dirty="0" err="1"/>
              <a:t>Was</a:t>
            </a:r>
            <a:r>
              <a:rPr lang="sv-SE" dirty="0"/>
              <a:t> </a:t>
            </a:r>
            <a:r>
              <a:rPr lang="sv-SE" dirty="0" err="1"/>
              <a:t>he</a:t>
            </a:r>
            <a:r>
              <a:rPr lang="sv-SE" dirty="0"/>
              <a:t> right?</a:t>
            </a:r>
          </a:p>
          <a:p>
            <a:pPr lvl="2"/>
            <a:r>
              <a:rPr lang="sv-SE" dirty="0" err="1"/>
              <a:t>What</a:t>
            </a:r>
            <a:r>
              <a:rPr lang="sv-SE" dirty="0"/>
              <a:t> </a:t>
            </a:r>
            <a:r>
              <a:rPr lang="sv-SE" dirty="0" err="1"/>
              <a:t>will</a:t>
            </a:r>
            <a:r>
              <a:rPr lang="sv-SE" dirty="0"/>
              <a:t> it be 30 </a:t>
            </a:r>
            <a:r>
              <a:rPr lang="sv-SE" dirty="0" err="1"/>
              <a:t>years</a:t>
            </a:r>
            <a:r>
              <a:rPr lang="sv-SE" dirty="0"/>
              <a:t> from </a:t>
            </a:r>
            <a:r>
              <a:rPr lang="sv-SE" dirty="0" err="1"/>
              <a:t>now</a:t>
            </a:r>
            <a:r>
              <a:rPr lang="sv-SE" dirty="0"/>
              <a:t>?</a:t>
            </a:r>
          </a:p>
          <a:p>
            <a:pPr lvl="1"/>
            <a:endParaRPr lang="sv-SE" dirty="0"/>
          </a:p>
          <a:p>
            <a:pPr lvl="2"/>
            <a:endParaRPr lang="sv-SE" dirty="0"/>
          </a:p>
          <a:p>
            <a:endParaRPr lang="sv-SE" dirty="0"/>
          </a:p>
        </p:txBody>
      </p:sp>
      <p:pic>
        <p:nvPicPr>
          <p:cNvPr id="4" name="Bildobjekt 3" descr="En bild som visar person, inomhus, arbetar&#10;&#10;Automatiskt genererad beskrivning">
            <a:extLst>
              <a:ext uri="{FF2B5EF4-FFF2-40B4-BE49-F238E27FC236}">
                <a16:creationId xmlns:a16="http://schemas.microsoft.com/office/drawing/2014/main" id="{29DA667F-E3F4-EEF9-CC94-B89A2EA76C08}"/>
              </a:ext>
            </a:extLst>
          </p:cNvPr>
          <p:cNvPicPr>
            <a:picLocks noChangeAspect="1"/>
          </p:cNvPicPr>
          <p:nvPr/>
        </p:nvPicPr>
        <p:blipFill rotWithShape="1">
          <a:blip r:embed="rId3"/>
          <a:srcRect l="5930" r="5049" b="-1"/>
          <a:stretch/>
        </p:blipFill>
        <p:spPr>
          <a:xfrm>
            <a:off x="7186885" y="1868009"/>
            <a:ext cx="5005115" cy="4989991"/>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Tree>
    <p:extLst>
      <p:ext uri="{BB962C8B-B14F-4D97-AF65-F5344CB8AC3E}">
        <p14:creationId xmlns:p14="http://schemas.microsoft.com/office/powerpoint/2010/main" val="26045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D96FDFD-4E42-4A06-B8B5-768A1DB9C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8220376D-CF74-4D40-9706-843151A4C454}"/>
              </a:ext>
            </a:extLst>
          </p:cNvPr>
          <p:cNvSpPr>
            <a:spLocks noGrp="1"/>
          </p:cNvSpPr>
          <p:nvPr>
            <p:ph type="title"/>
          </p:nvPr>
        </p:nvSpPr>
        <p:spPr>
          <a:xfrm>
            <a:off x="971368" y="371719"/>
            <a:ext cx="6125964" cy="1324800"/>
          </a:xfrm>
          <a:solidFill>
            <a:srgbClr val="FF8901"/>
          </a:solidFill>
        </p:spPr>
        <p:txBody>
          <a:bodyPr anchor="ctr">
            <a:normAutofit/>
          </a:bodyPr>
          <a:lstStyle/>
          <a:p>
            <a:r>
              <a:rPr lang="sv-SE" b="1" dirty="0">
                <a:solidFill>
                  <a:schemeClr val="bg1"/>
                </a:solidFill>
              </a:rPr>
              <a:t>4in1 </a:t>
            </a:r>
            <a:r>
              <a:rPr lang="sv-SE" b="1" dirty="0" err="1">
                <a:solidFill>
                  <a:schemeClr val="bg1"/>
                </a:solidFill>
              </a:rPr>
              <a:t>Sample</a:t>
            </a:r>
            <a:r>
              <a:rPr lang="sv-SE" b="1" dirty="0">
                <a:solidFill>
                  <a:schemeClr val="bg1"/>
                </a:solidFill>
              </a:rPr>
              <a:t> </a:t>
            </a:r>
            <a:r>
              <a:rPr lang="sv-SE" b="1" dirty="0" err="1">
                <a:solidFill>
                  <a:schemeClr val="bg1"/>
                </a:solidFill>
              </a:rPr>
              <a:t>Applications</a:t>
            </a:r>
            <a:endParaRPr lang="sv-SE" b="1" dirty="0">
              <a:solidFill>
                <a:schemeClr val="bg1"/>
              </a:solidFill>
            </a:endParaRPr>
          </a:p>
        </p:txBody>
      </p:sp>
      <p:sp>
        <p:nvSpPr>
          <p:cNvPr id="3" name="Platshållare för innehåll 2">
            <a:extLst>
              <a:ext uri="{FF2B5EF4-FFF2-40B4-BE49-F238E27FC236}">
                <a16:creationId xmlns:a16="http://schemas.microsoft.com/office/drawing/2014/main" id="{1F6A1F8E-0DC1-B04E-87AA-F7D4EBBCFD29}"/>
              </a:ext>
            </a:extLst>
          </p:cNvPr>
          <p:cNvSpPr>
            <a:spLocks noGrp="1"/>
          </p:cNvSpPr>
          <p:nvPr>
            <p:ph idx="1"/>
          </p:nvPr>
        </p:nvSpPr>
        <p:spPr>
          <a:xfrm>
            <a:off x="971368" y="2711395"/>
            <a:ext cx="4114801" cy="3465568"/>
          </a:xfrm>
        </p:spPr>
        <p:txBody>
          <a:bodyPr>
            <a:normAutofit/>
          </a:bodyPr>
          <a:lstStyle/>
          <a:p>
            <a:r>
              <a:rPr lang="sv-SE" sz="2200" dirty="0"/>
              <a:t>So far Games</a:t>
            </a:r>
          </a:p>
          <a:p>
            <a:endParaRPr lang="sv-SE" sz="2200" dirty="0"/>
          </a:p>
          <a:p>
            <a:r>
              <a:rPr lang="sv-SE" sz="2200" dirty="0" err="1"/>
              <a:t>StringForce</a:t>
            </a:r>
            <a:r>
              <a:rPr lang="sv-SE" sz="2200" dirty="0"/>
              <a:t> (1)</a:t>
            </a:r>
          </a:p>
          <a:p>
            <a:r>
              <a:rPr lang="sv-SE" sz="2200" dirty="0" err="1"/>
              <a:t>Subventure</a:t>
            </a:r>
            <a:r>
              <a:rPr lang="sv-SE" sz="2200" dirty="0"/>
              <a:t> (2)</a:t>
            </a:r>
          </a:p>
          <a:p>
            <a:r>
              <a:rPr lang="sv-SE" sz="2200" dirty="0" err="1"/>
              <a:t>QuadroPong</a:t>
            </a:r>
            <a:r>
              <a:rPr lang="sv-SE" sz="2200" dirty="0"/>
              <a:t> (3)</a:t>
            </a:r>
          </a:p>
          <a:p>
            <a:endParaRPr lang="sv-SE" sz="2000" dirty="0"/>
          </a:p>
        </p:txBody>
      </p:sp>
      <p:pic>
        <p:nvPicPr>
          <p:cNvPr id="9" name="Bildobjekt 8" descr="En bild som visar person, inomhus, arbetar&#10;&#10;Automatiskt genererad beskrivning">
            <a:extLst>
              <a:ext uri="{FF2B5EF4-FFF2-40B4-BE49-F238E27FC236}">
                <a16:creationId xmlns:a16="http://schemas.microsoft.com/office/drawing/2014/main" id="{4D40C1D3-49DD-9F41-AD98-2A45AE1279D1}"/>
              </a:ext>
            </a:extLst>
          </p:cNvPr>
          <p:cNvPicPr>
            <a:picLocks noChangeAspect="1"/>
          </p:cNvPicPr>
          <p:nvPr/>
        </p:nvPicPr>
        <p:blipFill rotWithShape="1">
          <a:blip r:embed="rId3"/>
          <a:srcRect t="4502" r="2" b="2"/>
          <a:stretch/>
        </p:blipFill>
        <p:spPr>
          <a:xfrm>
            <a:off x="8452968" y="3681465"/>
            <a:ext cx="3747932" cy="3176541"/>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p:spPr>
      </p:pic>
      <p:pic>
        <p:nvPicPr>
          <p:cNvPr id="5" name="Bildobjekt 4" descr="En bild som visar text, person&#10;&#10;Automatiskt genererad beskrivning">
            <a:extLst>
              <a:ext uri="{FF2B5EF4-FFF2-40B4-BE49-F238E27FC236}">
                <a16:creationId xmlns:a16="http://schemas.microsoft.com/office/drawing/2014/main" id="{17AF8613-2E02-A84C-BC17-52AFEE16DC01}"/>
              </a:ext>
            </a:extLst>
          </p:cNvPr>
          <p:cNvPicPr>
            <a:picLocks noChangeAspect="1"/>
          </p:cNvPicPr>
          <p:nvPr/>
        </p:nvPicPr>
        <p:blipFill rotWithShape="1">
          <a:blip r:embed="rId4"/>
          <a:srcRect l="14647" r="7258" b="1"/>
          <a:stretch/>
        </p:blipFill>
        <p:spPr>
          <a:xfrm>
            <a:off x="5398276" y="2457970"/>
            <a:ext cx="3458367" cy="3476265"/>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p:spPr>
      </p:pic>
      <p:pic>
        <p:nvPicPr>
          <p:cNvPr id="7" name="Bildobjekt 6" descr="En bild som visar text, person, inomhus, hand&#10;&#10;Automatiskt genererad beskrivning">
            <a:extLst>
              <a:ext uri="{FF2B5EF4-FFF2-40B4-BE49-F238E27FC236}">
                <a16:creationId xmlns:a16="http://schemas.microsoft.com/office/drawing/2014/main" id="{10068509-E5B9-0545-8C7B-347F1239BDEC}"/>
              </a:ext>
            </a:extLst>
          </p:cNvPr>
          <p:cNvPicPr>
            <a:picLocks noChangeAspect="1"/>
          </p:cNvPicPr>
          <p:nvPr/>
        </p:nvPicPr>
        <p:blipFill rotWithShape="1">
          <a:blip r:embed="rId5"/>
          <a:srcRect l="14521" r="18136" b="-2"/>
          <a:stretch/>
        </p:blipFill>
        <p:spPr>
          <a:xfrm>
            <a:off x="7621024" y="-5"/>
            <a:ext cx="4579876"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p:spPr>
      </p:pic>
      <p:sp>
        <p:nvSpPr>
          <p:cNvPr id="4" name="textruta 3">
            <a:extLst>
              <a:ext uri="{FF2B5EF4-FFF2-40B4-BE49-F238E27FC236}">
                <a16:creationId xmlns:a16="http://schemas.microsoft.com/office/drawing/2014/main" id="{37138D76-4AAF-0711-7E84-FE2B01D76C79}"/>
              </a:ext>
            </a:extLst>
          </p:cNvPr>
          <p:cNvSpPr txBox="1"/>
          <p:nvPr/>
        </p:nvSpPr>
        <p:spPr>
          <a:xfrm>
            <a:off x="11899214" y="3176535"/>
            <a:ext cx="301686" cy="369332"/>
          </a:xfrm>
          <a:prstGeom prst="rect">
            <a:avLst/>
          </a:prstGeom>
          <a:noFill/>
        </p:spPr>
        <p:txBody>
          <a:bodyPr wrap="none" rtlCol="0">
            <a:spAutoFit/>
          </a:bodyPr>
          <a:lstStyle/>
          <a:p>
            <a:r>
              <a:rPr lang="sv-SE" dirty="0">
                <a:solidFill>
                  <a:srgbClr val="FF8901"/>
                </a:solidFill>
              </a:rPr>
              <a:t>2</a:t>
            </a:r>
          </a:p>
        </p:txBody>
      </p:sp>
      <p:sp>
        <p:nvSpPr>
          <p:cNvPr id="8" name="textruta 7">
            <a:extLst>
              <a:ext uri="{FF2B5EF4-FFF2-40B4-BE49-F238E27FC236}">
                <a16:creationId xmlns:a16="http://schemas.microsoft.com/office/drawing/2014/main" id="{E2F01B0B-C814-8B67-A29C-F4164FEEA4A5}"/>
              </a:ext>
            </a:extLst>
          </p:cNvPr>
          <p:cNvSpPr txBox="1"/>
          <p:nvPr/>
        </p:nvSpPr>
        <p:spPr>
          <a:xfrm>
            <a:off x="8302125" y="6368318"/>
            <a:ext cx="301686" cy="369332"/>
          </a:xfrm>
          <a:prstGeom prst="rect">
            <a:avLst/>
          </a:prstGeom>
          <a:noFill/>
        </p:spPr>
        <p:txBody>
          <a:bodyPr wrap="none" rtlCol="0">
            <a:spAutoFit/>
          </a:bodyPr>
          <a:lstStyle/>
          <a:p>
            <a:r>
              <a:rPr lang="sv-SE" dirty="0">
                <a:solidFill>
                  <a:srgbClr val="FF8901"/>
                </a:solidFill>
              </a:rPr>
              <a:t>1</a:t>
            </a:r>
          </a:p>
        </p:txBody>
      </p:sp>
      <p:sp>
        <p:nvSpPr>
          <p:cNvPr id="10" name="textruta 9">
            <a:extLst>
              <a:ext uri="{FF2B5EF4-FFF2-40B4-BE49-F238E27FC236}">
                <a16:creationId xmlns:a16="http://schemas.microsoft.com/office/drawing/2014/main" id="{ECA02067-8A35-DAE0-6962-5FD2F4FB14B7}"/>
              </a:ext>
            </a:extLst>
          </p:cNvPr>
          <p:cNvSpPr txBox="1"/>
          <p:nvPr/>
        </p:nvSpPr>
        <p:spPr>
          <a:xfrm>
            <a:off x="5578776" y="2901717"/>
            <a:ext cx="301686" cy="369332"/>
          </a:xfrm>
          <a:prstGeom prst="rect">
            <a:avLst/>
          </a:prstGeom>
          <a:noFill/>
        </p:spPr>
        <p:txBody>
          <a:bodyPr wrap="none" rtlCol="0">
            <a:spAutoFit/>
          </a:bodyPr>
          <a:lstStyle/>
          <a:p>
            <a:r>
              <a:rPr lang="sv-SE" dirty="0">
                <a:solidFill>
                  <a:srgbClr val="FF8901"/>
                </a:solidFill>
              </a:rPr>
              <a:t>3</a:t>
            </a:r>
          </a:p>
        </p:txBody>
      </p:sp>
    </p:spTree>
    <p:extLst>
      <p:ext uri="{BB962C8B-B14F-4D97-AF65-F5344CB8AC3E}">
        <p14:creationId xmlns:p14="http://schemas.microsoft.com/office/powerpoint/2010/main" val="3572769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1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A1F4F396-27FD-7747-8153-6C202E4514CC}"/>
              </a:ext>
            </a:extLst>
          </p:cNvPr>
          <p:cNvSpPr>
            <a:spLocks noGrp="1"/>
          </p:cNvSpPr>
          <p:nvPr>
            <p:ph type="title"/>
          </p:nvPr>
        </p:nvSpPr>
        <p:spPr>
          <a:xfrm>
            <a:off x="640080" y="325369"/>
            <a:ext cx="4368602" cy="1956841"/>
          </a:xfrm>
        </p:spPr>
        <p:txBody>
          <a:bodyPr anchor="b">
            <a:normAutofit/>
          </a:bodyPr>
          <a:lstStyle/>
          <a:p>
            <a:r>
              <a:rPr lang="sv-SE" sz="5400" dirty="0" err="1"/>
              <a:t>StringForce</a:t>
            </a:r>
            <a:r>
              <a:rPr lang="sv-SE" sz="5400" dirty="0"/>
              <a:t>	</a:t>
            </a:r>
          </a:p>
        </p:txBody>
      </p:sp>
      <p:sp>
        <p:nvSpPr>
          <p:cNvPr id="3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9138BEC6-78FA-5243-9429-8653EC818254}"/>
              </a:ext>
            </a:extLst>
          </p:cNvPr>
          <p:cNvSpPr>
            <a:spLocks noGrp="1"/>
          </p:cNvSpPr>
          <p:nvPr>
            <p:ph idx="1"/>
          </p:nvPr>
        </p:nvSpPr>
        <p:spPr>
          <a:xfrm>
            <a:off x="640080" y="2872899"/>
            <a:ext cx="4243589" cy="3320668"/>
          </a:xfrm>
        </p:spPr>
        <p:txBody>
          <a:bodyPr>
            <a:normAutofit lnSpcReduction="10000"/>
          </a:bodyPr>
          <a:lstStyle/>
          <a:p>
            <a:r>
              <a:rPr lang="sv-SE" sz="2200" dirty="0" err="1"/>
              <a:t>Shared</a:t>
            </a:r>
            <a:r>
              <a:rPr lang="sv-SE" sz="2200" dirty="0"/>
              <a:t> </a:t>
            </a:r>
            <a:r>
              <a:rPr lang="sv-SE" sz="2200" dirty="0" err="1"/>
              <a:t>goal</a:t>
            </a:r>
            <a:r>
              <a:rPr lang="sv-SE" sz="2200" dirty="0"/>
              <a:t> – </a:t>
            </a:r>
            <a:r>
              <a:rPr lang="sv-SE" sz="2200" dirty="0" err="1"/>
              <a:t>catch</a:t>
            </a:r>
            <a:r>
              <a:rPr lang="sv-SE" sz="2200" dirty="0"/>
              <a:t> </a:t>
            </a:r>
            <a:r>
              <a:rPr lang="sv-SE" sz="2200" dirty="0" err="1"/>
              <a:t>coins</a:t>
            </a:r>
            <a:r>
              <a:rPr lang="sv-SE" sz="2200" dirty="0"/>
              <a:t> &amp; </a:t>
            </a:r>
            <a:r>
              <a:rPr lang="sv-SE" sz="2200" dirty="0" err="1"/>
              <a:t>avoid</a:t>
            </a:r>
            <a:r>
              <a:rPr lang="sv-SE" sz="2200" dirty="0"/>
              <a:t> bombs</a:t>
            </a:r>
          </a:p>
          <a:p>
            <a:r>
              <a:rPr lang="sv-SE" sz="2200" dirty="0" err="1"/>
              <a:t>Collaborative</a:t>
            </a:r>
            <a:r>
              <a:rPr lang="sv-SE" sz="2200" dirty="0"/>
              <a:t> action – </a:t>
            </a:r>
            <a:r>
              <a:rPr lang="sv-SE" sz="2200" dirty="0" err="1"/>
              <a:t>move</a:t>
            </a:r>
            <a:r>
              <a:rPr lang="sv-SE" sz="2200" dirty="0"/>
              <a:t> ring by pulling and </a:t>
            </a:r>
            <a:r>
              <a:rPr lang="sv-SE" sz="2200" dirty="0" err="1"/>
              <a:t>releasing</a:t>
            </a:r>
            <a:r>
              <a:rPr lang="sv-SE" sz="2200" dirty="0"/>
              <a:t> </a:t>
            </a:r>
            <a:r>
              <a:rPr lang="sv-SE" sz="2200" dirty="0" err="1"/>
              <a:t>rope</a:t>
            </a:r>
            <a:endParaRPr lang="sv-SE" sz="2200" dirty="0"/>
          </a:p>
          <a:p>
            <a:r>
              <a:rPr lang="sv-SE" sz="2200" dirty="0" err="1"/>
              <a:t>Coordination</a:t>
            </a:r>
            <a:r>
              <a:rPr lang="sv-SE" sz="2200" dirty="0"/>
              <a:t> </a:t>
            </a:r>
            <a:r>
              <a:rPr lang="sv-SE" sz="2200" dirty="0" err="1"/>
              <a:t>through</a:t>
            </a:r>
            <a:r>
              <a:rPr lang="sv-SE" sz="2200" dirty="0"/>
              <a:t> verbal </a:t>
            </a:r>
            <a:r>
              <a:rPr lang="sv-SE" sz="2200" dirty="0" err="1"/>
              <a:t>communication</a:t>
            </a:r>
            <a:endParaRPr lang="sv-SE" sz="2200" dirty="0"/>
          </a:p>
          <a:p>
            <a:r>
              <a:rPr lang="sv-SE" sz="2200" dirty="0" err="1"/>
              <a:t>Symmetrical</a:t>
            </a:r>
            <a:r>
              <a:rPr lang="sv-SE" sz="2200" dirty="0"/>
              <a:t> </a:t>
            </a:r>
            <a:r>
              <a:rPr lang="sv-SE" sz="2200" dirty="0" err="1"/>
              <a:t>interaction</a:t>
            </a:r>
            <a:endParaRPr lang="sv-SE" sz="2200" dirty="0"/>
          </a:p>
          <a:p>
            <a:pPr lvl="1"/>
            <a:r>
              <a:rPr lang="sv-SE" sz="1800" dirty="0"/>
              <a:t>All </a:t>
            </a:r>
            <a:r>
              <a:rPr lang="sv-SE" sz="1800" dirty="0" err="1"/>
              <a:t>players</a:t>
            </a:r>
            <a:r>
              <a:rPr lang="sv-SE" sz="1800" dirty="0"/>
              <a:t> </a:t>
            </a:r>
            <a:r>
              <a:rPr lang="sv-SE" sz="1800" dirty="0" err="1"/>
              <a:t>have</a:t>
            </a:r>
            <a:r>
              <a:rPr lang="sv-SE" sz="1800" dirty="0"/>
              <a:t> the same </a:t>
            </a:r>
            <a:r>
              <a:rPr lang="sv-SE" sz="1800" dirty="0" err="1"/>
              <a:t>skills</a:t>
            </a:r>
            <a:endParaRPr lang="sv-SE" sz="1800" dirty="0"/>
          </a:p>
          <a:p>
            <a:r>
              <a:rPr lang="sv-SE" sz="2200" dirty="0"/>
              <a:t>Fast-</a:t>
            </a:r>
            <a:r>
              <a:rPr lang="sv-SE" sz="2200" dirty="0" err="1"/>
              <a:t>paced</a:t>
            </a:r>
            <a:endParaRPr lang="sv-SE" sz="2200" dirty="0"/>
          </a:p>
        </p:txBody>
      </p:sp>
      <p:pic>
        <p:nvPicPr>
          <p:cNvPr id="6" name="Bildobjekt 5" descr="En bild som visar person, inomhus, arbetar&#10;&#10;Automatiskt genererad beskrivning">
            <a:extLst>
              <a:ext uri="{FF2B5EF4-FFF2-40B4-BE49-F238E27FC236}">
                <a16:creationId xmlns:a16="http://schemas.microsoft.com/office/drawing/2014/main" id="{964B1A83-1894-4344-B3F6-D2579F4E371E}"/>
              </a:ext>
            </a:extLst>
          </p:cNvPr>
          <p:cNvPicPr>
            <a:picLocks noChangeAspect="1"/>
          </p:cNvPicPr>
          <p:nvPr/>
        </p:nvPicPr>
        <p:blipFill rotWithShape="1">
          <a:blip r:embed="rId3"/>
          <a:srcRect l="5930" r="5049"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728830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26F9-2B1F-4368-99D3-A50BFAD53EB0}"/>
              </a:ext>
            </a:extLst>
          </p:cNvPr>
          <p:cNvSpPr>
            <a:spLocks noGrp="1"/>
          </p:cNvSpPr>
          <p:nvPr>
            <p:ph type="title"/>
          </p:nvPr>
        </p:nvSpPr>
        <p:spPr>
          <a:solidFill>
            <a:srgbClr val="FF8901"/>
          </a:solidFill>
        </p:spPr>
        <p:txBody>
          <a:bodyPr/>
          <a:lstStyle/>
          <a:p>
            <a:r>
              <a:rPr lang="sv-SE" b="1" err="1">
                <a:solidFill>
                  <a:schemeClr val="bg1"/>
                </a:solidFill>
              </a:rPr>
              <a:t>Recommended</a:t>
            </a:r>
            <a:r>
              <a:rPr lang="sv-SE" b="1">
                <a:solidFill>
                  <a:schemeClr val="bg1"/>
                </a:solidFill>
              </a:rPr>
              <a:t> </a:t>
            </a:r>
            <a:r>
              <a:rPr lang="sv-SE" b="1" err="1">
                <a:solidFill>
                  <a:schemeClr val="bg1"/>
                </a:solidFill>
              </a:rPr>
              <a:t>readings</a:t>
            </a:r>
            <a:endParaRPr lang="da-DK" b="1">
              <a:solidFill>
                <a:schemeClr val="bg1"/>
              </a:solidFill>
            </a:endParaRPr>
          </a:p>
        </p:txBody>
      </p:sp>
      <p:sp>
        <p:nvSpPr>
          <p:cNvPr id="3" name="Content Placeholder 2">
            <a:extLst>
              <a:ext uri="{FF2B5EF4-FFF2-40B4-BE49-F238E27FC236}">
                <a16:creationId xmlns:a16="http://schemas.microsoft.com/office/drawing/2014/main" id="{EB31EF40-7D31-4FC3-B4F6-6D91680BBD88}"/>
              </a:ext>
            </a:extLst>
          </p:cNvPr>
          <p:cNvSpPr>
            <a:spLocks noGrp="1"/>
          </p:cNvSpPr>
          <p:nvPr>
            <p:ph idx="1"/>
          </p:nvPr>
        </p:nvSpPr>
        <p:spPr/>
        <p:txBody>
          <a:bodyPr>
            <a:normAutofit/>
          </a:bodyPr>
          <a:lstStyle/>
          <a:p>
            <a:r>
              <a:rPr lang="da-DK" dirty="0"/>
              <a:t>F. Garcia-</a:t>
            </a:r>
            <a:r>
              <a:rPr lang="da-DK" dirty="0" err="1"/>
              <a:t>Sanjuan</a:t>
            </a:r>
            <a:r>
              <a:rPr lang="da-DK" dirty="0"/>
              <a:t>, J. </a:t>
            </a:r>
            <a:r>
              <a:rPr lang="da-DK" dirty="0" err="1"/>
              <a:t>Jaen</a:t>
            </a:r>
            <a:r>
              <a:rPr lang="da-DK" dirty="0"/>
              <a:t> and V. </a:t>
            </a:r>
            <a:r>
              <a:rPr lang="da-DK" dirty="0" err="1"/>
              <a:t>Nacher</a:t>
            </a:r>
            <a:r>
              <a:rPr lang="da-DK" dirty="0"/>
              <a:t>, </a:t>
            </a:r>
            <a:r>
              <a:rPr lang="da-DK" dirty="0" err="1"/>
              <a:t>Toward</a:t>
            </a:r>
            <a:r>
              <a:rPr lang="da-DK" dirty="0"/>
              <a:t> a General </a:t>
            </a:r>
            <a:r>
              <a:rPr lang="da-DK" dirty="0" err="1"/>
              <a:t>Conceptualization</a:t>
            </a:r>
            <a:r>
              <a:rPr lang="da-DK" dirty="0"/>
              <a:t> of </a:t>
            </a:r>
            <a:r>
              <a:rPr lang="da-DK" dirty="0" err="1"/>
              <a:t>Multi</a:t>
            </a:r>
            <a:r>
              <a:rPr lang="da-DK" dirty="0"/>
              <a:t>-Display Environments, </a:t>
            </a:r>
            <a:r>
              <a:rPr lang="da-DK" dirty="0" err="1"/>
              <a:t>Frontiers</a:t>
            </a:r>
            <a:r>
              <a:rPr lang="da-DK" dirty="0"/>
              <a:t> in ICT 2016 Vol. 3, </a:t>
            </a:r>
            <a:r>
              <a:rPr lang="da-DK" dirty="0" err="1"/>
              <a:t>https</a:t>
            </a:r>
            <a:r>
              <a:rPr lang="da-DK" dirty="0"/>
              <a:t>://</a:t>
            </a:r>
            <a:r>
              <a:rPr lang="da-DK" dirty="0" err="1"/>
              <a:t>www.frontiersin.org</a:t>
            </a:r>
            <a:r>
              <a:rPr lang="da-DK" dirty="0"/>
              <a:t>/</a:t>
            </a:r>
            <a:r>
              <a:rPr lang="da-DK" dirty="0" err="1"/>
              <a:t>article</a:t>
            </a:r>
            <a:r>
              <a:rPr lang="da-DK" dirty="0"/>
              <a:t>/10.3389/fict.2016.00020</a:t>
            </a:r>
          </a:p>
          <a:p>
            <a:r>
              <a:rPr lang="da-DK" dirty="0" err="1"/>
              <a:t>Weiser</a:t>
            </a:r>
            <a:r>
              <a:rPr lang="da-DK" dirty="0"/>
              <a:t>, M. (1991). The Computer for the 21 </a:t>
            </a:r>
            <a:r>
              <a:rPr lang="da-DK" dirty="0" err="1"/>
              <a:t>st</a:t>
            </a:r>
            <a:r>
              <a:rPr lang="da-DK" dirty="0"/>
              <a:t> Century. Scientific American, 265(3), 94–105. http://</a:t>
            </a:r>
            <a:r>
              <a:rPr lang="da-DK" dirty="0" err="1"/>
              <a:t>www.jstor.org</a:t>
            </a:r>
            <a:r>
              <a:rPr lang="da-DK" dirty="0"/>
              <a:t>/stable/24938718</a:t>
            </a:r>
          </a:p>
        </p:txBody>
      </p:sp>
    </p:spTree>
    <p:extLst>
      <p:ext uri="{BB962C8B-B14F-4D97-AF65-F5344CB8AC3E}">
        <p14:creationId xmlns:p14="http://schemas.microsoft.com/office/powerpoint/2010/main" val="1083468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A1F4F396-27FD-7747-8153-6C202E4514CC}"/>
              </a:ext>
            </a:extLst>
          </p:cNvPr>
          <p:cNvSpPr>
            <a:spLocks noGrp="1"/>
          </p:cNvSpPr>
          <p:nvPr>
            <p:ph type="title"/>
          </p:nvPr>
        </p:nvSpPr>
        <p:spPr>
          <a:xfrm>
            <a:off x="640080" y="325369"/>
            <a:ext cx="4368602" cy="1956841"/>
          </a:xfrm>
        </p:spPr>
        <p:txBody>
          <a:bodyPr anchor="b">
            <a:normAutofit/>
          </a:bodyPr>
          <a:lstStyle/>
          <a:p>
            <a:r>
              <a:rPr lang="sv-SE" sz="5400"/>
              <a:t>Subventure	</a:t>
            </a:r>
            <a:endParaRPr lang="sv-SE" sz="5400" dirty="0"/>
          </a:p>
        </p:txBody>
      </p:sp>
      <p:sp>
        <p:nvSpPr>
          <p:cNvPr id="2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9138BEC6-78FA-5243-9429-8653EC818254}"/>
              </a:ext>
            </a:extLst>
          </p:cNvPr>
          <p:cNvSpPr>
            <a:spLocks noGrp="1"/>
          </p:cNvSpPr>
          <p:nvPr>
            <p:ph idx="1"/>
          </p:nvPr>
        </p:nvSpPr>
        <p:spPr>
          <a:xfrm>
            <a:off x="640080" y="2872899"/>
            <a:ext cx="4243589" cy="3320668"/>
          </a:xfrm>
        </p:spPr>
        <p:txBody>
          <a:bodyPr>
            <a:normAutofit/>
          </a:bodyPr>
          <a:lstStyle/>
          <a:p>
            <a:r>
              <a:rPr lang="sv-SE" sz="2200" dirty="0" err="1"/>
              <a:t>Shared</a:t>
            </a:r>
            <a:r>
              <a:rPr lang="sv-SE" sz="2200" dirty="0"/>
              <a:t> </a:t>
            </a:r>
            <a:r>
              <a:rPr lang="sv-SE" sz="2200" dirty="0" err="1"/>
              <a:t>goal</a:t>
            </a:r>
            <a:r>
              <a:rPr lang="sv-SE" sz="2200" dirty="0"/>
              <a:t> – </a:t>
            </a:r>
            <a:r>
              <a:rPr lang="sv-SE" sz="2200" dirty="0" err="1"/>
              <a:t>collect</a:t>
            </a:r>
            <a:r>
              <a:rPr lang="sv-SE" sz="2200" dirty="0"/>
              <a:t> </a:t>
            </a:r>
            <a:r>
              <a:rPr lang="sv-SE" sz="2200" dirty="0" err="1"/>
              <a:t>trash</a:t>
            </a:r>
            <a:endParaRPr lang="sv-SE" sz="2200" dirty="0"/>
          </a:p>
          <a:p>
            <a:r>
              <a:rPr lang="sv-SE" sz="2200" dirty="0" err="1"/>
              <a:t>Collaborative</a:t>
            </a:r>
            <a:r>
              <a:rPr lang="sv-SE" sz="2200" dirty="0"/>
              <a:t> action – </a:t>
            </a:r>
            <a:r>
              <a:rPr lang="sv-SE" sz="2200" dirty="0" err="1"/>
              <a:t>move</a:t>
            </a:r>
            <a:r>
              <a:rPr lang="sv-SE" sz="2200" dirty="0"/>
              <a:t> </a:t>
            </a:r>
            <a:br>
              <a:rPr lang="sv-SE" sz="2200" dirty="0"/>
            </a:br>
            <a:r>
              <a:rPr lang="sv-SE" sz="2200" dirty="0"/>
              <a:t>submarine </a:t>
            </a:r>
            <a:r>
              <a:rPr lang="sv-SE" sz="2200" dirty="0" err="1"/>
              <a:t>using</a:t>
            </a:r>
            <a:r>
              <a:rPr lang="sv-SE" sz="2200" dirty="0"/>
              <a:t> </a:t>
            </a:r>
            <a:r>
              <a:rPr lang="sv-SE" sz="2200" dirty="0" err="1"/>
              <a:t>controls</a:t>
            </a:r>
            <a:endParaRPr lang="sv-SE" sz="2200" dirty="0"/>
          </a:p>
          <a:p>
            <a:r>
              <a:rPr lang="sv-SE" sz="2200" dirty="0" err="1"/>
              <a:t>Coordination</a:t>
            </a:r>
            <a:r>
              <a:rPr lang="sv-SE" sz="2200" dirty="0"/>
              <a:t> </a:t>
            </a:r>
            <a:r>
              <a:rPr lang="sv-SE" sz="2200" dirty="0" err="1"/>
              <a:t>through</a:t>
            </a:r>
            <a:r>
              <a:rPr lang="sv-SE" sz="2200" dirty="0"/>
              <a:t> verbal </a:t>
            </a:r>
            <a:r>
              <a:rPr lang="sv-SE" sz="2200" dirty="0" err="1"/>
              <a:t>communication</a:t>
            </a:r>
            <a:endParaRPr lang="sv-SE" sz="2200" dirty="0"/>
          </a:p>
          <a:p>
            <a:r>
              <a:rPr lang="sv-SE" sz="2200" dirty="0" err="1"/>
              <a:t>Assymetrical</a:t>
            </a:r>
            <a:r>
              <a:rPr lang="sv-SE" sz="2200" dirty="0"/>
              <a:t> </a:t>
            </a:r>
            <a:r>
              <a:rPr lang="sv-SE" sz="2200" dirty="0" err="1"/>
              <a:t>interaction</a:t>
            </a:r>
            <a:r>
              <a:rPr lang="sv-SE" sz="2200" dirty="0"/>
              <a:t>– </a:t>
            </a:r>
            <a:r>
              <a:rPr lang="sv-SE" sz="2200" dirty="0" err="1"/>
              <a:t>each</a:t>
            </a:r>
            <a:r>
              <a:rPr lang="sv-SE" sz="2200" dirty="0"/>
              <a:t> person has </a:t>
            </a:r>
            <a:r>
              <a:rPr lang="sv-SE" sz="2200" dirty="0" err="1"/>
              <a:t>one</a:t>
            </a:r>
            <a:r>
              <a:rPr lang="sv-SE" sz="2200" dirty="0"/>
              <a:t> task</a:t>
            </a:r>
          </a:p>
          <a:p>
            <a:r>
              <a:rPr lang="sv-SE" sz="2200" dirty="0"/>
              <a:t>Medium </a:t>
            </a:r>
            <a:r>
              <a:rPr lang="sv-SE" sz="2200" dirty="0" err="1"/>
              <a:t>paced</a:t>
            </a:r>
            <a:endParaRPr lang="sv-SE" sz="2200" dirty="0"/>
          </a:p>
          <a:p>
            <a:endParaRPr lang="sv-SE" sz="2200" dirty="0"/>
          </a:p>
          <a:p>
            <a:endParaRPr lang="sv-SE" sz="2200" dirty="0"/>
          </a:p>
          <a:p>
            <a:endParaRPr lang="sv-SE" sz="2200" dirty="0"/>
          </a:p>
          <a:p>
            <a:endParaRPr lang="sv-SE" sz="2200" dirty="0"/>
          </a:p>
        </p:txBody>
      </p:sp>
      <p:pic>
        <p:nvPicPr>
          <p:cNvPr id="6" name="Bildobjekt 5" descr="En bild som visar text, person, inomhus&#10;&#10;Automatiskt genererad beskrivning">
            <a:extLst>
              <a:ext uri="{FF2B5EF4-FFF2-40B4-BE49-F238E27FC236}">
                <a16:creationId xmlns:a16="http://schemas.microsoft.com/office/drawing/2014/main" id="{6197AE99-C6F2-D04F-AC1D-58D9A5AF980B}"/>
              </a:ext>
            </a:extLst>
          </p:cNvPr>
          <p:cNvPicPr>
            <a:picLocks noChangeAspect="1"/>
          </p:cNvPicPr>
          <p:nvPr/>
        </p:nvPicPr>
        <p:blipFill rotWithShape="1">
          <a:blip r:embed="rId3"/>
          <a:srcRect l="20758" r="2207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045838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A1F4F396-27FD-7747-8153-6C202E4514CC}"/>
              </a:ext>
            </a:extLst>
          </p:cNvPr>
          <p:cNvSpPr>
            <a:spLocks noGrp="1"/>
          </p:cNvSpPr>
          <p:nvPr>
            <p:ph type="title"/>
          </p:nvPr>
        </p:nvSpPr>
        <p:spPr>
          <a:xfrm>
            <a:off x="640080" y="325369"/>
            <a:ext cx="4368602" cy="1956841"/>
          </a:xfrm>
        </p:spPr>
        <p:txBody>
          <a:bodyPr anchor="b">
            <a:normAutofit/>
          </a:bodyPr>
          <a:lstStyle/>
          <a:p>
            <a:r>
              <a:rPr lang="sv-SE" sz="5400"/>
              <a:t>Quadropong</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9138BEC6-78FA-5243-9429-8653EC818254}"/>
              </a:ext>
            </a:extLst>
          </p:cNvPr>
          <p:cNvSpPr>
            <a:spLocks noGrp="1"/>
          </p:cNvSpPr>
          <p:nvPr>
            <p:ph idx="1"/>
          </p:nvPr>
        </p:nvSpPr>
        <p:spPr>
          <a:xfrm>
            <a:off x="640080" y="2872899"/>
            <a:ext cx="4243589" cy="3320668"/>
          </a:xfrm>
        </p:spPr>
        <p:txBody>
          <a:bodyPr>
            <a:normAutofit/>
          </a:bodyPr>
          <a:lstStyle/>
          <a:p>
            <a:r>
              <a:rPr lang="sv-SE" sz="2200" dirty="0" err="1"/>
              <a:t>Shared</a:t>
            </a:r>
            <a:r>
              <a:rPr lang="sv-SE" sz="2200" dirty="0"/>
              <a:t> </a:t>
            </a:r>
            <a:r>
              <a:rPr lang="sv-SE" sz="2200" dirty="0" err="1"/>
              <a:t>goal</a:t>
            </a:r>
            <a:r>
              <a:rPr lang="sv-SE" sz="2200" dirty="0"/>
              <a:t> – </a:t>
            </a:r>
            <a:r>
              <a:rPr lang="sv-SE" sz="2200" dirty="0" err="1"/>
              <a:t>clear</a:t>
            </a:r>
            <a:r>
              <a:rPr lang="sv-SE" sz="2200" dirty="0"/>
              <a:t> the board</a:t>
            </a:r>
          </a:p>
          <a:p>
            <a:r>
              <a:rPr lang="sv-SE" sz="2200" dirty="0"/>
              <a:t>No </a:t>
            </a:r>
            <a:r>
              <a:rPr lang="sv-SE" sz="2200" dirty="0" err="1"/>
              <a:t>collaborative</a:t>
            </a:r>
            <a:r>
              <a:rPr lang="sv-SE" sz="2200" dirty="0"/>
              <a:t> action</a:t>
            </a:r>
          </a:p>
          <a:p>
            <a:r>
              <a:rPr lang="sv-SE" sz="2200" dirty="0"/>
              <a:t>Order and </a:t>
            </a:r>
            <a:r>
              <a:rPr lang="sv-SE" sz="2200" dirty="0" err="1"/>
              <a:t>resources</a:t>
            </a:r>
            <a:r>
              <a:rPr lang="sv-SE" sz="2200" dirty="0"/>
              <a:t> </a:t>
            </a:r>
            <a:r>
              <a:rPr lang="sv-SE" sz="2200" dirty="0" err="1"/>
              <a:t>matter</a:t>
            </a:r>
            <a:endParaRPr lang="sv-SE" sz="2200" dirty="0"/>
          </a:p>
          <a:p>
            <a:r>
              <a:rPr lang="sv-SE" sz="2200" dirty="0" err="1"/>
              <a:t>Coordination</a:t>
            </a:r>
            <a:r>
              <a:rPr lang="sv-SE" sz="2200" dirty="0"/>
              <a:t> </a:t>
            </a:r>
            <a:r>
              <a:rPr lang="sv-SE" sz="2200" dirty="0" err="1"/>
              <a:t>through</a:t>
            </a:r>
            <a:r>
              <a:rPr lang="sv-SE" sz="2200" dirty="0"/>
              <a:t> verbal </a:t>
            </a:r>
            <a:r>
              <a:rPr lang="sv-SE" sz="2200" dirty="0" err="1"/>
              <a:t>communication</a:t>
            </a:r>
            <a:endParaRPr lang="sv-SE" sz="2200" dirty="0"/>
          </a:p>
          <a:p>
            <a:r>
              <a:rPr lang="sv-SE" sz="2200" dirty="0" err="1"/>
              <a:t>Explores</a:t>
            </a:r>
            <a:r>
              <a:rPr lang="sv-SE" sz="2200" dirty="0"/>
              <a:t> </a:t>
            </a:r>
            <a:r>
              <a:rPr lang="sv-SE" sz="2200" dirty="0" err="1"/>
              <a:t>interdependency</a:t>
            </a:r>
            <a:r>
              <a:rPr lang="sv-SE" sz="2200" dirty="0"/>
              <a:t> </a:t>
            </a:r>
            <a:r>
              <a:rPr lang="sv-SE" sz="2200" dirty="0" err="1"/>
              <a:t>between</a:t>
            </a:r>
            <a:r>
              <a:rPr lang="sv-SE" sz="2200" dirty="0"/>
              <a:t> </a:t>
            </a:r>
            <a:r>
              <a:rPr lang="sv-SE" sz="2200" dirty="0" err="1"/>
              <a:t>players</a:t>
            </a:r>
            <a:r>
              <a:rPr lang="sv-SE" sz="2200" dirty="0"/>
              <a:t>’ actions</a:t>
            </a:r>
          </a:p>
          <a:p>
            <a:endParaRPr lang="sv-SE" sz="2200" dirty="0"/>
          </a:p>
        </p:txBody>
      </p:sp>
      <p:pic>
        <p:nvPicPr>
          <p:cNvPr id="5" name="Bildobjekt 4" descr="En bild som visar text, person&#10;&#10;Automatiskt genererad beskrivning">
            <a:extLst>
              <a:ext uri="{FF2B5EF4-FFF2-40B4-BE49-F238E27FC236}">
                <a16:creationId xmlns:a16="http://schemas.microsoft.com/office/drawing/2014/main" id="{666A3378-FDD8-DA4D-8E9D-FF3F6B4E0205}"/>
              </a:ext>
            </a:extLst>
          </p:cNvPr>
          <p:cNvPicPr>
            <a:picLocks noChangeAspect="1"/>
          </p:cNvPicPr>
          <p:nvPr/>
        </p:nvPicPr>
        <p:blipFill rotWithShape="1">
          <a:blip r:embed="rId3"/>
          <a:srcRect l="14326" r="693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922549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9635D-CB1A-81CE-6F8E-DB12C64514A4}"/>
              </a:ext>
            </a:extLst>
          </p:cNvPr>
          <p:cNvSpPr>
            <a:spLocks noGrp="1"/>
          </p:cNvSpPr>
          <p:nvPr>
            <p:ph type="title"/>
          </p:nvPr>
        </p:nvSpPr>
        <p:spPr>
          <a:solidFill>
            <a:srgbClr val="FF8901"/>
          </a:solidFill>
        </p:spPr>
        <p:txBody>
          <a:bodyPr/>
          <a:lstStyle/>
          <a:p>
            <a:r>
              <a:rPr lang="en-US" b="1" dirty="0">
                <a:solidFill>
                  <a:schemeClr val="bg1"/>
                </a:solidFill>
                <a:ea typeface="Calibri Light"/>
                <a:cs typeface="Calibri Light"/>
              </a:rPr>
              <a:t>Summary</a:t>
            </a:r>
            <a:endParaRPr lang="en-US" b="1" dirty="0">
              <a:solidFill>
                <a:schemeClr val="bg1"/>
              </a:solidFill>
            </a:endParaRPr>
          </a:p>
        </p:txBody>
      </p:sp>
      <p:sp>
        <p:nvSpPr>
          <p:cNvPr id="3" name="Content Placeholder 2">
            <a:extLst>
              <a:ext uri="{FF2B5EF4-FFF2-40B4-BE49-F238E27FC236}">
                <a16:creationId xmlns:a16="http://schemas.microsoft.com/office/drawing/2014/main" id="{74FE495C-707F-7D11-B63B-8D3FB0D9B3A2}"/>
              </a:ext>
            </a:extLst>
          </p:cNvPr>
          <p:cNvSpPr>
            <a:spLocks noGrp="1"/>
          </p:cNvSpPr>
          <p:nvPr>
            <p:ph idx="1"/>
          </p:nvPr>
        </p:nvSpPr>
        <p:spPr/>
        <p:txBody>
          <a:bodyPr>
            <a:normAutofit fontScale="92500" lnSpcReduction="10000"/>
          </a:bodyPr>
          <a:lstStyle/>
          <a:p>
            <a:r>
              <a:rPr lang="en-GB" sz="2200" dirty="0"/>
              <a:t>Combining many different devices is on old idea</a:t>
            </a:r>
          </a:p>
          <a:p>
            <a:r>
              <a:rPr lang="en-GB" sz="2200" dirty="0"/>
              <a:t>Many different experiments have been carried out</a:t>
            </a:r>
          </a:p>
          <a:p>
            <a:r>
              <a:rPr lang="en-GB" sz="2200" dirty="0"/>
              <a:t>One-device-one-display-one-user still dominating context</a:t>
            </a:r>
          </a:p>
          <a:p>
            <a:r>
              <a:rPr lang="en-GB" sz="2200" dirty="0"/>
              <a:t>Taxonomy helps organising analysis and ideation</a:t>
            </a:r>
          </a:p>
          <a:p>
            <a:pPr lvl="1"/>
            <a:r>
              <a:rPr lang="en-GB" sz="1800" dirty="0"/>
              <a:t>Topology</a:t>
            </a:r>
          </a:p>
          <a:p>
            <a:pPr lvl="1"/>
            <a:r>
              <a:rPr lang="en-GB" sz="1800" dirty="0"/>
              <a:t>Coupling </a:t>
            </a:r>
          </a:p>
          <a:p>
            <a:pPr lvl="1"/>
            <a:r>
              <a:rPr lang="en-GB" sz="1800" dirty="0"/>
              <a:t>Interaction</a:t>
            </a:r>
          </a:p>
          <a:p>
            <a:endParaRPr lang="en-GB" sz="2200" dirty="0"/>
          </a:p>
          <a:p>
            <a:r>
              <a:rPr lang="en-GB" sz="2200" dirty="0"/>
              <a:t>4in1 Activities one concrete example</a:t>
            </a:r>
          </a:p>
          <a:p>
            <a:pPr lvl="1"/>
            <a:r>
              <a:rPr lang="en-GB" sz="1800" dirty="0"/>
              <a:t>Alternative low-cost tabletop</a:t>
            </a:r>
          </a:p>
          <a:p>
            <a:pPr lvl="1"/>
            <a:r>
              <a:rPr lang="en-GB" sz="1800" dirty="0"/>
              <a:t>Fully realizable using existing technologies</a:t>
            </a:r>
          </a:p>
          <a:p>
            <a:pPr marL="457200" lvl="1" indent="0">
              <a:buNone/>
            </a:pPr>
            <a:endParaRPr lang="en-GB" sz="1800" dirty="0"/>
          </a:p>
          <a:p>
            <a:r>
              <a:rPr lang="en-GB" sz="2200" dirty="0"/>
              <a:t>Endless possibilities</a:t>
            </a:r>
          </a:p>
        </p:txBody>
      </p:sp>
      <p:pic>
        <p:nvPicPr>
          <p:cNvPr id="4" name="Bildobjekt 3" descr="En bild som visar text, inomhus&#10;&#10;Automatiskt genererad beskrivning">
            <a:extLst>
              <a:ext uri="{FF2B5EF4-FFF2-40B4-BE49-F238E27FC236}">
                <a16:creationId xmlns:a16="http://schemas.microsoft.com/office/drawing/2014/main" id="{05C8CBBC-27C6-1B63-5551-0FEAB0BAC7C4}"/>
              </a:ext>
            </a:extLst>
          </p:cNvPr>
          <p:cNvPicPr>
            <a:picLocks noChangeAspect="1"/>
          </p:cNvPicPr>
          <p:nvPr/>
        </p:nvPicPr>
        <p:blipFill rotWithShape="1">
          <a:blip r:embed="rId3"/>
          <a:srcRect l="20942" t="9091" r="40706"/>
          <a:stretch/>
        </p:blipFill>
        <p:spPr>
          <a:xfrm rot="5400000">
            <a:off x="7726113" y="2865189"/>
            <a:ext cx="2611934" cy="4643439"/>
          </a:xfrm>
          <a:prstGeom prst="rect">
            <a:avLst/>
          </a:prstGeom>
        </p:spPr>
      </p:pic>
    </p:spTree>
    <p:extLst>
      <p:ext uri="{BB962C8B-B14F-4D97-AF65-F5344CB8AC3E}">
        <p14:creationId xmlns:p14="http://schemas.microsoft.com/office/powerpoint/2010/main" val="11620428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067B7-2426-1DF8-B794-35642679D975}"/>
              </a:ext>
            </a:extLst>
          </p:cNvPr>
          <p:cNvSpPr>
            <a:spLocks noGrp="1"/>
          </p:cNvSpPr>
          <p:nvPr>
            <p:ph type="title"/>
          </p:nvPr>
        </p:nvSpPr>
        <p:spPr>
          <a:solidFill>
            <a:srgbClr val="FF8901"/>
          </a:solidFill>
        </p:spPr>
        <p:txBody>
          <a:bodyPr/>
          <a:lstStyle/>
          <a:p>
            <a:r>
              <a:rPr lang="en-US" b="1">
                <a:solidFill>
                  <a:schemeClr val="bg1"/>
                </a:solidFill>
                <a:ea typeface="Calibri Light"/>
                <a:cs typeface="Calibri Light"/>
              </a:rPr>
              <a:t>References</a:t>
            </a:r>
            <a:endParaRPr lang="en-US" b="1">
              <a:solidFill>
                <a:schemeClr val="bg1"/>
              </a:solidFill>
            </a:endParaRPr>
          </a:p>
        </p:txBody>
      </p:sp>
      <p:sp>
        <p:nvSpPr>
          <p:cNvPr id="3" name="Content Placeholder 2">
            <a:extLst>
              <a:ext uri="{FF2B5EF4-FFF2-40B4-BE49-F238E27FC236}">
                <a16:creationId xmlns:a16="http://schemas.microsoft.com/office/drawing/2014/main" id="{54935D85-4C6B-D88A-A661-FED5BB42F267}"/>
              </a:ext>
            </a:extLst>
          </p:cNvPr>
          <p:cNvSpPr>
            <a:spLocks noGrp="1"/>
          </p:cNvSpPr>
          <p:nvPr>
            <p:ph idx="1"/>
          </p:nvPr>
        </p:nvSpPr>
        <p:spPr/>
        <p:txBody>
          <a:bodyPr>
            <a:normAutofit fontScale="85000" lnSpcReduction="10000"/>
          </a:bodyPr>
          <a:lstStyle/>
          <a:p>
            <a:r>
              <a:rPr lang="en-GB" sz="2600" dirty="0" err="1"/>
              <a:t>Barendregt</a:t>
            </a:r>
            <a:r>
              <a:rPr lang="en-GB" sz="2600" dirty="0"/>
              <a:t>, W., </a:t>
            </a:r>
            <a:r>
              <a:rPr lang="en-GB" sz="2600" dirty="0" err="1"/>
              <a:t>Börjesson</a:t>
            </a:r>
            <a:r>
              <a:rPr lang="en-GB" sz="2600" dirty="0"/>
              <a:t>, P., Eriksson, E., &amp; Torgersson, O. (2017). </a:t>
            </a:r>
            <a:r>
              <a:rPr lang="en-GB" sz="2600" dirty="0" err="1"/>
              <a:t>StringForce</a:t>
            </a:r>
            <a:r>
              <a:rPr lang="en-GB" sz="2600" dirty="0"/>
              <a:t>: A Forced Collaborative Interaction Game for Special Education. In Proceedings of the 2017 Conference on Interaction Design and Children (IDC '17). Association for Computing Machinery, New York, NY, USA, 713–716. </a:t>
            </a:r>
            <a:r>
              <a:rPr lang="en-GB" sz="2600" dirty="0">
                <a:hlinkClick r:id="rId2"/>
              </a:rPr>
              <a:t>https://doi.org/10.1145/3078072.3091987</a:t>
            </a:r>
            <a:endParaRPr lang="en-GB" sz="2600" dirty="0"/>
          </a:p>
          <a:p>
            <a:r>
              <a:rPr lang="da-DK" sz="2600" dirty="0"/>
              <a:t>Garcia-</a:t>
            </a:r>
            <a:r>
              <a:rPr lang="da-DK" sz="2600" dirty="0" err="1"/>
              <a:t>Sanjuan</a:t>
            </a:r>
            <a:r>
              <a:rPr lang="da-DK" sz="2600" dirty="0"/>
              <a:t>, F., </a:t>
            </a:r>
            <a:r>
              <a:rPr lang="da-DK" sz="2600" dirty="0" err="1"/>
              <a:t>Jaen</a:t>
            </a:r>
            <a:r>
              <a:rPr lang="da-DK" sz="2600" dirty="0"/>
              <a:t>, J., &amp; </a:t>
            </a:r>
            <a:r>
              <a:rPr lang="da-DK" sz="2600" dirty="0" err="1"/>
              <a:t>Nacher</a:t>
            </a:r>
            <a:r>
              <a:rPr lang="da-DK" sz="2600" dirty="0"/>
              <a:t>, V. (2016). </a:t>
            </a:r>
            <a:r>
              <a:rPr lang="da-DK" sz="2600" dirty="0" err="1"/>
              <a:t>Toward</a:t>
            </a:r>
            <a:r>
              <a:rPr lang="da-DK" sz="2600" dirty="0"/>
              <a:t> a General </a:t>
            </a:r>
            <a:r>
              <a:rPr lang="da-DK" sz="2600" dirty="0" err="1"/>
              <a:t>Conceptualization</a:t>
            </a:r>
            <a:r>
              <a:rPr lang="da-DK" sz="2600" dirty="0"/>
              <a:t> of </a:t>
            </a:r>
            <a:r>
              <a:rPr lang="da-DK" sz="2600" dirty="0" err="1"/>
              <a:t>Multi</a:t>
            </a:r>
            <a:r>
              <a:rPr lang="da-DK" sz="2600" dirty="0"/>
              <a:t>-Display Environments. </a:t>
            </a:r>
            <a:r>
              <a:rPr lang="da-DK" sz="2600" dirty="0" err="1"/>
              <a:t>Frontiers</a:t>
            </a:r>
            <a:r>
              <a:rPr lang="da-DK" sz="2600" dirty="0"/>
              <a:t> in ICT, 3. doi:10.3389/fict.2016.00020</a:t>
            </a:r>
          </a:p>
          <a:p>
            <a:r>
              <a:rPr lang="en-GB" sz="2600" dirty="0"/>
              <a:t>Eriksson, E., Petersen, J. O., </a:t>
            </a:r>
            <a:r>
              <a:rPr lang="en-GB" sz="2600" dirty="0" err="1"/>
              <a:t>Bagge</a:t>
            </a:r>
            <a:r>
              <a:rPr lang="en-GB" sz="2600" dirty="0"/>
              <a:t>, R., Kristensen, J. B., </a:t>
            </a:r>
            <a:r>
              <a:rPr lang="en-GB" sz="2600" dirty="0" err="1"/>
              <a:t>Lervig</a:t>
            </a:r>
            <a:r>
              <a:rPr lang="en-GB" sz="2600" dirty="0"/>
              <a:t>, M., Torgersson, O., &amp; Baykal, G. E. (2022). </a:t>
            </a:r>
            <a:r>
              <a:rPr lang="en-GB" sz="2600" dirty="0" err="1"/>
              <a:t>Quadropong</a:t>
            </a:r>
            <a:r>
              <a:rPr lang="en-GB" sz="2600" dirty="0"/>
              <a:t> - Conditions for Mediating Collaborative Interaction in a Co-located Collaborative Digital Game using Multi-Display Composition. In Adjunct Proceedings of the 2022 Nordic Human-Computer Interaction Conference (</a:t>
            </a:r>
            <a:r>
              <a:rPr lang="en-GB" sz="2600" dirty="0" err="1"/>
              <a:t>NordiCHI</a:t>
            </a:r>
            <a:r>
              <a:rPr lang="en-GB" sz="2600" dirty="0"/>
              <a:t> '22). Association for Computing Machinery, New York, NY, USA, Article 25, 1–2. </a:t>
            </a:r>
            <a:r>
              <a:rPr lang="en-GB" sz="2600" dirty="0">
                <a:hlinkClick r:id="rId3"/>
              </a:rPr>
              <a:t>https://doi.org/10.1145/3547522.3547721</a:t>
            </a:r>
            <a:r>
              <a:rPr lang="en-GB" sz="2600" dirty="0"/>
              <a:t>.</a:t>
            </a:r>
          </a:p>
          <a:p>
            <a:r>
              <a:rPr lang="da-DK" sz="2600" dirty="0" err="1"/>
              <a:t>Weiser</a:t>
            </a:r>
            <a:r>
              <a:rPr lang="da-DK" sz="2600" dirty="0"/>
              <a:t>, M. (1991). The Computer for the 21 </a:t>
            </a:r>
            <a:r>
              <a:rPr lang="da-DK" sz="2600" dirty="0" err="1"/>
              <a:t>st</a:t>
            </a:r>
            <a:r>
              <a:rPr lang="da-DK" sz="2600" dirty="0"/>
              <a:t> Century. Scientific American, 265(3), 94–105. http://</a:t>
            </a:r>
            <a:r>
              <a:rPr lang="da-DK" sz="2600" dirty="0" err="1"/>
              <a:t>www.jstor.org</a:t>
            </a:r>
            <a:r>
              <a:rPr lang="da-DK" sz="2600" dirty="0"/>
              <a:t>/stable/24938718</a:t>
            </a:r>
          </a:p>
          <a:p>
            <a:endParaRPr lang="en-GB" dirty="0"/>
          </a:p>
          <a:p>
            <a:endParaRPr lang="en-US" dirty="0"/>
          </a:p>
        </p:txBody>
      </p:sp>
    </p:spTree>
    <p:extLst>
      <p:ext uri="{BB962C8B-B14F-4D97-AF65-F5344CB8AC3E}">
        <p14:creationId xmlns:p14="http://schemas.microsoft.com/office/powerpoint/2010/main" val="16466120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1A41E4-23BF-674F-B13C-B36636AA5708}"/>
              </a:ext>
            </a:extLst>
          </p:cNvPr>
          <p:cNvSpPr>
            <a:spLocks noGrp="1"/>
          </p:cNvSpPr>
          <p:nvPr>
            <p:ph type="title"/>
          </p:nvPr>
        </p:nvSpPr>
        <p:spPr>
          <a:xfrm>
            <a:off x="638882" y="3577456"/>
            <a:ext cx="10909640" cy="2688874"/>
          </a:xfrm>
        </p:spPr>
        <p:txBody>
          <a:bodyPr vert="horz" lIns="91440" tIns="45720" rIns="91440" bIns="45720" rtlCol="0" anchor="b">
            <a:normAutofit/>
          </a:bodyPr>
          <a:lstStyle/>
          <a:p>
            <a:pPr algn="ctr"/>
            <a:r>
              <a:rPr lang="en-US" sz="6600" kern="1200" dirty="0">
                <a:solidFill>
                  <a:schemeClr val="tx1"/>
                </a:solidFill>
                <a:latin typeface="+mj-lt"/>
                <a:ea typeface="+mj-ea"/>
                <a:cs typeface="+mj-cs"/>
              </a:rPr>
              <a:t>Thanks for listening</a:t>
            </a:r>
            <a:br>
              <a:rPr lang="en-US" sz="6600" kern="1200" dirty="0">
                <a:solidFill>
                  <a:schemeClr val="tx1"/>
                </a:solidFill>
                <a:latin typeface="+mj-lt"/>
                <a:ea typeface="+mj-ea"/>
                <a:cs typeface="+mj-cs"/>
              </a:rPr>
            </a:br>
            <a:br>
              <a:rPr lang="en-US" sz="6600" kern="1200" dirty="0">
                <a:solidFill>
                  <a:schemeClr val="tx1"/>
                </a:solidFill>
                <a:latin typeface="+mj-lt"/>
                <a:ea typeface="+mj-ea"/>
                <a:cs typeface="+mj-cs"/>
              </a:rPr>
            </a:br>
            <a:r>
              <a:rPr lang="sv-SE" sz="1600" b="0" i="0" u="none" strike="noStrike" dirty="0" err="1">
                <a:solidFill>
                  <a:srgbClr val="000000"/>
                </a:solidFill>
                <a:effectLst/>
                <a:latin typeface="Calibri" panose="020F0502020204030204" pitchFamily="34" charset="0"/>
              </a:rPr>
              <a:t>Disclaimer</a:t>
            </a:r>
            <a:r>
              <a:rPr lang="sv-SE" sz="1600" b="0" i="0" u="none" strike="noStrike" dirty="0">
                <a:solidFill>
                  <a:srgbClr val="000000"/>
                </a:solidFill>
                <a:effectLst/>
                <a:latin typeface="Calibri" panose="020F0502020204030204" pitchFamily="34" charset="0"/>
              </a:rPr>
              <a:t>: The </a:t>
            </a:r>
            <a:r>
              <a:rPr lang="sv-SE" sz="1600" b="0" i="0" u="none" strike="noStrike" dirty="0" err="1">
                <a:solidFill>
                  <a:srgbClr val="000000"/>
                </a:solidFill>
                <a:effectLst/>
                <a:latin typeface="Calibri" panose="020F0502020204030204" pitchFamily="34" charset="0"/>
              </a:rPr>
              <a:t>European</a:t>
            </a:r>
            <a:r>
              <a:rPr lang="sv-SE" sz="1600" b="0" i="0" u="none" strike="noStrike" dirty="0">
                <a:solidFill>
                  <a:srgbClr val="000000"/>
                </a:solidFill>
                <a:effectLst/>
                <a:latin typeface="Calibri" panose="020F0502020204030204" pitchFamily="34" charset="0"/>
              </a:rPr>
              <a:t> </a:t>
            </a:r>
            <a:r>
              <a:rPr lang="sv-SE" sz="1600" b="0" i="0" u="none" strike="noStrike" dirty="0" err="1">
                <a:solidFill>
                  <a:srgbClr val="000000"/>
                </a:solidFill>
                <a:effectLst/>
                <a:latin typeface="Calibri" panose="020F0502020204030204" pitchFamily="34" charset="0"/>
              </a:rPr>
              <a:t>Commission's</a:t>
            </a:r>
            <a:r>
              <a:rPr lang="sv-SE" sz="1600" b="0" i="0" u="none" strike="noStrike" dirty="0">
                <a:solidFill>
                  <a:srgbClr val="000000"/>
                </a:solidFill>
                <a:effectLst/>
                <a:latin typeface="Calibri" panose="020F0502020204030204" pitchFamily="34" charset="0"/>
              </a:rPr>
              <a:t> support for the </a:t>
            </a:r>
            <a:r>
              <a:rPr lang="sv-SE" sz="1600" b="0" i="0" u="none" strike="noStrike" dirty="0" err="1">
                <a:solidFill>
                  <a:srgbClr val="000000"/>
                </a:solidFill>
                <a:effectLst/>
                <a:latin typeface="Calibri" panose="020F0502020204030204" pitchFamily="34" charset="0"/>
              </a:rPr>
              <a:t>production</a:t>
            </a:r>
            <a:r>
              <a:rPr lang="sv-SE" sz="1600" b="0" i="0" u="none" strike="noStrike" dirty="0">
                <a:solidFill>
                  <a:srgbClr val="000000"/>
                </a:solidFill>
                <a:effectLst/>
                <a:latin typeface="Calibri" panose="020F0502020204030204" pitchFamily="34" charset="0"/>
              </a:rPr>
              <a:t> of </a:t>
            </a:r>
            <a:r>
              <a:rPr lang="sv-SE" sz="1600" b="0" i="0" u="none" strike="noStrike" dirty="0" err="1">
                <a:solidFill>
                  <a:srgbClr val="000000"/>
                </a:solidFill>
                <a:effectLst/>
                <a:latin typeface="Calibri" panose="020F0502020204030204" pitchFamily="34" charset="0"/>
              </a:rPr>
              <a:t>this</a:t>
            </a:r>
            <a:r>
              <a:rPr lang="sv-SE" sz="1600" b="0" i="0" u="none" strike="noStrike" dirty="0">
                <a:solidFill>
                  <a:srgbClr val="000000"/>
                </a:solidFill>
                <a:effectLst/>
                <a:latin typeface="Calibri" panose="020F0502020204030204" pitchFamily="34" charset="0"/>
              </a:rPr>
              <a:t> </a:t>
            </a:r>
            <a:r>
              <a:rPr lang="sv-SE" sz="1600" b="0" i="0" u="none" strike="noStrike" dirty="0" err="1">
                <a:solidFill>
                  <a:srgbClr val="000000"/>
                </a:solidFill>
                <a:effectLst/>
                <a:latin typeface="Calibri" panose="020F0502020204030204" pitchFamily="34" charset="0"/>
              </a:rPr>
              <a:t>publication</a:t>
            </a:r>
            <a:r>
              <a:rPr lang="sv-SE" sz="1600" b="0" i="0" u="none" strike="noStrike" dirty="0">
                <a:solidFill>
                  <a:srgbClr val="000000"/>
                </a:solidFill>
                <a:effectLst/>
                <a:latin typeface="Calibri" panose="020F0502020204030204" pitchFamily="34" charset="0"/>
              </a:rPr>
              <a:t> </a:t>
            </a:r>
            <a:r>
              <a:rPr lang="sv-SE" sz="1600" b="0" i="0" u="none" strike="noStrike" dirty="0" err="1">
                <a:solidFill>
                  <a:srgbClr val="000000"/>
                </a:solidFill>
                <a:effectLst/>
                <a:latin typeface="Calibri" panose="020F0502020204030204" pitchFamily="34" charset="0"/>
              </a:rPr>
              <a:t>does</a:t>
            </a:r>
            <a:r>
              <a:rPr lang="sv-SE" sz="1600" b="0" i="0" u="none" strike="noStrike" dirty="0">
                <a:solidFill>
                  <a:srgbClr val="000000"/>
                </a:solidFill>
                <a:effectLst/>
                <a:latin typeface="Calibri" panose="020F0502020204030204" pitchFamily="34" charset="0"/>
              </a:rPr>
              <a:t> not </a:t>
            </a:r>
            <a:r>
              <a:rPr lang="sv-SE" sz="1600" b="0" i="0" u="none" strike="noStrike" dirty="0" err="1">
                <a:solidFill>
                  <a:srgbClr val="000000"/>
                </a:solidFill>
                <a:effectLst/>
                <a:latin typeface="Calibri" panose="020F0502020204030204" pitchFamily="34" charset="0"/>
              </a:rPr>
              <a:t>constitute</a:t>
            </a:r>
            <a:r>
              <a:rPr lang="sv-SE" sz="1600" b="0" i="0" u="none" strike="noStrike" dirty="0">
                <a:solidFill>
                  <a:srgbClr val="000000"/>
                </a:solidFill>
                <a:effectLst/>
                <a:latin typeface="Calibri" panose="020F0502020204030204" pitchFamily="34" charset="0"/>
              </a:rPr>
              <a:t> an </a:t>
            </a:r>
            <a:r>
              <a:rPr lang="sv-SE" sz="1600" b="0" i="0" u="none" strike="noStrike" dirty="0" err="1">
                <a:solidFill>
                  <a:srgbClr val="000000"/>
                </a:solidFill>
                <a:effectLst/>
                <a:latin typeface="Calibri" panose="020F0502020204030204" pitchFamily="34" charset="0"/>
              </a:rPr>
              <a:t>endorsement</a:t>
            </a:r>
            <a:r>
              <a:rPr lang="sv-SE" sz="1600" b="0" i="0" u="none" strike="noStrike" dirty="0">
                <a:solidFill>
                  <a:srgbClr val="000000"/>
                </a:solidFill>
                <a:effectLst/>
                <a:latin typeface="Calibri" panose="020F0502020204030204" pitchFamily="34" charset="0"/>
              </a:rPr>
              <a:t> of the </a:t>
            </a:r>
            <a:r>
              <a:rPr lang="sv-SE" sz="1600" b="0" i="0" u="none" strike="noStrike" dirty="0" err="1">
                <a:solidFill>
                  <a:srgbClr val="000000"/>
                </a:solidFill>
                <a:effectLst/>
                <a:latin typeface="Calibri" panose="020F0502020204030204" pitchFamily="34" charset="0"/>
              </a:rPr>
              <a:t>contents</a:t>
            </a:r>
            <a:r>
              <a:rPr lang="sv-SE" sz="1600" b="0" i="0" u="none" strike="noStrike" dirty="0">
                <a:solidFill>
                  <a:srgbClr val="000000"/>
                </a:solidFill>
                <a:effectLst/>
                <a:latin typeface="Calibri" panose="020F0502020204030204" pitchFamily="34" charset="0"/>
              </a:rPr>
              <a:t>, </a:t>
            </a:r>
            <a:r>
              <a:rPr lang="sv-SE" sz="1600" b="0" i="0" u="none" strike="noStrike" dirty="0" err="1">
                <a:solidFill>
                  <a:srgbClr val="000000"/>
                </a:solidFill>
                <a:effectLst/>
                <a:latin typeface="Calibri" panose="020F0502020204030204" pitchFamily="34" charset="0"/>
              </a:rPr>
              <a:t>which</a:t>
            </a:r>
            <a:r>
              <a:rPr lang="sv-SE" sz="1600" b="0" i="0" u="none" strike="noStrike" dirty="0">
                <a:solidFill>
                  <a:srgbClr val="000000"/>
                </a:solidFill>
                <a:effectLst/>
                <a:latin typeface="Calibri" panose="020F0502020204030204" pitchFamily="34" charset="0"/>
              </a:rPr>
              <a:t> </a:t>
            </a:r>
            <a:r>
              <a:rPr lang="sv-SE" sz="1600" b="0" i="0" u="none" strike="noStrike" dirty="0" err="1">
                <a:solidFill>
                  <a:srgbClr val="000000"/>
                </a:solidFill>
                <a:effectLst/>
                <a:latin typeface="Calibri" panose="020F0502020204030204" pitchFamily="34" charset="0"/>
              </a:rPr>
              <a:t>reflect</a:t>
            </a:r>
            <a:r>
              <a:rPr lang="sv-SE" sz="1600" b="0" i="0" u="none" strike="noStrike" dirty="0">
                <a:solidFill>
                  <a:srgbClr val="000000"/>
                </a:solidFill>
                <a:effectLst/>
                <a:latin typeface="Calibri" panose="020F0502020204030204" pitchFamily="34" charset="0"/>
              </a:rPr>
              <a:t> the </a:t>
            </a:r>
            <a:r>
              <a:rPr lang="sv-SE" sz="1600" b="0" i="0" u="none" strike="noStrike" dirty="0" err="1">
                <a:solidFill>
                  <a:srgbClr val="000000"/>
                </a:solidFill>
                <a:effectLst/>
                <a:latin typeface="Calibri" panose="020F0502020204030204" pitchFamily="34" charset="0"/>
              </a:rPr>
              <a:t>views</a:t>
            </a:r>
            <a:r>
              <a:rPr lang="sv-SE" sz="1600" b="0" i="0" u="none" strike="noStrike" dirty="0">
                <a:solidFill>
                  <a:srgbClr val="000000"/>
                </a:solidFill>
                <a:effectLst/>
                <a:latin typeface="Calibri" panose="020F0502020204030204" pitchFamily="34" charset="0"/>
              </a:rPr>
              <a:t> </a:t>
            </a:r>
            <a:r>
              <a:rPr lang="sv-SE" sz="1600" b="0" i="0" u="none" strike="noStrike" dirty="0" err="1">
                <a:solidFill>
                  <a:srgbClr val="000000"/>
                </a:solidFill>
                <a:effectLst/>
                <a:latin typeface="Calibri" panose="020F0502020204030204" pitchFamily="34" charset="0"/>
              </a:rPr>
              <a:t>only</a:t>
            </a:r>
            <a:r>
              <a:rPr lang="sv-SE" sz="1600" b="0" i="0" u="none" strike="noStrike" dirty="0">
                <a:solidFill>
                  <a:srgbClr val="000000"/>
                </a:solidFill>
                <a:effectLst/>
                <a:latin typeface="Calibri" panose="020F0502020204030204" pitchFamily="34" charset="0"/>
              </a:rPr>
              <a:t> of the </a:t>
            </a:r>
            <a:r>
              <a:rPr lang="sv-SE" sz="1600" b="0" i="0" u="none" strike="noStrike" dirty="0" err="1">
                <a:solidFill>
                  <a:srgbClr val="000000"/>
                </a:solidFill>
                <a:effectLst/>
                <a:latin typeface="Calibri" panose="020F0502020204030204" pitchFamily="34" charset="0"/>
              </a:rPr>
              <a:t>authors</a:t>
            </a:r>
            <a:r>
              <a:rPr lang="sv-SE" sz="1600" b="0" i="0" u="none" strike="noStrike" dirty="0">
                <a:solidFill>
                  <a:srgbClr val="000000"/>
                </a:solidFill>
                <a:effectLst/>
                <a:latin typeface="Calibri" panose="020F0502020204030204" pitchFamily="34" charset="0"/>
              </a:rPr>
              <a:t>, and the Commission </a:t>
            </a:r>
            <a:r>
              <a:rPr lang="sv-SE" sz="1600" b="0" i="0" u="none" strike="noStrike" dirty="0" err="1">
                <a:solidFill>
                  <a:srgbClr val="000000"/>
                </a:solidFill>
                <a:effectLst/>
                <a:latin typeface="Calibri" panose="020F0502020204030204" pitchFamily="34" charset="0"/>
              </a:rPr>
              <a:t>cannot</a:t>
            </a:r>
            <a:r>
              <a:rPr lang="sv-SE" sz="1600" b="0" i="0" u="none" strike="noStrike" dirty="0">
                <a:solidFill>
                  <a:srgbClr val="000000"/>
                </a:solidFill>
                <a:effectLst/>
                <a:latin typeface="Calibri" panose="020F0502020204030204" pitchFamily="34" charset="0"/>
              </a:rPr>
              <a:t> be </a:t>
            </a:r>
            <a:r>
              <a:rPr lang="sv-SE" sz="1600" b="0" i="0" u="none" strike="noStrike" dirty="0" err="1">
                <a:solidFill>
                  <a:srgbClr val="000000"/>
                </a:solidFill>
                <a:effectLst/>
                <a:latin typeface="Calibri" panose="020F0502020204030204" pitchFamily="34" charset="0"/>
              </a:rPr>
              <a:t>held</a:t>
            </a:r>
            <a:r>
              <a:rPr lang="sv-SE" sz="1600" b="0" i="0" u="none" strike="noStrike" dirty="0">
                <a:solidFill>
                  <a:srgbClr val="000000"/>
                </a:solidFill>
                <a:effectLst/>
                <a:latin typeface="Calibri" panose="020F0502020204030204" pitchFamily="34" charset="0"/>
              </a:rPr>
              <a:t> </a:t>
            </a:r>
            <a:r>
              <a:rPr lang="sv-SE" sz="1600" b="0" i="0" u="none" strike="noStrike" dirty="0" err="1">
                <a:solidFill>
                  <a:srgbClr val="000000"/>
                </a:solidFill>
                <a:effectLst/>
                <a:latin typeface="Calibri" panose="020F0502020204030204" pitchFamily="34" charset="0"/>
              </a:rPr>
              <a:t>responsible</a:t>
            </a:r>
            <a:r>
              <a:rPr lang="sv-SE" sz="1600" b="0" i="0" u="none" strike="noStrike" dirty="0">
                <a:solidFill>
                  <a:srgbClr val="000000"/>
                </a:solidFill>
                <a:effectLst/>
                <a:latin typeface="Calibri" panose="020F0502020204030204" pitchFamily="34" charset="0"/>
              </a:rPr>
              <a:t> for </a:t>
            </a:r>
            <a:r>
              <a:rPr lang="sv-SE" sz="1600" b="0" i="0" u="none" strike="noStrike" dirty="0" err="1">
                <a:solidFill>
                  <a:srgbClr val="000000"/>
                </a:solidFill>
                <a:effectLst/>
                <a:latin typeface="Calibri" panose="020F0502020204030204" pitchFamily="34" charset="0"/>
              </a:rPr>
              <a:t>any</a:t>
            </a:r>
            <a:r>
              <a:rPr lang="sv-SE" sz="1600" b="0" i="0" u="none" strike="noStrike" dirty="0">
                <a:solidFill>
                  <a:srgbClr val="000000"/>
                </a:solidFill>
                <a:effectLst/>
                <a:latin typeface="Calibri" panose="020F0502020204030204" pitchFamily="34" charset="0"/>
              </a:rPr>
              <a:t> </a:t>
            </a:r>
            <a:r>
              <a:rPr lang="sv-SE" sz="1600" b="0" i="0" u="none" strike="noStrike" dirty="0" err="1">
                <a:solidFill>
                  <a:srgbClr val="000000"/>
                </a:solidFill>
                <a:effectLst/>
                <a:latin typeface="Calibri" panose="020F0502020204030204" pitchFamily="34" charset="0"/>
              </a:rPr>
              <a:t>use</a:t>
            </a:r>
            <a:r>
              <a:rPr lang="sv-SE" sz="1600" b="0" i="0" u="none" strike="noStrike" dirty="0">
                <a:solidFill>
                  <a:srgbClr val="000000"/>
                </a:solidFill>
                <a:effectLst/>
                <a:latin typeface="Calibri" panose="020F0502020204030204" pitchFamily="34" charset="0"/>
              </a:rPr>
              <a:t> </a:t>
            </a:r>
            <a:r>
              <a:rPr lang="sv-SE" sz="1600" b="0" i="0" u="none" strike="noStrike" dirty="0" err="1">
                <a:solidFill>
                  <a:srgbClr val="000000"/>
                </a:solidFill>
                <a:effectLst/>
                <a:latin typeface="Calibri" panose="020F0502020204030204" pitchFamily="34" charset="0"/>
              </a:rPr>
              <a:t>which</a:t>
            </a:r>
            <a:r>
              <a:rPr lang="sv-SE" sz="1600" b="0" i="0" u="none" strike="noStrike" dirty="0">
                <a:solidFill>
                  <a:srgbClr val="000000"/>
                </a:solidFill>
                <a:effectLst/>
                <a:latin typeface="Calibri" panose="020F0502020204030204" pitchFamily="34" charset="0"/>
              </a:rPr>
              <a:t> </a:t>
            </a:r>
            <a:r>
              <a:rPr lang="sv-SE" sz="1600" b="0" i="0" u="none" strike="noStrike" dirty="0" err="1">
                <a:solidFill>
                  <a:srgbClr val="000000"/>
                </a:solidFill>
                <a:effectLst/>
                <a:latin typeface="Calibri" panose="020F0502020204030204" pitchFamily="34" charset="0"/>
              </a:rPr>
              <a:t>may</a:t>
            </a:r>
            <a:r>
              <a:rPr lang="sv-SE" sz="1600" b="0" i="0" u="none" strike="noStrike" dirty="0">
                <a:solidFill>
                  <a:srgbClr val="000000"/>
                </a:solidFill>
                <a:effectLst/>
                <a:latin typeface="Calibri" panose="020F0502020204030204" pitchFamily="34" charset="0"/>
              </a:rPr>
              <a:t> be </a:t>
            </a:r>
            <a:r>
              <a:rPr lang="sv-SE" sz="1600" b="0" i="0" u="none" strike="noStrike" dirty="0" err="1">
                <a:solidFill>
                  <a:srgbClr val="000000"/>
                </a:solidFill>
                <a:effectLst/>
                <a:latin typeface="Calibri" panose="020F0502020204030204" pitchFamily="34" charset="0"/>
              </a:rPr>
              <a:t>made</a:t>
            </a:r>
            <a:r>
              <a:rPr lang="sv-SE" sz="1600" b="0" i="0" u="none" strike="noStrike" dirty="0">
                <a:solidFill>
                  <a:srgbClr val="000000"/>
                </a:solidFill>
                <a:effectLst/>
                <a:latin typeface="Calibri" panose="020F0502020204030204" pitchFamily="34" charset="0"/>
              </a:rPr>
              <a:t> of the information </a:t>
            </a:r>
            <a:r>
              <a:rPr lang="sv-SE" sz="1600" b="0" i="0" u="none" strike="noStrike" dirty="0" err="1">
                <a:solidFill>
                  <a:srgbClr val="000000"/>
                </a:solidFill>
                <a:effectLst/>
                <a:latin typeface="Calibri" panose="020F0502020204030204" pitchFamily="34" charset="0"/>
              </a:rPr>
              <a:t>contained</a:t>
            </a:r>
            <a:r>
              <a:rPr lang="sv-SE" sz="1600" b="0" i="0" u="none" strike="noStrike" dirty="0">
                <a:solidFill>
                  <a:srgbClr val="000000"/>
                </a:solidFill>
                <a:effectLst/>
                <a:latin typeface="Calibri" panose="020F0502020204030204" pitchFamily="34" charset="0"/>
              </a:rPr>
              <a:t> </a:t>
            </a:r>
            <a:r>
              <a:rPr lang="sv-SE" sz="1600" b="0" i="0" u="none" strike="noStrike" dirty="0" err="1">
                <a:solidFill>
                  <a:srgbClr val="000000"/>
                </a:solidFill>
                <a:effectLst/>
                <a:latin typeface="Calibri" panose="020F0502020204030204" pitchFamily="34" charset="0"/>
              </a:rPr>
              <a:t>therein</a:t>
            </a:r>
            <a:endParaRPr lang="en-US" sz="1600" kern="1200" dirty="0">
              <a:solidFill>
                <a:schemeClr val="tx1"/>
              </a:solidFill>
              <a:latin typeface="+mj-lt"/>
              <a:ea typeface="+mj-ea"/>
              <a:cs typeface="+mj-cs"/>
            </a:endParaRPr>
          </a:p>
        </p:txBody>
      </p:sp>
      <p:pic>
        <p:nvPicPr>
          <p:cNvPr id="4" name="Bildobjekt 3">
            <a:extLst>
              <a:ext uri="{FF2B5EF4-FFF2-40B4-BE49-F238E27FC236}">
                <a16:creationId xmlns:a16="http://schemas.microsoft.com/office/drawing/2014/main" id="{3A69DEB5-400C-7949-BA40-9315C61B56AE}"/>
              </a:ext>
            </a:extLst>
          </p:cNvPr>
          <p:cNvPicPr>
            <a:picLocks noChangeAspect="1"/>
          </p:cNvPicPr>
          <p:nvPr/>
        </p:nvPicPr>
        <p:blipFill>
          <a:blip r:embed="rId2"/>
          <a:stretch>
            <a:fillRect/>
          </a:stretch>
        </p:blipFill>
        <p:spPr>
          <a:xfrm>
            <a:off x="3077498" y="591670"/>
            <a:ext cx="6032408" cy="2742004"/>
          </a:xfrm>
          <a:prstGeom prst="rect">
            <a:avLst/>
          </a:prstGeom>
        </p:spPr>
      </p:pic>
    </p:spTree>
    <p:extLst>
      <p:ext uri="{BB962C8B-B14F-4D97-AF65-F5344CB8AC3E}">
        <p14:creationId xmlns:p14="http://schemas.microsoft.com/office/powerpoint/2010/main" val="4200883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574E0-517B-4B2C-BDCC-C0AC5FFB59FD}"/>
              </a:ext>
            </a:extLst>
          </p:cNvPr>
          <p:cNvSpPr>
            <a:spLocks noGrp="1"/>
          </p:cNvSpPr>
          <p:nvPr>
            <p:ph type="title"/>
          </p:nvPr>
        </p:nvSpPr>
        <p:spPr>
          <a:solidFill>
            <a:srgbClr val="FF8901"/>
          </a:solidFill>
        </p:spPr>
        <p:txBody>
          <a:bodyPr/>
          <a:lstStyle/>
          <a:p>
            <a:r>
              <a:rPr lang="sv-SE" b="1" dirty="0" err="1">
                <a:solidFill>
                  <a:schemeClr val="bg1"/>
                </a:solidFill>
              </a:rPr>
              <a:t>Contents</a:t>
            </a:r>
            <a:endParaRPr lang="da-DK" b="1" dirty="0">
              <a:solidFill>
                <a:schemeClr val="bg1"/>
              </a:solidFill>
            </a:endParaRPr>
          </a:p>
        </p:txBody>
      </p:sp>
      <p:sp>
        <p:nvSpPr>
          <p:cNvPr id="3" name="Content Placeholder 2">
            <a:extLst>
              <a:ext uri="{FF2B5EF4-FFF2-40B4-BE49-F238E27FC236}">
                <a16:creationId xmlns:a16="http://schemas.microsoft.com/office/drawing/2014/main" id="{F5C46E40-53A8-4952-8688-FD316F01D191}"/>
              </a:ext>
            </a:extLst>
          </p:cNvPr>
          <p:cNvSpPr>
            <a:spLocks noGrp="1"/>
          </p:cNvSpPr>
          <p:nvPr>
            <p:ph idx="1"/>
          </p:nvPr>
        </p:nvSpPr>
        <p:spPr>
          <a:xfrm>
            <a:off x="838200" y="1825624"/>
            <a:ext cx="10515600" cy="4459265"/>
          </a:xfrm>
        </p:spPr>
        <p:txBody>
          <a:bodyPr>
            <a:normAutofit lnSpcReduction="10000"/>
          </a:bodyPr>
          <a:lstStyle/>
          <a:p>
            <a:r>
              <a:rPr lang="da-DK" dirty="0"/>
              <a:t>The Computer for the 21st </a:t>
            </a:r>
            <a:r>
              <a:rPr lang="da-DK" dirty="0" err="1"/>
              <a:t>centrury</a:t>
            </a:r>
            <a:endParaRPr lang="da-DK" dirty="0"/>
          </a:p>
          <a:p>
            <a:r>
              <a:rPr lang="da-DK" dirty="0"/>
              <a:t>Definition – </a:t>
            </a:r>
            <a:r>
              <a:rPr lang="da-DK" dirty="0" err="1"/>
              <a:t>Multi</a:t>
            </a:r>
            <a:r>
              <a:rPr lang="da-DK" dirty="0"/>
              <a:t>-Display Environment</a:t>
            </a:r>
          </a:p>
          <a:p>
            <a:r>
              <a:rPr lang="da-DK" dirty="0" err="1"/>
              <a:t>Examples</a:t>
            </a:r>
            <a:endParaRPr lang="da-DK" dirty="0"/>
          </a:p>
          <a:p>
            <a:r>
              <a:rPr lang="da-DK" dirty="0"/>
              <a:t>A </a:t>
            </a:r>
            <a:r>
              <a:rPr lang="da-DK" dirty="0" err="1"/>
              <a:t>taxonomy</a:t>
            </a:r>
            <a:r>
              <a:rPr lang="da-DK" dirty="0"/>
              <a:t> </a:t>
            </a:r>
            <a:r>
              <a:rPr lang="da-DK" dirty="0" err="1"/>
              <a:t>describing</a:t>
            </a:r>
            <a:r>
              <a:rPr lang="da-DK" dirty="0"/>
              <a:t> properties of </a:t>
            </a:r>
            <a:r>
              <a:rPr lang="da-DK" dirty="0" err="1"/>
              <a:t>MDE:s</a:t>
            </a:r>
            <a:endParaRPr lang="da-DK" dirty="0"/>
          </a:p>
          <a:p>
            <a:r>
              <a:rPr lang="da-DK" dirty="0" err="1"/>
              <a:t>Perspectives</a:t>
            </a:r>
            <a:endParaRPr lang="da-DK" dirty="0"/>
          </a:p>
          <a:p>
            <a:pPr lvl="1"/>
            <a:r>
              <a:rPr lang="da-DK" dirty="0" err="1"/>
              <a:t>Topology</a:t>
            </a:r>
            <a:endParaRPr lang="da-DK" dirty="0"/>
          </a:p>
          <a:p>
            <a:pPr lvl="1"/>
            <a:r>
              <a:rPr lang="da-DK" dirty="0" err="1"/>
              <a:t>Coupling</a:t>
            </a:r>
            <a:endParaRPr lang="da-DK" dirty="0"/>
          </a:p>
          <a:p>
            <a:pPr lvl="1"/>
            <a:r>
              <a:rPr lang="da-DK" dirty="0" err="1"/>
              <a:t>Interaction</a:t>
            </a:r>
            <a:endParaRPr lang="da-DK" dirty="0"/>
          </a:p>
          <a:p>
            <a:r>
              <a:rPr lang="da-DK" dirty="0"/>
              <a:t>Case 4in1 </a:t>
            </a:r>
          </a:p>
          <a:p>
            <a:r>
              <a:rPr lang="da-DK" dirty="0"/>
              <a:t>Summary</a:t>
            </a:r>
          </a:p>
        </p:txBody>
      </p:sp>
    </p:spTree>
    <p:extLst>
      <p:ext uri="{BB962C8B-B14F-4D97-AF65-F5344CB8AC3E}">
        <p14:creationId xmlns:p14="http://schemas.microsoft.com/office/powerpoint/2010/main" val="1400699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574E0-517B-4B2C-BDCC-C0AC5FFB59FD}"/>
              </a:ext>
            </a:extLst>
          </p:cNvPr>
          <p:cNvSpPr>
            <a:spLocks noGrp="1"/>
          </p:cNvSpPr>
          <p:nvPr>
            <p:ph type="title"/>
          </p:nvPr>
        </p:nvSpPr>
        <p:spPr>
          <a:solidFill>
            <a:srgbClr val="FF8901"/>
          </a:solidFill>
        </p:spPr>
        <p:txBody>
          <a:bodyPr/>
          <a:lstStyle/>
          <a:p>
            <a:r>
              <a:rPr lang="sv-SE" b="1" dirty="0">
                <a:solidFill>
                  <a:schemeClr val="bg1"/>
                </a:solidFill>
              </a:rPr>
              <a:t>The Computer for the 21st </a:t>
            </a:r>
            <a:r>
              <a:rPr lang="sv-SE" b="1" dirty="0" err="1">
                <a:solidFill>
                  <a:schemeClr val="bg1"/>
                </a:solidFill>
              </a:rPr>
              <a:t>century</a:t>
            </a:r>
            <a:r>
              <a:rPr lang="sv-SE" b="1" dirty="0">
                <a:solidFill>
                  <a:schemeClr val="bg1"/>
                </a:solidFill>
              </a:rPr>
              <a:t> </a:t>
            </a:r>
            <a:endParaRPr lang="da-DK" b="1" dirty="0">
              <a:solidFill>
                <a:schemeClr val="bg1"/>
              </a:solidFill>
            </a:endParaRPr>
          </a:p>
        </p:txBody>
      </p:sp>
      <p:sp>
        <p:nvSpPr>
          <p:cNvPr id="4" name="Platshållare för innehåll 2">
            <a:extLst>
              <a:ext uri="{FF2B5EF4-FFF2-40B4-BE49-F238E27FC236}">
                <a16:creationId xmlns:a16="http://schemas.microsoft.com/office/drawing/2014/main" id="{9BBC76C5-67FB-D90D-DAD6-3FD67CFBD1F2}"/>
              </a:ext>
            </a:extLst>
          </p:cNvPr>
          <p:cNvSpPr txBox="1">
            <a:spLocks/>
          </p:cNvSpPr>
          <p:nvPr/>
        </p:nvSpPr>
        <p:spPr>
          <a:xfrm>
            <a:off x="838200" y="2101795"/>
            <a:ext cx="4490206" cy="392493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1900" dirty="0"/>
              <a:t>“</a:t>
            </a:r>
            <a:r>
              <a:rPr lang="sv-SE" sz="1900" dirty="0" err="1"/>
              <a:t>Prototype</a:t>
            </a:r>
            <a:r>
              <a:rPr lang="sv-SE" sz="1900" dirty="0"/>
              <a:t> </a:t>
            </a:r>
            <a:r>
              <a:rPr lang="sv-SE" sz="1900" dirty="0" err="1"/>
              <a:t>tabs</a:t>
            </a:r>
            <a:r>
              <a:rPr lang="sv-SE" sz="1900" dirty="0"/>
              <a:t>, </a:t>
            </a:r>
            <a:r>
              <a:rPr lang="sv-SE" sz="1900" dirty="0" err="1"/>
              <a:t>pads</a:t>
            </a:r>
            <a:r>
              <a:rPr lang="sv-SE" sz="1900" dirty="0"/>
              <a:t> and boards </a:t>
            </a:r>
            <a:r>
              <a:rPr lang="sv-SE" sz="1900" dirty="0" err="1"/>
              <a:t>are</a:t>
            </a:r>
            <a:r>
              <a:rPr lang="sv-SE" sz="1900" dirty="0"/>
              <a:t> just the </a:t>
            </a:r>
            <a:r>
              <a:rPr lang="sv-SE" sz="1900" dirty="0" err="1"/>
              <a:t>beginning</a:t>
            </a:r>
            <a:r>
              <a:rPr lang="sv-SE" sz="1900" dirty="0"/>
              <a:t> of </a:t>
            </a:r>
            <a:r>
              <a:rPr lang="sv-SE" sz="1900" dirty="0" err="1"/>
              <a:t>ubiquitous</a:t>
            </a:r>
            <a:r>
              <a:rPr lang="sv-SE" sz="1900" dirty="0"/>
              <a:t> </a:t>
            </a:r>
            <a:r>
              <a:rPr lang="sv-SE" sz="1900" dirty="0" err="1"/>
              <a:t>computing</a:t>
            </a:r>
            <a:r>
              <a:rPr lang="sv-SE" sz="1900" dirty="0"/>
              <a:t>. The real </a:t>
            </a:r>
            <a:r>
              <a:rPr lang="sv-SE" sz="1900" dirty="0" err="1"/>
              <a:t>power</a:t>
            </a:r>
            <a:r>
              <a:rPr lang="sv-SE" sz="1900" dirty="0"/>
              <a:t> of the </a:t>
            </a:r>
            <a:r>
              <a:rPr lang="sv-SE" sz="1900" dirty="0" err="1"/>
              <a:t>concept</a:t>
            </a:r>
            <a:r>
              <a:rPr lang="sv-SE" sz="1900" dirty="0"/>
              <a:t> </a:t>
            </a:r>
            <a:r>
              <a:rPr lang="sv-SE" sz="1900" dirty="0" err="1"/>
              <a:t>comes</a:t>
            </a:r>
            <a:r>
              <a:rPr lang="sv-SE" sz="1900" dirty="0"/>
              <a:t> not from </a:t>
            </a:r>
            <a:r>
              <a:rPr lang="sv-SE" sz="1900" dirty="0" err="1"/>
              <a:t>any</a:t>
            </a:r>
            <a:r>
              <a:rPr lang="sv-SE" sz="1900" dirty="0"/>
              <a:t> </a:t>
            </a:r>
            <a:r>
              <a:rPr lang="sv-SE" sz="1900" dirty="0" err="1"/>
              <a:t>one</a:t>
            </a:r>
            <a:r>
              <a:rPr lang="sv-SE" sz="1900" dirty="0"/>
              <a:t> of </a:t>
            </a:r>
            <a:r>
              <a:rPr lang="sv-SE" sz="1900" dirty="0" err="1"/>
              <a:t>these</a:t>
            </a:r>
            <a:r>
              <a:rPr lang="sv-SE" sz="1900" dirty="0"/>
              <a:t> </a:t>
            </a:r>
            <a:r>
              <a:rPr lang="sv-SE" sz="1900" dirty="0" err="1"/>
              <a:t>devices</a:t>
            </a:r>
            <a:r>
              <a:rPr lang="sv-SE" sz="1900" dirty="0"/>
              <a:t> – it </a:t>
            </a:r>
            <a:r>
              <a:rPr lang="sv-SE" sz="1900" dirty="0" err="1"/>
              <a:t>emerges</a:t>
            </a:r>
            <a:r>
              <a:rPr lang="sv-SE" sz="1900" dirty="0"/>
              <a:t> from the </a:t>
            </a:r>
            <a:r>
              <a:rPr lang="sv-SE" sz="1900" dirty="0" err="1"/>
              <a:t>interaction</a:t>
            </a:r>
            <a:r>
              <a:rPr lang="sv-SE" sz="1900" dirty="0"/>
              <a:t> of all of </a:t>
            </a:r>
            <a:r>
              <a:rPr lang="sv-SE" sz="1900" dirty="0" err="1"/>
              <a:t>them</a:t>
            </a:r>
            <a:r>
              <a:rPr lang="sv-SE" sz="1900" dirty="0"/>
              <a:t>”</a:t>
            </a:r>
          </a:p>
          <a:p>
            <a:pPr marL="0" indent="0">
              <a:buFont typeface="Arial" panose="020B0604020202020204" pitchFamily="34" charset="0"/>
              <a:buNone/>
            </a:pPr>
            <a:r>
              <a:rPr lang="sv-SE" sz="1900" dirty="0"/>
              <a:t>Mark </a:t>
            </a:r>
            <a:r>
              <a:rPr lang="sv-SE" sz="1900" dirty="0" err="1"/>
              <a:t>Weiser</a:t>
            </a:r>
            <a:r>
              <a:rPr lang="sv-SE" sz="1900" dirty="0"/>
              <a:t>, 1991</a:t>
            </a:r>
          </a:p>
          <a:p>
            <a:pPr marL="0" indent="0">
              <a:buFont typeface="Arial" panose="020B0604020202020204" pitchFamily="34" charset="0"/>
              <a:buNone/>
            </a:pPr>
            <a:endParaRPr lang="sv-SE" sz="1900" dirty="0"/>
          </a:p>
          <a:p>
            <a:pPr marL="0" indent="0">
              <a:buFont typeface="Arial" panose="020B0604020202020204" pitchFamily="34" charset="0"/>
              <a:buNone/>
            </a:pPr>
            <a:r>
              <a:rPr lang="sv-SE" sz="1900" dirty="0"/>
              <a:t>30+ </a:t>
            </a:r>
            <a:r>
              <a:rPr lang="sv-SE" sz="1900" dirty="0" err="1"/>
              <a:t>year</a:t>
            </a:r>
            <a:r>
              <a:rPr lang="sv-SE" sz="1900" dirty="0"/>
              <a:t> old </a:t>
            </a:r>
            <a:r>
              <a:rPr lang="sv-SE" sz="1900" dirty="0" err="1"/>
              <a:t>idea</a:t>
            </a:r>
            <a:r>
              <a:rPr lang="sv-SE" sz="1900" dirty="0"/>
              <a:t> of </a:t>
            </a:r>
            <a:r>
              <a:rPr lang="sv-SE" sz="1900" dirty="0" err="1"/>
              <a:t>combining</a:t>
            </a:r>
            <a:r>
              <a:rPr lang="sv-SE" sz="1900" dirty="0"/>
              <a:t> </a:t>
            </a:r>
            <a:r>
              <a:rPr lang="sv-SE" sz="1900" dirty="0" err="1"/>
              <a:t>several</a:t>
            </a:r>
            <a:r>
              <a:rPr lang="sv-SE" sz="1900" dirty="0"/>
              <a:t> displays </a:t>
            </a:r>
            <a:r>
              <a:rPr lang="sv-SE" sz="1900" dirty="0" err="1"/>
              <a:t>allowing</a:t>
            </a:r>
            <a:r>
              <a:rPr lang="sv-SE" sz="1900" dirty="0"/>
              <a:t> new </a:t>
            </a:r>
            <a:r>
              <a:rPr lang="sv-SE" sz="1900" dirty="0" err="1"/>
              <a:t>possibilities</a:t>
            </a:r>
            <a:endParaRPr lang="sv-SE" sz="1900" dirty="0"/>
          </a:p>
          <a:p>
            <a:pPr marL="0" indent="0">
              <a:buFont typeface="Arial" panose="020B0604020202020204" pitchFamily="34" charset="0"/>
              <a:buNone/>
            </a:pPr>
            <a:endParaRPr lang="sv-SE" sz="1900" dirty="0"/>
          </a:p>
          <a:p>
            <a:pPr marL="0" indent="0">
              <a:buFont typeface="Arial" panose="020B0604020202020204" pitchFamily="34" charset="0"/>
              <a:buNone/>
            </a:pPr>
            <a:endParaRPr lang="sv-SE" sz="1900" dirty="0"/>
          </a:p>
        </p:txBody>
      </p:sp>
      <p:pic>
        <p:nvPicPr>
          <p:cNvPr id="5" name="Bildobjekt 4">
            <a:extLst>
              <a:ext uri="{FF2B5EF4-FFF2-40B4-BE49-F238E27FC236}">
                <a16:creationId xmlns:a16="http://schemas.microsoft.com/office/drawing/2014/main" id="{C27997BE-34BD-FBCF-AF2F-B05124E9752C}"/>
              </a:ext>
            </a:extLst>
          </p:cNvPr>
          <p:cNvPicPr>
            <a:picLocks noChangeAspect="1"/>
          </p:cNvPicPr>
          <p:nvPr/>
        </p:nvPicPr>
        <p:blipFill>
          <a:blip r:embed="rId3"/>
          <a:stretch>
            <a:fillRect/>
          </a:stretch>
        </p:blipFill>
        <p:spPr>
          <a:xfrm>
            <a:off x="7674086" y="1852148"/>
            <a:ext cx="3679714" cy="4835144"/>
          </a:xfrm>
          <a:prstGeom prst="rect">
            <a:avLst/>
          </a:prstGeom>
        </p:spPr>
      </p:pic>
    </p:spTree>
    <p:extLst>
      <p:ext uri="{BB962C8B-B14F-4D97-AF65-F5344CB8AC3E}">
        <p14:creationId xmlns:p14="http://schemas.microsoft.com/office/powerpoint/2010/main" val="1879670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574E0-517B-4B2C-BDCC-C0AC5FFB59FD}"/>
              </a:ext>
            </a:extLst>
          </p:cNvPr>
          <p:cNvSpPr>
            <a:spLocks noGrp="1"/>
          </p:cNvSpPr>
          <p:nvPr>
            <p:ph type="title"/>
          </p:nvPr>
        </p:nvSpPr>
        <p:spPr>
          <a:solidFill>
            <a:srgbClr val="FF8901"/>
          </a:solidFill>
        </p:spPr>
        <p:txBody>
          <a:bodyPr/>
          <a:lstStyle/>
          <a:p>
            <a:r>
              <a:rPr lang="sv-SE" b="1" dirty="0">
                <a:solidFill>
                  <a:schemeClr val="bg1"/>
                </a:solidFill>
              </a:rPr>
              <a:t>The Computer for the 21st </a:t>
            </a:r>
            <a:r>
              <a:rPr lang="sv-SE" b="1" dirty="0" err="1">
                <a:solidFill>
                  <a:schemeClr val="bg1"/>
                </a:solidFill>
              </a:rPr>
              <a:t>century</a:t>
            </a:r>
            <a:r>
              <a:rPr lang="sv-SE" b="1" dirty="0">
                <a:solidFill>
                  <a:schemeClr val="bg1"/>
                </a:solidFill>
              </a:rPr>
              <a:t> </a:t>
            </a:r>
            <a:endParaRPr lang="da-DK" b="1" dirty="0">
              <a:solidFill>
                <a:schemeClr val="bg1"/>
              </a:solidFill>
            </a:endParaRPr>
          </a:p>
        </p:txBody>
      </p:sp>
      <p:sp>
        <p:nvSpPr>
          <p:cNvPr id="3" name="Platshållare för innehåll 2">
            <a:extLst>
              <a:ext uri="{FF2B5EF4-FFF2-40B4-BE49-F238E27FC236}">
                <a16:creationId xmlns:a16="http://schemas.microsoft.com/office/drawing/2014/main" id="{2EF36C9E-C59C-7386-5783-F77AD8CEC82F}"/>
              </a:ext>
            </a:extLst>
          </p:cNvPr>
          <p:cNvSpPr>
            <a:spLocks noGrp="1"/>
          </p:cNvSpPr>
          <p:nvPr>
            <p:ph idx="1"/>
          </p:nvPr>
        </p:nvSpPr>
        <p:spPr>
          <a:xfrm>
            <a:off x="838200" y="2094051"/>
            <a:ext cx="10515600" cy="4351338"/>
          </a:xfrm>
        </p:spPr>
        <p:txBody>
          <a:bodyPr>
            <a:normAutofit fontScale="92500" lnSpcReduction="20000"/>
          </a:bodyPr>
          <a:lstStyle/>
          <a:p>
            <a:r>
              <a:rPr lang="sv-SE" dirty="0" err="1"/>
              <a:t>Ubiquitous</a:t>
            </a:r>
            <a:r>
              <a:rPr lang="sv-SE" dirty="0"/>
              <a:t> </a:t>
            </a:r>
            <a:r>
              <a:rPr lang="sv-SE" dirty="0" err="1"/>
              <a:t>Computing</a:t>
            </a:r>
            <a:endParaRPr lang="sv-SE" dirty="0"/>
          </a:p>
          <a:p>
            <a:pPr lvl="1"/>
            <a:r>
              <a:rPr lang="sv-SE" dirty="0" err="1"/>
              <a:t>Computing</a:t>
            </a:r>
            <a:r>
              <a:rPr lang="sv-SE" dirty="0"/>
              <a:t> </a:t>
            </a:r>
            <a:r>
              <a:rPr lang="sv-SE" dirty="0" err="1"/>
              <a:t>everywhere</a:t>
            </a:r>
            <a:endParaRPr lang="sv-SE" dirty="0"/>
          </a:p>
          <a:p>
            <a:pPr lvl="1"/>
            <a:r>
              <a:rPr lang="sv-SE" dirty="0"/>
              <a:t>From 1 person 1 </a:t>
            </a:r>
            <a:r>
              <a:rPr lang="sv-SE" dirty="0" err="1"/>
              <a:t>device</a:t>
            </a:r>
            <a:endParaRPr lang="sv-SE" dirty="0"/>
          </a:p>
          <a:p>
            <a:pPr lvl="1"/>
            <a:r>
              <a:rPr lang="sv-SE" dirty="0"/>
              <a:t>To 1 person </a:t>
            </a:r>
            <a:r>
              <a:rPr lang="sv-SE" dirty="0" err="1"/>
              <a:t>many</a:t>
            </a:r>
            <a:r>
              <a:rPr lang="sv-SE" dirty="0"/>
              <a:t> </a:t>
            </a:r>
            <a:r>
              <a:rPr lang="sv-SE" dirty="0" err="1"/>
              <a:t>devices</a:t>
            </a:r>
            <a:endParaRPr lang="sv-SE" dirty="0"/>
          </a:p>
          <a:p>
            <a:pPr lvl="1"/>
            <a:r>
              <a:rPr lang="sv-SE" dirty="0"/>
              <a:t>All </a:t>
            </a:r>
            <a:r>
              <a:rPr lang="sv-SE" dirty="0" err="1"/>
              <a:t>interacting</a:t>
            </a:r>
            <a:endParaRPr lang="sv-SE" dirty="0"/>
          </a:p>
          <a:p>
            <a:pPr lvl="2"/>
            <a:r>
              <a:rPr lang="sv-SE" dirty="0" err="1"/>
              <a:t>Collaborative</a:t>
            </a:r>
            <a:endParaRPr lang="sv-SE" dirty="0"/>
          </a:p>
          <a:p>
            <a:pPr lvl="2"/>
            <a:r>
              <a:rPr lang="sv-SE" dirty="0"/>
              <a:t>Picture from 1991</a:t>
            </a:r>
          </a:p>
          <a:p>
            <a:pPr lvl="2"/>
            <a:endParaRPr lang="sv-SE" sz="2800" dirty="0"/>
          </a:p>
          <a:p>
            <a:r>
              <a:rPr lang="en-GB" dirty="0"/>
              <a:t>Many different experiments have been </a:t>
            </a:r>
            <a:br>
              <a:rPr lang="en-GB" dirty="0"/>
            </a:br>
            <a:r>
              <a:rPr lang="en-GB" dirty="0"/>
              <a:t>carried out</a:t>
            </a:r>
          </a:p>
          <a:p>
            <a:r>
              <a:rPr lang="en-GB" dirty="0"/>
              <a:t>One-device-one-display-one-user still </a:t>
            </a:r>
            <a:br>
              <a:rPr lang="en-GB" dirty="0"/>
            </a:br>
            <a:r>
              <a:rPr lang="en-GB" dirty="0"/>
              <a:t>dominating context</a:t>
            </a:r>
          </a:p>
          <a:p>
            <a:r>
              <a:rPr lang="en-GB" dirty="0"/>
              <a:t>Do you agree?</a:t>
            </a:r>
          </a:p>
          <a:p>
            <a:pPr lvl="1"/>
            <a:endParaRPr lang="sv-SE" sz="2800" dirty="0"/>
          </a:p>
          <a:p>
            <a:pPr marL="914400" lvl="2" indent="0">
              <a:buNone/>
            </a:pPr>
            <a:endParaRPr lang="sv-SE" dirty="0"/>
          </a:p>
        </p:txBody>
      </p:sp>
      <p:pic>
        <p:nvPicPr>
          <p:cNvPr id="5" name="Bildobjekt 4">
            <a:extLst>
              <a:ext uri="{FF2B5EF4-FFF2-40B4-BE49-F238E27FC236}">
                <a16:creationId xmlns:a16="http://schemas.microsoft.com/office/drawing/2014/main" id="{C27997BE-34BD-FBCF-AF2F-B05124E9752C}"/>
              </a:ext>
            </a:extLst>
          </p:cNvPr>
          <p:cNvPicPr>
            <a:picLocks noChangeAspect="1"/>
          </p:cNvPicPr>
          <p:nvPr/>
        </p:nvPicPr>
        <p:blipFill>
          <a:blip r:embed="rId4"/>
          <a:stretch>
            <a:fillRect/>
          </a:stretch>
        </p:blipFill>
        <p:spPr>
          <a:xfrm>
            <a:off x="7674086" y="1852148"/>
            <a:ext cx="3679714" cy="4835144"/>
          </a:xfrm>
          <a:prstGeom prst="rect">
            <a:avLst/>
          </a:prstGeom>
        </p:spPr>
      </p:pic>
    </p:spTree>
    <p:extLst>
      <p:ext uri="{BB962C8B-B14F-4D97-AF65-F5344CB8AC3E}">
        <p14:creationId xmlns:p14="http://schemas.microsoft.com/office/powerpoint/2010/main" val="19022046"/>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4">
            <a:extLst>
              <a:ext uri="{FF2B5EF4-FFF2-40B4-BE49-F238E27FC236}">
                <a16:creationId xmlns:a16="http://schemas.microsoft.com/office/drawing/2014/main" id="{AD96FDFD-4E42-4A06-B8B5-768A1DB9C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D3CE801E-770E-A54B-91D5-A915601522E0}"/>
              </a:ext>
            </a:extLst>
          </p:cNvPr>
          <p:cNvSpPr>
            <a:spLocks noGrp="1"/>
          </p:cNvSpPr>
          <p:nvPr>
            <p:ph type="title"/>
          </p:nvPr>
        </p:nvSpPr>
        <p:spPr>
          <a:xfrm>
            <a:off x="971368" y="371719"/>
            <a:ext cx="6637708" cy="1324800"/>
          </a:xfrm>
          <a:solidFill>
            <a:srgbClr val="FF8901"/>
          </a:solidFill>
        </p:spPr>
        <p:txBody>
          <a:bodyPr anchor="ctr">
            <a:normAutofit/>
          </a:bodyPr>
          <a:lstStyle/>
          <a:p>
            <a:r>
              <a:rPr lang="sv-SE" b="1" dirty="0">
                <a:solidFill>
                  <a:schemeClr val="bg1"/>
                </a:solidFill>
              </a:rPr>
              <a:t>Multi-Display Environments</a:t>
            </a:r>
          </a:p>
        </p:txBody>
      </p:sp>
      <p:sp>
        <p:nvSpPr>
          <p:cNvPr id="3" name="Platshållare för innehåll 2">
            <a:extLst>
              <a:ext uri="{FF2B5EF4-FFF2-40B4-BE49-F238E27FC236}">
                <a16:creationId xmlns:a16="http://schemas.microsoft.com/office/drawing/2014/main" id="{894F01F4-DA65-1A4E-82BF-956DE4BE95E9}"/>
              </a:ext>
            </a:extLst>
          </p:cNvPr>
          <p:cNvSpPr>
            <a:spLocks noGrp="1"/>
          </p:cNvSpPr>
          <p:nvPr>
            <p:ph idx="1"/>
          </p:nvPr>
        </p:nvSpPr>
        <p:spPr>
          <a:xfrm>
            <a:off x="971368" y="2264827"/>
            <a:ext cx="4196055" cy="3669408"/>
          </a:xfrm>
        </p:spPr>
        <p:txBody>
          <a:bodyPr>
            <a:normAutofit/>
          </a:bodyPr>
          <a:lstStyle/>
          <a:p>
            <a:pPr marL="0" indent="0">
              <a:buNone/>
            </a:pPr>
            <a:r>
              <a:rPr lang="sv-SE" sz="1900" dirty="0"/>
              <a:t>“</a:t>
            </a:r>
            <a:r>
              <a:rPr lang="sv-SE" sz="1900" dirty="0" err="1"/>
              <a:t>Prototype</a:t>
            </a:r>
            <a:r>
              <a:rPr lang="sv-SE" sz="1900" dirty="0"/>
              <a:t> </a:t>
            </a:r>
            <a:r>
              <a:rPr lang="sv-SE" sz="1900" dirty="0" err="1"/>
              <a:t>tabs</a:t>
            </a:r>
            <a:r>
              <a:rPr lang="sv-SE" sz="1900" dirty="0"/>
              <a:t>, </a:t>
            </a:r>
            <a:r>
              <a:rPr lang="sv-SE" sz="1900" dirty="0" err="1"/>
              <a:t>pads</a:t>
            </a:r>
            <a:r>
              <a:rPr lang="sv-SE" sz="1900" dirty="0"/>
              <a:t> and boards </a:t>
            </a:r>
            <a:r>
              <a:rPr lang="sv-SE" sz="1900" dirty="0" err="1"/>
              <a:t>are</a:t>
            </a:r>
            <a:r>
              <a:rPr lang="sv-SE" sz="1900" dirty="0"/>
              <a:t> just the </a:t>
            </a:r>
            <a:r>
              <a:rPr lang="sv-SE" sz="1900" dirty="0" err="1"/>
              <a:t>beginning</a:t>
            </a:r>
            <a:r>
              <a:rPr lang="sv-SE" sz="1900" dirty="0"/>
              <a:t> of </a:t>
            </a:r>
            <a:r>
              <a:rPr lang="sv-SE" sz="1900" dirty="0" err="1"/>
              <a:t>ubiquitous</a:t>
            </a:r>
            <a:r>
              <a:rPr lang="sv-SE" sz="1900" dirty="0"/>
              <a:t> </a:t>
            </a:r>
            <a:r>
              <a:rPr lang="sv-SE" sz="1900" dirty="0" err="1"/>
              <a:t>computing</a:t>
            </a:r>
            <a:r>
              <a:rPr lang="sv-SE" sz="1900" dirty="0"/>
              <a:t>. The real </a:t>
            </a:r>
            <a:r>
              <a:rPr lang="sv-SE" sz="1900" dirty="0" err="1"/>
              <a:t>power</a:t>
            </a:r>
            <a:r>
              <a:rPr lang="sv-SE" sz="1900" dirty="0"/>
              <a:t> of the </a:t>
            </a:r>
            <a:r>
              <a:rPr lang="sv-SE" sz="1900" dirty="0" err="1"/>
              <a:t>concept</a:t>
            </a:r>
            <a:r>
              <a:rPr lang="sv-SE" sz="1900" dirty="0"/>
              <a:t> </a:t>
            </a:r>
            <a:r>
              <a:rPr lang="sv-SE" sz="1900" dirty="0" err="1"/>
              <a:t>comes</a:t>
            </a:r>
            <a:r>
              <a:rPr lang="sv-SE" sz="1900" dirty="0"/>
              <a:t> not from </a:t>
            </a:r>
            <a:r>
              <a:rPr lang="sv-SE" sz="1900" dirty="0" err="1"/>
              <a:t>any</a:t>
            </a:r>
            <a:r>
              <a:rPr lang="sv-SE" sz="1900" dirty="0"/>
              <a:t> </a:t>
            </a:r>
            <a:r>
              <a:rPr lang="sv-SE" sz="1900" dirty="0" err="1"/>
              <a:t>one</a:t>
            </a:r>
            <a:r>
              <a:rPr lang="sv-SE" sz="1900" dirty="0"/>
              <a:t> of </a:t>
            </a:r>
            <a:r>
              <a:rPr lang="sv-SE" sz="1900" dirty="0" err="1"/>
              <a:t>these</a:t>
            </a:r>
            <a:r>
              <a:rPr lang="sv-SE" sz="1900" dirty="0"/>
              <a:t> </a:t>
            </a:r>
            <a:r>
              <a:rPr lang="sv-SE" sz="1900" dirty="0" err="1"/>
              <a:t>devices</a:t>
            </a:r>
            <a:r>
              <a:rPr lang="sv-SE" sz="1900" dirty="0"/>
              <a:t> – it </a:t>
            </a:r>
            <a:r>
              <a:rPr lang="sv-SE" sz="1900" dirty="0" err="1"/>
              <a:t>emerges</a:t>
            </a:r>
            <a:r>
              <a:rPr lang="sv-SE" sz="1900" dirty="0"/>
              <a:t> from the </a:t>
            </a:r>
            <a:r>
              <a:rPr lang="sv-SE" sz="1900" dirty="0" err="1"/>
              <a:t>interaction</a:t>
            </a:r>
            <a:r>
              <a:rPr lang="sv-SE" sz="1900" dirty="0"/>
              <a:t> of all of </a:t>
            </a:r>
            <a:r>
              <a:rPr lang="sv-SE" sz="1900" dirty="0" err="1"/>
              <a:t>them</a:t>
            </a:r>
            <a:r>
              <a:rPr lang="sv-SE" sz="1900" dirty="0"/>
              <a:t>”</a:t>
            </a:r>
          </a:p>
          <a:p>
            <a:pPr marL="0" indent="0">
              <a:buNone/>
            </a:pPr>
            <a:r>
              <a:rPr lang="sv-SE" sz="1900" dirty="0"/>
              <a:t>Mark </a:t>
            </a:r>
            <a:r>
              <a:rPr lang="sv-SE" sz="1900" dirty="0" err="1"/>
              <a:t>Weiser</a:t>
            </a:r>
            <a:r>
              <a:rPr lang="sv-SE" sz="1900" dirty="0"/>
              <a:t>, 1991</a:t>
            </a:r>
          </a:p>
          <a:p>
            <a:pPr marL="0" indent="0">
              <a:buNone/>
            </a:pPr>
            <a:endParaRPr lang="sv-SE" sz="1900" dirty="0"/>
          </a:p>
          <a:p>
            <a:pPr marL="0" indent="0">
              <a:buNone/>
            </a:pPr>
            <a:r>
              <a:rPr lang="sv-SE" sz="1900" dirty="0"/>
              <a:t>30+ </a:t>
            </a:r>
            <a:r>
              <a:rPr lang="sv-SE" sz="1900" dirty="0" err="1"/>
              <a:t>year</a:t>
            </a:r>
            <a:r>
              <a:rPr lang="sv-SE" sz="1900" dirty="0"/>
              <a:t> old </a:t>
            </a:r>
            <a:r>
              <a:rPr lang="sv-SE" sz="1900" dirty="0" err="1"/>
              <a:t>idea</a:t>
            </a:r>
            <a:r>
              <a:rPr lang="sv-SE" sz="1900" dirty="0"/>
              <a:t> of </a:t>
            </a:r>
            <a:r>
              <a:rPr lang="sv-SE" sz="1900" dirty="0" err="1"/>
              <a:t>combining</a:t>
            </a:r>
            <a:r>
              <a:rPr lang="sv-SE" sz="1900" dirty="0"/>
              <a:t> </a:t>
            </a:r>
            <a:r>
              <a:rPr lang="sv-SE" sz="1900" dirty="0" err="1"/>
              <a:t>several</a:t>
            </a:r>
            <a:r>
              <a:rPr lang="sv-SE" sz="1900" dirty="0"/>
              <a:t> displays </a:t>
            </a:r>
            <a:r>
              <a:rPr lang="sv-SE" sz="1900" dirty="0" err="1"/>
              <a:t>allowing</a:t>
            </a:r>
            <a:r>
              <a:rPr lang="sv-SE" sz="1900" dirty="0"/>
              <a:t> new </a:t>
            </a:r>
            <a:r>
              <a:rPr lang="sv-SE" sz="1900" dirty="0" err="1"/>
              <a:t>possibilities</a:t>
            </a:r>
            <a:endParaRPr lang="sv-SE" sz="1900" dirty="0"/>
          </a:p>
          <a:p>
            <a:pPr marL="0" indent="0">
              <a:buNone/>
            </a:pPr>
            <a:endParaRPr lang="sv-SE" sz="1900" dirty="0"/>
          </a:p>
          <a:p>
            <a:pPr marL="0" indent="0">
              <a:buNone/>
            </a:pPr>
            <a:endParaRPr lang="sv-SE" sz="1900" dirty="0"/>
          </a:p>
        </p:txBody>
      </p:sp>
      <p:pic>
        <p:nvPicPr>
          <p:cNvPr id="10" name="Bildobjekt 9" descr="En bild som visar text, himmel, utomhus, poängtavla&#10;&#10;Automatiskt genererad beskrivning">
            <a:extLst>
              <a:ext uri="{FF2B5EF4-FFF2-40B4-BE49-F238E27FC236}">
                <a16:creationId xmlns:a16="http://schemas.microsoft.com/office/drawing/2014/main" id="{00C35472-FAD3-B24C-B0AA-606CB80B1E56}"/>
              </a:ext>
            </a:extLst>
          </p:cNvPr>
          <p:cNvPicPr>
            <a:picLocks noChangeAspect="1"/>
          </p:cNvPicPr>
          <p:nvPr/>
        </p:nvPicPr>
        <p:blipFill rotWithShape="1">
          <a:blip r:embed="rId3"/>
          <a:srcRect r="2" b="15247"/>
          <a:stretch/>
        </p:blipFill>
        <p:spPr>
          <a:xfrm>
            <a:off x="8452968" y="3681465"/>
            <a:ext cx="3747932" cy="3176541"/>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p:spPr>
      </p:pic>
      <p:pic>
        <p:nvPicPr>
          <p:cNvPr id="8" name="Bildobjekt 7" descr="En bild som visar person, inomhus, personer, förbereder&#10;&#10;Automatiskt genererad beskrivning">
            <a:extLst>
              <a:ext uri="{FF2B5EF4-FFF2-40B4-BE49-F238E27FC236}">
                <a16:creationId xmlns:a16="http://schemas.microsoft.com/office/drawing/2014/main" id="{CB0E9DF9-9308-604A-9D78-C4F0DFBFBB8E}"/>
              </a:ext>
            </a:extLst>
          </p:cNvPr>
          <p:cNvPicPr>
            <a:picLocks noChangeAspect="1"/>
          </p:cNvPicPr>
          <p:nvPr/>
        </p:nvPicPr>
        <p:blipFill rotWithShape="1">
          <a:blip r:embed="rId4"/>
          <a:srcRect l="20536" r="4601"/>
          <a:stretch/>
        </p:blipFill>
        <p:spPr>
          <a:xfrm>
            <a:off x="5398276" y="2457970"/>
            <a:ext cx="3458367" cy="3476265"/>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p:spPr>
      </p:pic>
      <p:pic>
        <p:nvPicPr>
          <p:cNvPr id="4" name="Bildobjekt 3">
            <a:extLst>
              <a:ext uri="{FF2B5EF4-FFF2-40B4-BE49-F238E27FC236}">
                <a16:creationId xmlns:a16="http://schemas.microsoft.com/office/drawing/2014/main" id="{CC15BD90-BA34-BC40-9E5E-544CC9D63FB6}"/>
              </a:ext>
            </a:extLst>
          </p:cNvPr>
          <p:cNvPicPr>
            <a:picLocks noChangeAspect="1"/>
          </p:cNvPicPr>
          <p:nvPr/>
        </p:nvPicPr>
        <p:blipFill rotWithShape="1">
          <a:blip r:embed="rId5"/>
          <a:srcRect l="14183" r="10708" b="3"/>
          <a:stretch/>
        </p:blipFill>
        <p:spPr>
          <a:xfrm>
            <a:off x="7621024" y="-5"/>
            <a:ext cx="4579876"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p:spPr>
      </p:pic>
    </p:spTree>
    <p:extLst>
      <p:ext uri="{BB962C8B-B14F-4D97-AF65-F5344CB8AC3E}">
        <p14:creationId xmlns:p14="http://schemas.microsoft.com/office/powerpoint/2010/main" val="3516676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574E0-517B-4B2C-BDCC-C0AC5FFB59FD}"/>
              </a:ext>
            </a:extLst>
          </p:cNvPr>
          <p:cNvSpPr>
            <a:spLocks noGrp="1"/>
          </p:cNvSpPr>
          <p:nvPr>
            <p:ph type="title"/>
          </p:nvPr>
        </p:nvSpPr>
        <p:spPr>
          <a:solidFill>
            <a:srgbClr val="FF8901"/>
          </a:solidFill>
        </p:spPr>
        <p:txBody>
          <a:bodyPr/>
          <a:lstStyle/>
          <a:p>
            <a:r>
              <a:rPr lang="sv-SE" b="1" dirty="0">
                <a:solidFill>
                  <a:schemeClr val="bg1"/>
                </a:solidFill>
              </a:rPr>
              <a:t>Multi-Display Environments</a:t>
            </a:r>
            <a:endParaRPr lang="da-DK" b="1" dirty="0">
              <a:solidFill>
                <a:schemeClr val="bg1"/>
              </a:solidFill>
            </a:endParaRPr>
          </a:p>
        </p:txBody>
      </p:sp>
      <p:sp>
        <p:nvSpPr>
          <p:cNvPr id="3" name="Content Placeholder 2">
            <a:extLst>
              <a:ext uri="{FF2B5EF4-FFF2-40B4-BE49-F238E27FC236}">
                <a16:creationId xmlns:a16="http://schemas.microsoft.com/office/drawing/2014/main" id="{F5C46E40-53A8-4952-8688-FD316F01D191}"/>
              </a:ext>
            </a:extLst>
          </p:cNvPr>
          <p:cNvSpPr>
            <a:spLocks noGrp="1"/>
          </p:cNvSpPr>
          <p:nvPr>
            <p:ph idx="1"/>
          </p:nvPr>
        </p:nvSpPr>
        <p:spPr/>
        <p:txBody>
          <a:bodyPr>
            <a:normAutofit/>
          </a:bodyPr>
          <a:lstStyle/>
          <a:p>
            <a:r>
              <a:rPr lang="da-DK" sz="2600" dirty="0"/>
              <a:t> ”</a:t>
            </a:r>
            <a:r>
              <a:rPr lang="da-DK" sz="2600" dirty="0" err="1"/>
              <a:t>we</a:t>
            </a:r>
            <a:r>
              <a:rPr lang="da-DK" sz="2600" dirty="0"/>
              <a:t> </a:t>
            </a:r>
            <a:r>
              <a:rPr lang="da-DK" sz="2600" dirty="0" err="1"/>
              <a:t>consider</a:t>
            </a:r>
            <a:r>
              <a:rPr lang="da-DK" sz="2600" dirty="0"/>
              <a:t> as a </a:t>
            </a:r>
            <a:r>
              <a:rPr lang="da-DK" sz="2600" dirty="0" err="1"/>
              <a:t>multi</a:t>
            </a:r>
            <a:r>
              <a:rPr lang="da-DK" sz="2600" dirty="0"/>
              <a:t>-display or </a:t>
            </a:r>
            <a:r>
              <a:rPr lang="da-DK" sz="2600" dirty="0" err="1"/>
              <a:t>multi-surface</a:t>
            </a:r>
            <a:r>
              <a:rPr lang="da-DK" sz="2600" dirty="0"/>
              <a:t> </a:t>
            </a:r>
            <a:r>
              <a:rPr lang="da-DK" sz="2600" dirty="0" err="1"/>
              <a:t>environment</a:t>
            </a:r>
            <a:r>
              <a:rPr lang="da-DK" sz="2600" dirty="0"/>
              <a:t> a </a:t>
            </a:r>
            <a:r>
              <a:rPr lang="da-DK" sz="2600" dirty="0" err="1"/>
              <a:t>ubiquitous</a:t>
            </a:r>
            <a:r>
              <a:rPr lang="da-DK" sz="2600" dirty="0"/>
              <a:t> </a:t>
            </a:r>
            <a:r>
              <a:rPr lang="da-DK" sz="2600" dirty="0" err="1"/>
              <a:t>interactive</a:t>
            </a:r>
            <a:r>
              <a:rPr lang="da-DK" sz="2600" dirty="0"/>
              <a:t> </a:t>
            </a:r>
            <a:r>
              <a:rPr lang="da-DK" sz="2600" dirty="0" err="1"/>
              <a:t>computing</a:t>
            </a:r>
            <a:r>
              <a:rPr lang="da-DK" sz="2600" dirty="0"/>
              <a:t> system </a:t>
            </a:r>
            <a:r>
              <a:rPr lang="da-DK" sz="2600" dirty="0" err="1"/>
              <a:t>composed</a:t>
            </a:r>
            <a:r>
              <a:rPr lang="da-DK" sz="2600" dirty="0"/>
              <a:t> of </a:t>
            </a:r>
            <a:r>
              <a:rPr lang="da-DK" sz="2600" dirty="0" err="1"/>
              <a:t>several</a:t>
            </a:r>
            <a:r>
              <a:rPr lang="da-DK" sz="2600" dirty="0"/>
              <a:t> displays (or </a:t>
            </a:r>
            <a:r>
              <a:rPr lang="da-DK" sz="2600" dirty="0" err="1"/>
              <a:t>surfaces</a:t>
            </a:r>
            <a:r>
              <a:rPr lang="da-DK" sz="2600" dirty="0"/>
              <a:t>) with digital content </a:t>
            </a:r>
            <a:r>
              <a:rPr lang="da-DK" sz="2600" dirty="0" err="1"/>
              <a:t>that</a:t>
            </a:r>
            <a:r>
              <a:rPr lang="da-DK" sz="2600" dirty="0"/>
              <a:t> </a:t>
            </a:r>
            <a:r>
              <a:rPr lang="da-DK" sz="2600" dirty="0" err="1"/>
              <a:t>are</a:t>
            </a:r>
            <a:r>
              <a:rPr lang="da-DK" sz="2600" dirty="0"/>
              <a:t> </a:t>
            </a:r>
            <a:r>
              <a:rPr lang="da-DK" sz="2600" dirty="0" err="1"/>
              <a:t>located</a:t>
            </a:r>
            <a:r>
              <a:rPr lang="da-DK" sz="2600" dirty="0"/>
              <a:t> in the same </a:t>
            </a:r>
            <a:r>
              <a:rPr lang="da-DK" sz="2600" dirty="0" err="1"/>
              <a:t>physical</a:t>
            </a:r>
            <a:r>
              <a:rPr lang="da-DK" sz="2600" dirty="0"/>
              <a:t> </a:t>
            </a:r>
            <a:r>
              <a:rPr lang="da-DK" sz="2600" dirty="0" err="1"/>
              <a:t>space</a:t>
            </a:r>
            <a:r>
              <a:rPr lang="da-DK" sz="2600" dirty="0"/>
              <a:t> and have a “</a:t>
            </a:r>
            <a:r>
              <a:rPr lang="da-DK" sz="2600" dirty="0" err="1"/>
              <a:t>coupling</a:t>
            </a:r>
            <a:r>
              <a:rPr lang="da-DK" sz="2600" dirty="0"/>
              <a:t>” </a:t>
            </a:r>
            <a:r>
              <a:rPr lang="da-DK" sz="2600" dirty="0" err="1"/>
              <a:t>relationship</a:t>
            </a:r>
            <a:r>
              <a:rPr lang="da-DK" sz="2600" dirty="0"/>
              <a:t> to </a:t>
            </a:r>
            <a:r>
              <a:rPr lang="da-DK" sz="2600" dirty="0" err="1"/>
              <a:t>each</a:t>
            </a:r>
            <a:r>
              <a:rPr lang="da-DK" sz="2600" dirty="0"/>
              <a:t> </a:t>
            </a:r>
            <a:r>
              <a:rPr lang="da-DK" sz="2600" dirty="0" err="1"/>
              <a:t>other</a:t>
            </a:r>
            <a:r>
              <a:rPr lang="da-DK" sz="2600" dirty="0"/>
              <a:t>, the users </a:t>
            </a:r>
            <a:r>
              <a:rPr lang="da-DK" sz="2600" dirty="0" err="1"/>
              <a:t>interacting</a:t>
            </a:r>
            <a:r>
              <a:rPr lang="da-DK" sz="2600" dirty="0"/>
              <a:t> with the system, and the </a:t>
            </a:r>
            <a:r>
              <a:rPr lang="da-DK" sz="2600" dirty="0" err="1"/>
              <a:t>objects</a:t>
            </a:r>
            <a:r>
              <a:rPr lang="da-DK" sz="2600" dirty="0"/>
              <a:t> </a:t>
            </a:r>
            <a:r>
              <a:rPr lang="da-DK" sz="2600" dirty="0" err="1"/>
              <a:t>used</a:t>
            </a:r>
            <a:r>
              <a:rPr lang="da-DK" sz="2600" dirty="0"/>
              <a:t> for </a:t>
            </a:r>
            <a:r>
              <a:rPr lang="da-DK" sz="2600" dirty="0" err="1"/>
              <a:t>this</a:t>
            </a:r>
            <a:r>
              <a:rPr lang="da-DK" sz="2600" dirty="0"/>
              <a:t> purpose. The </a:t>
            </a:r>
            <a:r>
              <a:rPr lang="da-DK" sz="2600" dirty="0" err="1"/>
              <a:t>way</a:t>
            </a:r>
            <a:r>
              <a:rPr lang="da-DK" sz="2600" dirty="0"/>
              <a:t> </a:t>
            </a:r>
            <a:r>
              <a:rPr lang="da-DK" sz="2600" dirty="0" err="1"/>
              <a:t>surfaces</a:t>
            </a:r>
            <a:r>
              <a:rPr lang="da-DK" sz="2600" dirty="0"/>
              <a:t> </a:t>
            </a:r>
            <a:r>
              <a:rPr lang="da-DK" sz="2600" dirty="0" err="1"/>
              <a:t>are</a:t>
            </a:r>
            <a:r>
              <a:rPr lang="da-DK" sz="2600" dirty="0"/>
              <a:t> </a:t>
            </a:r>
            <a:r>
              <a:rPr lang="da-DK" sz="2600" dirty="0" err="1"/>
              <a:t>arranged</a:t>
            </a:r>
            <a:r>
              <a:rPr lang="da-DK" sz="2600" dirty="0"/>
              <a:t> and </a:t>
            </a:r>
            <a:r>
              <a:rPr lang="da-DK" sz="2600" dirty="0" err="1"/>
              <a:t>coupled</a:t>
            </a:r>
            <a:r>
              <a:rPr lang="da-DK" sz="2600" dirty="0"/>
              <a:t> </a:t>
            </a:r>
            <a:r>
              <a:rPr lang="da-DK" sz="2600" dirty="0" err="1"/>
              <a:t>determines</a:t>
            </a:r>
            <a:r>
              <a:rPr lang="da-DK" sz="2600" dirty="0"/>
              <a:t> </a:t>
            </a:r>
            <a:r>
              <a:rPr lang="da-DK" sz="2600" dirty="0" err="1"/>
              <a:t>how</a:t>
            </a:r>
            <a:r>
              <a:rPr lang="da-DK" sz="2600" dirty="0"/>
              <a:t> users </a:t>
            </a:r>
            <a:r>
              <a:rPr lang="da-DK" sz="2600" dirty="0" err="1"/>
              <a:t>perceive</a:t>
            </a:r>
            <a:r>
              <a:rPr lang="da-DK" sz="2600" dirty="0"/>
              <a:t> </a:t>
            </a:r>
            <a:r>
              <a:rPr lang="da-DK" sz="2600" dirty="0" err="1"/>
              <a:t>them</a:t>
            </a:r>
            <a:r>
              <a:rPr lang="da-DK" sz="2600" dirty="0"/>
              <a:t> as a </a:t>
            </a:r>
            <a:r>
              <a:rPr lang="da-DK" sz="2600" dirty="0" err="1"/>
              <a:t>whole</a:t>
            </a:r>
            <a:r>
              <a:rPr lang="da-DK" sz="2600" dirty="0"/>
              <a:t>, and </a:t>
            </a:r>
            <a:r>
              <a:rPr lang="da-DK" sz="2600" dirty="0" err="1"/>
              <a:t>how</a:t>
            </a:r>
            <a:r>
              <a:rPr lang="da-DK" sz="2600" dirty="0"/>
              <a:t> </a:t>
            </a:r>
            <a:r>
              <a:rPr lang="da-DK" sz="2600" dirty="0" err="1"/>
              <a:t>interactions</a:t>
            </a:r>
            <a:r>
              <a:rPr lang="da-DK" sz="2600" dirty="0"/>
              <a:t> </a:t>
            </a:r>
            <a:r>
              <a:rPr lang="da-DK" sz="2600" dirty="0" err="1"/>
              <a:t>should</a:t>
            </a:r>
            <a:r>
              <a:rPr lang="da-DK" sz="2600" dirty="0"/>
              <a:t> </a:t>
            </a:r>
            <a:r>
              <a:rPr lang="da-DK" sz="2600" dirty="0" err="1"/>
              <a:t>happen</a:t>
            </a:r>
            <a:r>
              <a:rPr lang="da-DK" sz="2600" dirty="0"/>
              <a:t>.”</a:t>
            </a:r>
          </a:p>
          <a:p>
            <a:r>
              <a:rPr lang="da-DK" sz="2600" dirty="0" err="1"/>
              <a:t>Coupling</a:t>
            </a:r>
            <a:r>
              <a:rPr lang="da-DK" sz="2600" dirty="0"/>
              <a:t> – binding of 2 or more </a:t>
            </a:r>
            <a:r>
              <a:rPr lang="da-DK" sz="2600" dirty="0" err="1"/>
              <a:t>entities</a:t>
            </a:r>
            <a:r>
              <a:rPr lang="da-DK" sz="2600" dirty="0"/>
              <a:t> to provide a set of </a:t>
            </a:r>
            <a:r>
              <a:rPr lang="da-DK" sz="2600" dirty="0" err="1"/>
              <a:t>functions</a:t>
            </a:r>
            <a:r>
              <a:rPr lang="da-DK" sz="2600" dirty="0"/>
              <a:t> </a:t>
            </a:r>
            <a:r>
              <a:rPr lang="da-DK" sz="2600" dirty="0" err="1"/>
              <a:t>they</a:t>
            </a:r>
            <a:r>
              <a:rPr lang="da-DK" sz="2600" dirty="0"/>
              <a:t> </a:t>
            </a:r>
            <a:r>
              <a:rPr lang="da-DK" sz="2600" dirty="0" err="1"/>
              <a:t>cannot</a:t>
            </a:r>
            <a:r>
              <a:rPr lang="da-DK" sz="2600" dirty="0"/>
              <a:t> provide </a:t>
            </a:r>
            <a:r>
              <a:rPr lang="da-DK" sz="2600" dirty="0" err="1"/>
              <a:t>indivdually</a:t>
            </a:r>
            <a:endParaRPr lang="da-DK" sz="2600" dirty="0"/>
          </a:p>
          <a:p>
            <a:endParaRPr lang="da-DK" sz="2600" dirty="0"/>
          </a:p>
          <a:p>
            <a:pPr marL="0" indent="0">
              <a:buNone/>
            </a:pPr>
            <a:r>
              <a:rPr lang="da-DK" sz="1800" dirty="0"/>
              <a:t>Garcia-</a:t>
            </a:r>
            <a:r>
              <a:rPr lang="da-DK" sz="1800" dirty="0" err="1"/>
              <a:t>Sanjuan</a:t>
            </a:r>
            <a:r>
              <a:rPr lang="da-DK" sz="1800" dirty="0"/>
              <a:t>, F., et al. (2016). </a:t>
            </a:r>
            <a:r>
              <a:rPr lang="da-DK" sz="1800" dirty="0" err="1"/>
              <a:t>Toward</a:t>
            </a:r>
            <a:r>
              <a:rPr lang="da-DK" sz="1800" dirty="0"/>
              <a:t> a General </a:t>
            </a:r>
            <a:r>
              <a:rPr lang="da-DK" sz="1800" dirty="0" err="1"/>
              <a:t>Conceptualization</a:t>
            </a:r>
            <a:r>
              <a:rPr lang="da-DK" sz="1800" dirty="0"/>
              <a:t> of </a:t>
            </a:r>
            <a:r>
              <a:rPr lang="da-DK" sz="1800" dirty="0" err="1"/>
              <a:t>Multi</a:t>
            </a:r>
            <a:r>
              <a:rPr lang="da-DK" sz="1800" dirty="0"/>
              <a:t>-Display Environments. </a:t>
            </a:r>
          </a:p>
          <a:p>
            <a:pPr marL="0" indent="0">
              <a:buNone/>
            </a:pPr>
            <a:endParaRPr lang="da-DK" sz="2600" dirty="0"/>
          </a:p>
          <a:p>
            <a:pPr marL="0" indent="0">
              <a:buNone/>
            </a:pPr>
            <a:endParaRPr lang="da-DK" sz="2600" dirty="0"/>
          </a:p>
          <a:p>
            <a:endParaRPr lang="da-DK" sz="2600" dirty="0"/>
          </a:p>
          <a:p>
            <a:pPr marL="0" indent="0">
              <a:buNone/>
            </a:pPr>
            <a:endParaRPr lang="da-DK" sz="2600" dirty="0"/>
          </a:p>
          <a:p>
            <a:endParaRPr lang="da-DK" dirty="0"/>
          </a:p>
          <a:p>
            <a:endParaRPr lang="da-DK" dirty="0"/>
          </a:p>
          <a:p>
            <a:endParaRPr lang="da-DK" dirty="0"/>
          </a:p>
        </p:txBody>
      </p:sp>
    </p:spTree>
    <p:extLst>
      <p:ext uri="{BB962C8B-B14F-4D97-AF65-F5344CB8AC3E}">
        <p14:creationId xmlns:p14="http://schemas.microsoft.com/office/powerpoint/2010/main" val="2206741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574E0-517B-4B2C-BDCC-C0AC5FFB59FD}"/>
              </a:ext>
            </a:extLst>
          </p:cNvPr>
          <p:cNvSpPr>
            <a:spLocks noGrp="1"/>
          </p:cNvSpPr>
          <p:nvPr>
            <p:ph type="title"/>
          </p:nvPr>
        </p:nvSpPr>
        <p:spPr>
          <a:solidFill>
            <a:srgbClr val="FF8901"/>
          </a:solidFill>
        </p:spPr>
        <p:txBody>
          <a:bodyPr/>
          <a:lstStyle/>
          <a:p>
            <a:r>
              <a:rPr lang="sv-SE" b="1" dirty="0">
                <a:solidFill>
                  <a:schemeClr val="bg1"/>
                </a:solidFill>
              </a:rPr>
              <a:t>Multi-Display Environments</a:t>
            </a:r>
            <a:endParaRPr lang="da-DK" b="1" dirty="0">
              <a:solidFill>
                <a:schemeClr val="bg1"/>
              </a:solidFill>
            </a:endParaRPr>
          </a:p>
        </p:txBody>
      </p:sp>
      <p:sp>
        <p:nvSpPr>
          <p:cNvPr id="3" name="Content Placeholder 2">
            <a:extLst>
              <a:ext uri="{FF2B5EF4-FFF2-40B4-BE49-F238E27FC236}">
                <a16:creationId xmlns:a16="http://schemas.microsoft.com/office/drawing/2014/main" id="{F5C46E40-53A8-4952-8688-FD316F01D191}"/>
              </a:ext>
            </a:extLst>
          </p:cNvPr>
          <p:cNvSpPr>
            <a:spLocks noGrp="1"/>
          </p:cNvSpPr>
          <p:nvPr>
            <p:ph idx="1"/>
          </p:nvPr>
        </p:nvSpPr>
        <p:spPr/>
        <p:txBody>
          <a:bodyPr>
            <a:normAutofit fontScale="92500" lnSpcReduction="10000"/>
          </a:bodyPr>
          <a:lstStyle/>
          <a:p>
            <a:r>
              <a:rPr lang="da-DK" sz="2600" dirty="0"/>
              <a:t>Break </a:t>
            </a:r>
            <a:r>
              <a:rPr lang="da-DK" sz="2600" dirty="0" err="1"/>
              <a:t>down</a:t>
            </a:r>
            <a:endParaRPr lang="da-DK" sz="2600" dirty="0"/>
          </a:p>
          <a:p>
            <a:pPr lvl="1"/>
            <a:r>
              <a:rPr lang="da-DK" sz="2200" dirty="0"/>
              <a:t>Interactive </a:t>
            </a:r>
            <a:r>
              <a:rPr lang="da-DK" sz="2200" dirty="0" err="1"/>
              <a:t>computing</a:t>
            </a:r>
            <a:r>
              <a:rPr lang="da-DK" sz="2200" dirty="0"/>
              <a:t> system</a:t>
            </a:r>
          </a:p>
          <a:p>
            <a:pPr lvl="1"/>
            <a:r>
              <a:rPr lang="da-DK" sz="2200" i="1" dirty="0" err="1"/>
              <a:t>Several</a:t>
            </a:r>
            <a:r>
              <a:rPr lang="da-DK" sz="2200" dirty="0"/>
              <a:t> displays</a:t>
            </a:r>
          </a:p>
          <a:p>
            <a:pPr lvl="1"/>
            <a:r>
              <a:rPr lang="da-DK" sz="2200" dirty="0" err="1"/>
              <a:t>Showing</a:t>
            </a:r>
            <a:r>
              <a:rPr lang="da-DK" sz="2200" dirty="0"/>
              <a:t> digital content</a:t>
            </a:r>
          </a:p>
          <a:p>
            <a:pPr lvl="1"/>
            <a:r>
              <a:rPr lang="da-DK" sz="2200" dirty="0" err="1"/>
              <a:t>Located</a:t>
            </a:r>
            <a:r>
              <a:rPr lang="da-DK" sz="2200" dirty="0"/>
              <a:t> in the </a:t>
            </a:r>
            <a:r>
              <a:rPr lang="da-DK" sz="2200" i="1" dirty="0"/>
              <a:t>same </a:t>
            </a:r>
            <a:r>
              <a:rPr lang="da-DK" sz="2200" i="1" dirty="0" err="1"/>
              <a:t>physical</a:t>
            </a:r>
            <a:r>
              <a:rPr lang="da-DK" sz="2200" i="1" dirty="0"/>
              <a:t> </a:t>
            </a:r>
            <a:r>
              <a:rPr lang="da-DK" sz="2200" i="1" dirty="0" err="1"/>
              <a:t>space</a:t>
            </a:r>
            <a:endParaRPr lang="da-DK" sz="2200" i="1" dirty="0"/>
          </a:p>
          <a:p>
            <a:pPr lvl="1"/>
            <a:r>
              <a:rPr lang="da-DK" sz="2200" i="1" dirty="0" err="1"/>
              <a:t>Coupling</a:t>
            </a:r>
            <a:r>
              <a:rPr lang="da-DK" sz="2200" dirty="0"/>
              <a:t> </a:t>
            </a:r>
            <a:r>
              <a:rPr lang="da-DK" sz="2200" dirty="0" err="1"/>
              <a:t>relationship</a:t>
            </a:r>
            <a:endParaRPr lang="da-DK" sz="2200" dirty="0"/>
          </a:p>
          <a:p>
            <a:pPr lvl="2"/>
            <a:r>
              <a:rPr lang="da-DK" sz="1800" dirty="0"/>
              <a:t>Displays</a:t>
            </a:r>
          </a:p>
          <a:p>
            <a:pPr lvl="2"/>
            <a:r>
              <a:rPr lang="da-DK" sz="1800" dirty="0"/>
              <a:t>Users</a:t>
            </a:r>
          </a:p>
          <a:p>
            <a:pPr lvl="2"/>
            <a:r>
              <a:rPr lang="da-DK" sz="1800" dirty="0"/>
              <a:t>Objects </a:t>
            </a:r>
            <a:r>
              <a:rPr lang="da-DK" sz="1800" dirty="0" err="1"/>
              <a:t>used</a:t>
            </a:r>
            <a:r>
              <a:rPr lang="da-DK" sz="1800" dirty="0"/>
              <a:t> for </a:t>
            </a:r>
            <a:r>
              <a:rPr lang="da-DK" sz="1800" dirty="0" err="1"/>
              <a:t>interaction</a:t>
            </a:r>
            <a:endParaRPr lang="da-DK" sz="1800" dirty="0"/>
          </a:p>
          <a:p>
            <a:pPr marL="0" indent="0">
              <a:buNone/>
            </a:pPr>
            <a:endParaRPr lang="da-DK" sz="2600" dirty="0"/>
          </a:p>
          <a:p>
            <a:r>
              <a:rPr lang="da-DK" sz="2600" dirty="0"/>
              <a:t>As a </a:t>
            </a:r>
            <a:r>
              <a:rPr lang="da-DK" sz="2600" dirty="0" err="1"/>
              <a:t>whole</a:t>
            </a:r>
            <a:r>
              <a:rPr lang="da-DK" sz="2600" dirty="0"/>
              <a:t> – an </a:t>
            </a:r>
            <a:r>
              <a:rPr lang="da-DK" sz="2600" dirty="0" err="1"/>
              <a:t>interactive</a:t>
            </a:r>
            <a:r>
              <a:rPr lang="da-DK" sz="2600" dirty="0"/>
              <a:t> </a:t>
            </a:r>
            <a:r>
              <a:rPr lang="da-DK" sz="2600" dirty="0" err="1"/>
              <a:t>environment</a:t>
            </a:r>
            <a:endParaRPr lang="da-DK" sz="2600" dirty="0"/>
          </a:p>
          <a:p>
            <a:pPr lvl="1"/>
            <a:endParaRPr lang="da-DK" sz="2600" dirty="0"/>
          </a:p>
          <a:p>
            <a:pPr marL="0" indent="0">
              <a:buNone/>
            </a:pPr>
            <a:r>
              <a:rPr lang="da-DK" sz="1800" dirty="0"/>
              <a:t>Garcia-</a:t>
            </a:r>
            <a:r>
              <a:rPr lang="da-DK" sz="1800" dirty="0" err="1"/>
              <a:t>Sanjuan</a:t>
            </a:r>
            <a:r>
              <a:rPr lang="da-DK" sz="1800" dirty="0"/>
              <a:t>, F., et al. (2016). </a:t>
            </a:r>
            <a:r>
              <a:rPr lang="da-DK" sz="1800" dirty="0" err="1"/>
              <a:t>Toward</a:t>
            </a:r>
            <a:r>
              <a:rPr lang="da-DK" sz="1800" dirty="0"/>
              <a:t> a General </a:t>
            </a:r>
            <a:r>
              <a:rPr lang="da-DK" sz="1800" dirty="0" err="1"/>
              <a:t>Conceptualization</a:t>
            </a:r>
            <a:r>
              <a:rPr lang="da-DK" sz="1800" dirty="0"/>
              <a:t> of </a:t>
            </a:r>
            <a:r>
              <a:rPr lang="da-DK" sz="1800" dirty="0" err="1"/>
              <a:t>Multi</a:t>
            </a:r>
            <a:r>
              <a:rPr lang="da-DK" sz="1800" dirty="0"/>
              <a:t>-Display Environments. </a:t>
            </a:r>
          </a:p>
          <a:p>
            <a:pPr marL="0" indent="0">
              <a:buNone/>
            </a:pPr>
            <a:endParaRPr lang="da-DK" sz="2600" dirty="0"/>
          </a:p>
          <a:p>
            <a:pPr marL="0" indent="0">
              <a:buNone/>
            </a:pPr>
            <a:endParaRPr lang="da-DK" sz="2600" dirty="0"/>
          </a:p>
          <a:p>
            <a:endParaRPr lang="da-DK" sz="2600" dirty="0"/>
          </a:p>
          <a:p>
            <a:pPr marL="0" indent="0">
              <a:buNone/>
            </a:pPr>
            <a:endParaRPr lang="da-DK" sz="2600" dirty="0"/>
          </a:p>
          <a:p>
            <a:endParaRPr lang="da-DK" dirty="0"/>
          </a:p>
          <a:p>
            <a:endParaRPr lang="da-DK" dirty="0"/>
          </a:p>
          <a:p>
            <a:endParaRPr lang="da-DK" dirty="0"/>
          </a:p>
        </p:txBody>
      </p:sp>
    </p:spTree>
    <p:extLst>
      <p:ext uri="{BB962C8B-B14F-4D97-AF65-F5344CB8AC3E}">
        <p14:creationId xmlns:p14="http://schemas.microsoft.com/office/powerpoint/2010/main" val="334862737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D461C4B3DE2E749A4E3D3B7040AAF21" ma:contentTypeVersion="16" ma:contentTypeDescription="Skapa ett nytt dokument." ma:contentTypeScope="" ma:versionID="d01b234734a8421b68037da1ffa870d7">
  <xsd:schema xmlns:xsd="http://www.w3.org/2001/XMLSchema" xmlns:xs="http://www.w3.org/2001/XMLSchema" xmlns:p="http://schemas.microsoft.com/office/2006/metadata/properties" xmlns:ns2="c1828bc7-3938-4143-b03d-ef1abb4e5897" xmlns:ns3="efa87cf6-d4c5-41ed-a5d8-bce68cd0959f" targetNamespace="http://schemas.microsoft.com/office/2006/metadata/properties" ma:root="true" ma:fieldsID="a6bf9df15207e94c6e544d9f25bfe3fb" ns2:_="" ns3:_="">
    <xsd:import namespace="c1828bc7-3938-4143-b03d-ef1abb4e5897"/>
    <xsd:import namespace="efa87cf6-d4c5-41ed-a5d8-bce68cd0959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828bc7-3938-4143-b03d-ef1abb4e58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eringar" ma:readOnly="false" ma:fieldId="{5cf76f15-5ced-4ddc-b409-7134ff3c332f}" ma:taxonomyMulti="true" ma:sspId="c5eaf389-1862-4172-ae78-bb724b123c1c"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a87cf6-d4c5-41ed-a5d8-bce68cd0959f"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4f5ee58b-52cf-476e-b9e1-1e4c05a4d8b1}" ma:internalName="TaxCatchAll" ma:showField="CatchAllData" ma:web="efa87cf6-d4c5-41ed-a5d8-bce68cd0959f">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fa87cf6-d4c5-41ed-a5d8-bce68cd0959f" xsi:nil="true"/>
    <lcf76f155ced4ddcb4097134ff3c332f xmlns="c1828bc7-3938-4143-b03d-ef1abb4e589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6C76E1C-604A-4527-B180-5556B684C63F}">
  <ds:schemaRefs>
    <ds:schemaRef ds:uri="http://schemas.microsoft.com/sharepoint/v3/contenttype/forms"/>
  </ds:schemaRefs>
</ds:datastoreItem>
</file>

<file path=customXml/itemProps2.xml><?xml version="1.0" encoding="utf-8"?>
<ds:datastoreItem xmlns:ds="http://schemas.openxmlformats.org/officeDocument/2006/customXml" ds:itemID="{40FA22F2-9521-46D8-9DEB-C4DF3BF668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828bc7-3938-4143-b03d-ef1abb4e5897"/>
    <ds:schemaRef ds:uri="efa87cf6-d4c5-41ed-a5d8-bce68cd095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BE3570B-287C-42C9-8982-C1ADB917838B}">
  <ds:schemaRefs>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http://www.w3.org/XML/1998/namespace"/>
    <ds:schemaRef ds:uri="http://schemas.microsoft.com/office/2006/metadata/properties"/>
    <ds:schemaRef ds:uri="efa87cf6-d4c5-41ed-a5d8-bce68cd0959f"/>
    <ds:schemaRef ds:uri="c1828bc7-3938-4143-b03d-ef1abb4e5897"/>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32417</TotalTime>
  <Words>5620</Words>
  <Application>Microsoft Macintosh PowerPoint</Application>
  <PresentationFormat>Bredbild</PresentationFormat>
  <Paragraphs>705</Paragraphs>
  <Slides>34</Slides>
  <Notes>32</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34</vt:i4>
      </vt:variant>
    </vt:vector>
  </HeadingPairs>
  <TitlesOfParts>
    <vt:vector size="42" baseType="lpstr">
      <vt:lpstr>Arial</vt:lpstr>
      <vt:lpstr>Calibri</vt:lpstr>
      <vt:lpstr>Calibri Light</vt:lpstr>
      <vt:lpstr>HelveticaNeue</vt:lpstr>
      <vt:lpstr>HelveticaNeue-Italic</vt:lpstr>
      <vt:lpstr>MinionPro</vt:lpstr>
      <vt:lpstr>Segoe UI</vt:lpstr>
      <vt:lpstr>Office-tema</vt:lpstr>
      <vt:lpstr>Designing for Collaborative Co-Located Multi-Display Environments</vt:lpstr>
      <vt:lpstr>Summary &amp; Learning goals</vt:lpstr>
      <vt:lpstr>Recommended readings</vt:lpstr>
      <vt:lpstr>Contents</vt:lpstr>
      <vt:lpstr>The Computer for the 21st century </vt:lpstr>
      <vt:lpstr>The Computer for the 21st century </vt:lpstr>
      <vt:lpstr>Multi-Display Environments</vt:lpstr>
      <vt:lpstr>Multi-Display Environments</vt:lpstr>
      <vt:lpstr>Multi-Display Environments</vt:lpstr>
      <vt:lpstr>Examples</vt:lpstr>
      <vt:lpstr>Mapping out Multi-Display Environments (MDE:s)</vt:lpstr>
      <vt:lpstr>MDE Taxonomy</vt:lpstr>
      <vt:lpstr>Topology Perspective</vt:lpstr>
      <vt:lpstr>Example</vt:lpstr>
      <vt:lpstr>Coupling Perpective</vt:lpstr>
      <vt:lpstr>Example</vt:lpstr>
      <vt:lpstr>Interaction Perspective</vt:lpstr>
      <vt:lpstr>Example</vt:lpstr>
      <vt:lpstr>Why is the Taxonomy Useful?</vt:lpstr>
      <vt:lpstr>4in1 Activities – a collaborative Multi-Display Environment </vt:lpstr>
      <vt:lpstr>4in1 - Bursting the Mobile Bubble</vt:lpstr>
      <vt:lpstr>Design of 4in1 Activities</vt:lpstr>
      <vt:lpstr>Analysis of 4in1 Using the Framework</vt:lpstr>
      <vt:lpstr>Topology</vt:lpstr>
      <vt:lpstr>Coupling</vt:lpstr>
      <vt:lpstr>Interaction</vt:lpstr>
      <vt:lpstr>Reflection</vt:lpstr>
      <vt:lpstr>4in1 Sample Applications</vt:lpstr>
      <vt:lpstr>StringForce </vt:lpstr>
      <vt:lpstr>Subventure </vt:lpstr>
      <vt:lpstr>Quadropong</vt:lpstr>
      <vt:lpstr>Summary</vt:lpstr>
      <vt:lpstr>References</vt:lpstr>
      <vt:lpstr>Thanks for listening  Disclaimer: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for Co-Located Interaction</dc:title>
  <dc:creator>Olof Torgersson</dc:creator>
  <cp:lastModifiedBy>Olof Torgersson</cp:lastModifiedBy>
  <cp:revision>174</cp:revision>
  <cp:lastPrinted>2022-02-24T07:51:17Z</cp:lastPrinted>
  <dcterms:created xsi:type="dcterms:W3CDTF">2022-01-31T11:08:02Z</dcterms:created>
  <dcterms:modified xsi:type="dcterms:W3CDTF">2023-06-19T20:57:49Z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0x010100CD461C4B3DE2E749A4E3D3B7040AAF21</vt:lpwstr>
  </property>
  <property fmtid="{D5CDD505-2E9C-101B-9397-08002B2CF9AE}" pid="3" name="MediaServiceImageTags">
    <vt:lpwstr/>
  </property>
</Properties>
</file>