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AC_13382FA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48" r:id="rId5"/>
    <p:sldMasterId id="2147483672" r:id="rId6"/>
  </p:sldMasterIdLst>
  <p:notesMasterIdLst>
    <p:notesMasterId r:id="rId17"/>
  </p:notesMasterIdLst>
  <p:sldIdLst>
    <p:sldId id="428" r:id="rId7"/>
    <p:sldId id="427" r:id="rId8"/>
    <p:sldId id="429" r:id="rId9"/>
    <p:sldId id="426" r:id="rId10"/>
    <p:sldId id="430" r:id="rId11"/>
    <p:sldId id="432" r:id="rId12"/>
    <p:sldId id="431" r:id="rId13"/>
    <p:sldId id="433" r:id="rId14"/>
    <p:sldId id="434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Oswald" pitchFamily="2" charset="77"/>
      <p:regular r:id="rId24"/>
      <p:bold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6FF9C1-52FD-006F-F7A4-23F943B1BFF5}" name="Eva Eriksson" initials="EE" userId="S::au195413@uni.au.dk::87606256-1f63-48fa-8a9c-5f271b2048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F3313-7553-3B44-9909-62EDB68D958F}" v="1" dt="2023-06-19T20:02:14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81973" autoAdjust="0"/>
  </p:normalViewPr>
  <p:slideViewPr>
    <p:cSldViewPr snapToGrid="0">
      <p:cViewPr varScale="1">
        <p:scale>
          <a:sx n="138" d="100"/>
          <a:sy n="138" d="100"/>
        </p:scale>
        <p:origin x="10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kce Elif Baykal" userId="S::elif.baykal_ozyegin.edu.tr#ext#@chalmers.onmicrosoft.com::a97318c8-43d0-48f8-a258-056eab3cf248" providerId="AD" clId="Web-{5217CFD9-E1ED-4EFB-B00D-67C9786D768B}"/>
    <pc:docChg chg="addSld modSld">
      <pc:chgData name="Gokce Elif Baykal" userId="S::elif.baykal_ozyegin.edu.tr#ext#@chalmers.onmicrosoft.com::a97318c8-43d0-48f8-a258-056eab3cf248" providerId="AD" clId="Web-{5217CFD9-E1ED-4EFB-B00D-67C9786D768B}" dt="2023-02-24T08:48:05.681" v="11"/>
      <pc:docMkLst>
        <pc:docMk/>
      </pc:docMkLst>
      <pc:sldChg chg="modSp modCm">
        <pc:chgData name="Gokce Elif Baykal" userId="S::elif.baykal_ozyegin.edu.tr#ext#@chalmers.onmicrosoft.com::a97318c8-43d0-48f8-a258-056eab3cf248" providerId="AD" clId="Web-{5217CFD9-E1ED-4EFB-B00D-67C9786D768B}" dt="2023-02-24T08:48:05.681" v="11"/>
        <pc:sldMkLst>
          <pc:docMk/>
          <pc:sldMk cId="20153082" sldId="428"/>
        </pc:sldMkLst>
        <pc:spChg chg="mod">
          <ac:chgData name="Gokce Elif Baykal" userId="S::elif.baykal_ozyegin.edu.tr#ext#@chalmers.onmicrosoft.com::a97318c8-43d0-48f8-a258-056eab3cf248" providerId="AD" clId="Web-{5217CFD9-E1ED-4EFB-B00D-67C9786D768B}" dt="2023-02-24T08:48:02.305" v="10" actId="20577"/>
          <ac:spMkLst>
            <pc:docMk/>
            <pc:sldMk cId="20153082" sldId="428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okce Elif Baykal" userId="S::elif.baykal_ozyegin.edu.tr#ext#@chalmers.onmicrosoft.com::a97318c8-43d0-48f8-a258-056eab3cf248" providerId="AD" clId="Web-{5217CFD9-E1ED-4EFB-B00D-67C9786D768B}" dt="2023-02-24T08:48:05.681" v="11"/>
              <pc2:cmMkLst xmlns:pc2="http://schemas.microsoft.com/office/powerpoint/2019/9/main/command">
                <pc:docMk/>
                <pc:sldMk cId="20153082" sldId="428"/>
                <pc2:cmMk id="{287A5DF0-0655-43C3-9035-DF4D47C73732}"/>
              </pc2:cmMkLst>
            </pc226:cmChg>
          </p:ext>
        </pc:extLst>
      </pc:sldChg>
      <pc:sldChg chg="add">
        <pc:chgData name="Gokce Elif Baykal" userId="S::elif.baykal_ozyegin.edu.tr#ext#@chalmers.onmicrosoft.com::a97318c8-43d0-48f8-a258-056eab3cf248" providerId="AD" clId="Web-{5217CFD9-E1ED-4EFB-B00D-67C9786D768B}" dt="2023-02-24T08:47:44.335" v="0"/>
        <pc:sldMkLst>
          <pc:docMk/>
          <pc:sldMk cId="829002774" sldId="435"/>
        </pc:sldMkLst>
      </pc:sldChg>
    </pc:docChg>
  </pc:docChgLst>
  <pc:docChgLst>
    <pc:chgData name="Eva Eriksson" userId="87606256-1f63-48fa-8a9c-5f271b2048d0" providerId="ADAL" clId="{6E8FDEF2-935D-4AD8-AAB6-89683F7D1BCC}"/>
    <pc:docChg chg="modSld">
      <pc:chgData name="Eva Eriksson" userId="87606256-1f63-48fa-8a9c-5f271b2048d0" providerId="ADAL" clId="{6E8FDEF2-935D-4AD8-AAB6-89683F7D1BCC}" dt="2023-02-08T19:14:41.609" v="9" actId="20577"/>
      <pc:docMkLst>
        <pc:docMk/>
      </pc:docMkLst>
      <pc:sldChg chg="modSp mod">
        <pc:chgData name="Eva Eriksson" userId="87606256-1f63-48fa-8a9c-5f271b2048d0" providerId="ADAL" clId="{6E8FDEF2-935D-4AD8-AAB6-89683F7D1BCC}" dt="2023-02-08T19:11:19.131" v="1" actId="20577"/>
        <pc:sldMkLst>
          <pc:docMk/>
          <pc:sldMk cId="2976736309" sldId="427"/>
        </pc:sldMkLst>
        <pc:spChg chg="mod">
          <ac:chgData name="Eva Eriksson" userId="87606256-1f63-48fa-8a9c-5f271b2048d0" providerId="ADAL" clId="{6E8FDEF2-935D-4AD8-AAB6-89683F7D1BCC}" dt="2023-02-08T19:11:19.131" v="1" actId="20577"/>
          <ac:spMkLst>
            <pc:docMk/>
            <pc:sldMk cId="2976736309" sldId="427"/>
            <ac:spMk id="8" creationId="{2264F49D-6686-F449-57F3-5832D839B63A}"/>
          </ac:spMkLst>
        </pc:spChg>
      </pc:sldChg>
      <pc:sldChg chg="addCm">
        <pc:chgData name="Eva Eriksson" userId="87606256-1f63-48fa-8a9c-5f271b2048d0" providerId="ADAL" clId="{6E8FDEF2-935D-4AD8-AAB6-89683F7D1BCC}" dt="2023-02-08T19:13:33.329" v="2"/>
        <pc:sldMkLst>
          <pc:docMk/>
          <pc:sldMk cId="20153082" sldId="4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 Eriksson" userId="87606256-1f63-48fa-8a9c-5f271b2048d0" providerId="ADAL" clId="{6E8FDEF2-935D-4AD8-AAB6-89683F7D1BCC}" dt="2023-02-08T19:13:33.329" v="2"/>
              <pc2:cmMkLst xmlns:pc2="http://schemas.microsoft.com/office/powerpoint/2019/9/main/command">
                <pc:docMk/>
                <pc:sldMk cId="20153082" sldId="428"/>
                <pc2:cmMk id="{287A5DF0-0655-43C3-9035-DF4D47C73732}"/>
              </pc2:cmMkLst>
            </pc226:cmChg>
          </p:ext>
        </pc:extLst>
      </pc:sldChg>
      <pc:sldChg chg="modSp mod">
        <pc:chgData name="Eva Eriksson" userId="87606256-1f63-48fa-8a9c-5f271b2048d0" providerId="ADAL" clId="{6E8FDEF2-935D-4AD8-AAB6-89683F7D1BCC}" dt="2023-02-08T19:14:41.609" v="9" actId="20577"/>
        <pc:sldMkLst>
          <pc:docMk/>
          <pc:sldMk cId="4286305681" sldId="434"/>
        </pc:sldMkLst>
        <pc:spChg chg="mod">
          <ac:chgData name="Eva Eriksson" userId="87606256-1f63-48fa-8a9c-5f271b2048d0" providerId="ADAL" clId="{6E8FDEF2-935D-4AD8-AAB6-89683F7D1BCC}" dt="2023-02-08T19:14:41.609" v="9" actId="20577"/>
          <ac:spMkLst>
            <pc:docMk/>
            <pc:sldMk cId="4286305681" sldId="434"/>
            <ac:spMk id="3" creationId="{2111D7C9-5458-FB66-71B3-4DD30BC9CFBA}"/>
          </ac:spMkLst>
        </pc:spChg>
      </pc:sldChg>
    </pc:docChg>
  </pc:docChgLst>
  <pc:docChgLst>
    <pc:chgData name="Olof Torgersson" userId="dbc11012-125a-4662-a536-1fac6eb8b947" providerId="ADAL" clId="{35DF3313-7553-3B44-9909-62EDB68D958F}"/>
    <pc:docChg chg="addSld delSld modSld">
      <pc:chgData name="Olof Torgersson" userId="dbc11012-125a-4662-a536-1fac6eb8b947" providerId="ADAL" clId="{35DF3313-7553-3B44-9909-62EDB68D958F}" dt="2023-06-19T20:02:18.753" v="1" actId="2696"/>
      <pc:docMkLst>
        <pc:docMk/>
      </pc:docMkLst>
      <pc:sldChg chg="add">
        <pc:chgData name="Olof Torgersson" userId="dbc11012-125a-4662-a536-1fac6eb8b947" providerId="ADAL" clId="{35DF3313-7553-3B44-9909-62EDB68D958F}" dt="2023-06-19T20:02:14.955" v="0"/>
        <pc:sldMkLst>
          <pc:docMk/>
          <pc:sldMk cId="4258634310" sldId="270"/>
        </pc:sldMkLst>
      </pc:sldChg>
      <pc:sldChg chg="del">
        <pc:chgData name="Olof Torgersson" userId="dbc11012-125a-4662-a536-1fac6eb8b947" providerId="ADAL" clId="{35DF3313-7553-3B44-9909-62EDB68D958F}" dt="2023-06-19T20:02:18.753" v="1" actId="2696"/>
        <pc:sldMkLst>
          <pc:docMk/>
          <pc:sldMk cId="829002774" sldId="435"/>
        </pc:sldMkLst>
      </pc:sldChg>
    </pc:docChg>
  </pc:docChgLst>
  <pc:docChgLst>
    <pc:chgData name="Gokce Elif Baykal" userId="S::elif.baykal_ozyegin.edu.tr#ext#@chalmers.onmicrosoft.com::a97318c8-43d0-48f8-a258-056eab3cf248" providerId="AD" clId="Web-{DF3D7828-4570-4A19-8972-6AD214A305D6}"/>
    <pc:docChg chg="delSld">
      <pc:chgData name="Gokce Elif Baykal" userId="S::elif.baykal_ozyegin.edu.tr#ext#@chalmers.onmicrosoft.com::a97318c8-43d0-48f8-a258-056eab3cf248" providerId="AD" clId="Web-{DF3D7828-4570-4A19-8972-6AD214A305D6}" dt="2023-02-07T08:58:21.215" v="5"/>
      <pc:docMkLst>
        <pc:docMk/>
      </pc:docMkLst>
      <pc:sldChg chg="del">
        <pc:chgData name="Gokce Elif Baykal" userId="S::elif.baykal_ozyegin.edu.tr#ext#@chalmers.onmicrosoft.com::a97318c8-43d0-48f8-a258-056eab3cf248" providerId="AD" clId="Web-{DF3D7828-4570-4A19-8972-6AD214A305D6}" dt="2023-02-07T08:58:21.215" v="5"/>
        <pc:sldMkLst>
          <pc:docMk/>
          <pc:sldMk cId="3972196184" sldId="260"/>
        </pc:sldMkLst>
      </pc:sldChg>
      <pc:sldChg chg="del">
        <pc:chgData name="Gokce Elif Baykal" userId="S::elif.baykal_ozyegin.edu.tr#ext#@chalmers.onmicrosoft.com::a97318c8-43d0-48f8-a258-056eab3cf248" providerId="AD" clId="Web-{DF3D7828-4570-4A19-8972-6AD214A305D6}" dt="2023-02-07T08:58:21.215" v="4"/>
        <pc:sldMkLst>
          <pc:docMk/>
          <pc:sldMk cId="2713324061" sldId="261"/>
        </pc:sldMkLst>
      </pc:sldChg>
      <pc:sldChg chg="del">
        <pc:chgData name="Gokce Elif Baykal" userId="S::elif.baykal_ozyegin.edu.tr#ext#@chalmers.onmicrosoft.com::a97318c8-43d0-48f8-a258-056eab3cf248" providerId="AD" clId="Web-{DF3D7828-4570-4A19-8972-6AD214A305D6}" dt="2023-02-07T08:58:21.215" v="3"/>
        <pc:sldMkLst>
          <pc:docMk/>
          <pc:sldMk cId="1285811127" sldId="262"/>
        </pc:sldMkLst>
      </pc:sldChg>
      <pc:sldChg chg="del">
        <pc:chgData name="Gokce Elif Baykal" userId="S::elif.baykal_ozyegin.edu.tr#ext#@chalmers.onmicrosoft.com::a97318c8-43d0-48f8-a258-056eab3cf248" providerId="AD" clId="Web-{DF3D7828-4570-4A19-8972-6AD214A305D6}" dt="2023-02-07T08:58:21.215" v="2"/>
        <pc:sldMkLst>
          <pc:docMk/>
          <pc:sldMk cId="1581155432" sldId="263"/>
        </pc:sldMkLst>
      </pc:sldChg>
      <pc:sldChg chg="del">
        <pc:chgData name="Gokce Elif Baykal" userId="S::elif.baykal_ozyegin.edu.tr#ext#@chalmers.onmicrosoft.com::a97318c8-43d0-48f8-a258-056eab3cf248" providerId="AD" clId="Web-{DF3D7828-4570-4A19-8972-6AD214A305D6}" dt="2023-02-07T08:58:21.215" v="1"/>
        <pc:sldMkLst>
          <pc:docMk/>
          <pc:sldMk cId="1907025421" sldId="264"/>
        </pc:sldMkLst>
      </pc:sldChg>
      <pc:sldChg chg="del">
        <pc:chgData name="Gokce Elif Baykal" userId="S::elif.baykal_ozyegin.edu.tr#ext#@chalmers.onmicrosoft.com::a97318c8-43d0-48f8-a258-056eab3cf248" providerId="AD" clId="Web-{DF3D7828-4570-4A19-8972-6AD214A305D6}" dt="2023-02-07T08:58:21.215" v="0"/>
        <pc:sldMkLst>
          <pc:docMk/>
          <pc:sldMk cId="2218800729" sldId="314"/>
        </pc:sldMkLst>
      </pc:sldChg>
    </pc:docChg>
  </pc:docChgLst>
  <pc:docChgLst>
    <pc:chgData name="Gokce Elif Baykal" userId="S::elif.baykal_ozyegin.edu.tr#ext#@chalmers.onmicrosoft.com::a97318c8-43d0-48f8-a258-056eab3cf248" providerId="AD" clId="Web-{0B821FEB-8457-4741-A520-8D69A9DB4FEA}"/>
    <pc:docChg chg="addSld delSld modSld sldOrd addMainMaster modMainMaster">
      <pc:chgData name="Gokce Elif Baykal" userId="S::elif.baykal_ozyegin.edu.tr#ext#@chalmers.onmicrosoft.com::a97318c8-43d0-48f8-a258-056eab3cf248" providerId="AD" clId="Web-{0B821FEB-8457-4741-A520-8D69A9DB4FEA}" dt="2023-02-08T13:29:06.917" v="1512" actId="20577"/>
      <pc:docMkLst>
        <pc:docMk/>
      </pc:docMkLst>
      <pc:sldChg chg="del">
        <pc:chgData name="Gokce Elif Baykal" userId="S::elif.baykal_ozyegin.edu.tr#ext#@chalmers.onmicrosoft.com::a97318c8-43d0-48f8-a258-056eab3cf248" providerId="AD" clId="Web-{0B821FEB-8457-4741-A520-8D69A9DB4FEA}" dt="2023-02-08T13:13:58.740" v="1306"/>
        <pc:sldMkLst>
          <pc:docMk/>
          <pc:sldMk cId="0" sldId="328"/>
        </pc:sldMkLst>
      </pc:sldChg>
      <pc:sldChg chg="del">
        <pc:chgData name="Gokce Elif Baykal" userId="S::elif.baykal_ozyegin.edu.tr#ext#@chalmers.onmicrosoft.com::a97318c8-43d0-48f8-a258-056eab3cf248" providerId="AD" clId="Web-{0B821FEB-8457-4741-A520-8D69A9DB4FEA}" dt="2023-02-08T12:22:44.212" v="1290"/>
        <pc:sldMkLst>
          <pc:docMk/>
          <pc:sldMk cId="3224126914" sldId="422"/>
        </pc:sldMkLst>
      </pc:sldChg>
      <pc:sldChg chg="del">
        <pc:chgData name="Gokce Elif Baykal" userId="S::elif.baykal_ozyegin.edu.tr#ext#@chalmers.onmicrosoft.com::a97318c8-43d0-48f8-a258-056eab3cf248" providerId="AD" clId="Web-{0B821FEB-8457-4741-A520-8D69A9DB4FEA}" dt="2023-02-08T12:22:46.712" v="1291"/>
        <pc:sldMkLst>
          <pc:docMk/>
          <pc:sldMk cId="1818816685" sldId="423"/>
        </pc:sldMkLst>
      </pc:sldChg>
      <pc:sldChg chg="del">
        <pc:chgData name="Gokce Elif Baykal" userId="S::elif.baykal_ozyegin.edu.tr#ext#@chalmers.onmicrosoft.com::a97318c8-43d0-48f8-a258-056eab3cf248" providerId="AD" clId="Web-{0B821FEB-8457-4741-A520-8D69A9DB4FEA}" dt="2023-02-08T12:11:20.583" v="1141"/>
        <pc:sldMkLst>
          <pc:docMk/>
          <pc:sldMk cId="4203938960" sldId="424"/>
        </pc:sldMkLst>
      </pc:sldChg>
      <pc:sldChg chg="del">
        <pc:chgData name="Gokce Elif Baykal" userId="S::elif.baykal_ozyegin.edu.tr#ext#@chalmers.onmicrosoft.com::a97318c8-43d0-48f8-a258-056eab3cf248" providerId="AD" clId="Web-{0B821FEB-8457-4741-A520-8D69A9DB4FEA}" dt="2023-02-08T10:59:36.337" v="3"/>
        <pc:sldMkLst>
          <pc:docMk/>
          <pc:sldMk cId="0" sldId="425"/>
        </pc:sldMkLst>
      </pc:sldChg>
      <pc:sldChg chg="modSp add ord">
        <pc:chgData name="Gokce Elif Baykal" userId="S::elif.baykal_ozyegin.edu.tr#ext#@chalmers.onmicrosoft.com::a97318c8-43d0-48f8-a258-056eab3cf248" providerId="AD" clId="Web-{0B821FEB-8457-4741-A520-8D69A9DB4FEA}" dt="2023-02-08T12:42:17.262" v="1303" actId="20577"/>
        <pc:sldMkLst>
          <pc:docMk/>
          <pc:sldMk cId="891955237" sldId="426"/>
        </pc:sldMkLst>
        <pc:spChg chg="mod">
          <ac:chgData name="Gokce Elif Baykal" userId="S::elif.baykal_ozyegin.edu.tr#ext#@chalmers.onmicrosoft.com::a97318c8-43d0-48f8-a258-056eab3cf248" providerId="AD" clId="Web-{0B821FEB-8457-4741-A520-8D69A9DB4FEA}" dt="2023-02-08T12:03:13.099" v="810" actId="20577"/>
          <ac:spMkLst>
            <pc:docMk/>
            <pc:sldMk cId="891955237" sldId="426"/>
            <ac:spMk id="2" creationId="{F3899502-89DB-E752-C721-6553CDE42899}"/>
          </ac:spMkLst>
        </pc:spChg>
        <pc:spChg chg="mod">
          <ac:chgData name="Gokce Elif Baykal" userId="S::elif.baykal_ozyegin.edu.tr#ext#@chalmers.onmicrosoft.com::a97318c8-43d0-48f8-a258-056eab3cf248" providerId="AD" clId="Web-{0B821FEB-8457-4741-A520-8D69A9DB4FEA}" dt="2023-02-08T12:42:17.262" v="1303" actId="20577"/>
          <ac:spMkLst>
            <pc:docMk/>
            <pc:sldMk cId="891955237" sldId="426"/>
            <ac:spMk id="3" creationId="{2111D7C9-5458-FB66-71B3-4DD30BC9CFBA}"/>
          </ac:spMkLst>
        </pc:spChg>
      </pc:sldChg>
      <pc:sldChg chg="modSp add">
        <pc:chgData name="Gokce Elif Baykal" userId="S::elif.baykal_ozyegin.edu.tr#ext#@chalmers.onmicrosoft.com::a97318c8-43d0-48f8-a258-056eab3cf248" providerId="AD" clId="Web-{0B821FEB-8457-4741-A520-8D69A9DB4FEA}" dt="2023-02-08T13:27:03.298" v="1500" actId="20577"/>
        <pc:sldMkLst>
          <pc:docMk/>
          <pc:sldMk cId="2976736309" sldId="427"/>
        </pc:sldMkLst>
        <pc:spChg chg="mod">
          <ac:chgData name="Gokce Elif Baykal" userId="S::elif.baykal_ozyegin.edu.tr#ext#@chalmers.onmicrosoft.com::a97318c8-43d0-48f8-a258-056eab3cf248" providerId="AD" clId="Web-{0B821FEB-8457-4741-A520-8D69A9DB4FEA}" dt="2023-02-08T11:57:18.527" v="752" actId="20577"/>
          <ac:spMkLst>
            <pc:docMk/>
            <pc:sldMk cId="2976736309" sldId="427"/>
            <ac:spMk id="7" creationId="{3C6D44DF-C734-B558-7ED7-C0CDD043C833}"/>
          </ac:spMkLst>
        </pc:spChg>
        <pc:spChg chg="mod">
          <ac:chgData name="Gokce Elif Baykal" userId="S::elif.baykal_ozyegin.edu.tr#ext#@chalmers.onmicrosoft.com::a97318c8-43d0-48f8-a258-056eab3cf248" providerId="AD" clId="Web-{0B821FEB-8457-4741-A520-8D69A9DB4FEA}" dt="2023-02-08T13:27:03.298" v="1500" actId="20577"/>
          <ac:spMkLst>
            <pc:docMk/>
            <pc:sldMk cId="2976736309" sldId="427"/>
            <ac:spMk id="8" creationId="{2264F49D-6686-F449-57F3-5832D839B63A}"/>
          </ac:spMkLst>
        </pc:spChg>
      </pc:sldChg>
      <pc:sldChg chg="modSp add">
        <pc:chgData name="Gokce Elif Baykal" userId="S::elif.baykal_ozyegin.edu.tr#ext#@chalmers.onmicrosoft.com::a97318c8-43d0-48f8-a258-056eab3cf248" providerId="AD" clId="Web-{0B821FEB-8457-4741-A520-8D69A9DB4FEA}" dt="2023-02-08T11:00:08.963" v="23" actId="20577"/>
        <pc:sldMkLst>
          <pc:docMk/>
          <pc:sldMk cId="20153082" sldId="428"/>
        </pc:sldMkLst>
        <pc:spChg chg="mod">
          <ac:chgData name="Gokce Elif Baykal" userId="S::elif.baykal_ozyegin.edu.tr#ext#@chalmers.onmicrosoft.com::a97318c8-43d0-48f8-a258-056eab3cf248" providerId="AD" clId="Web-{0B821FEB-8457-4741-A520-8D69A9DB4FEA}" dt="2023-02-08T11:00:08.963" v="23" actId="20577"/>
          <ac:spMkLst>
            <pc:docMk/>
            <pc:sldMk cId="20153082" sldId="428"/>
            <ac:spMk id="2" creationId="{00000000-0000-0000-0000-000000000000}"/>
          </ac:spMkLst>
        </pc:spChg>
      </pc:sldChg>
      <pc:sldChg chg="modSp add replId">
        <pc:chgData name="Gokce Elif Baykal" userId="S::elif.baykal_ozyegin.edu.tr#ext#@chalmers.onmicrosoft.com::a97318c8-43d0-48f8-a258-056eab3cf248" providerId="AD" clId="Web-{0B821FEB-8457-4741-A520-8D69A9DB4FEA}" dt="2023-02-08T12:03:23.881" v="821" actId="20577"/>
        <pc:sldMkLst>
          <pc:docMk/>
          <pc:sldMk cId="2250519364" sldId="429"/>
        </pc:sldMkLst>
        <pc:spChg chg="mod">
          <ac:chgData name="Gokce Elif Baykal" userId="S::elif.baykal_ozyegin.edu.tr#ext#@chalmers.onmicrosoft.com::a97318c8-43d0-48f8-a258-056eab3cf248" providerId="AD" clId="Web-{0B821FEB-8457-4741-A520-8D69A9DB4FEA}" dt="2023-02-08T12:03:23.881" v="821" actId="20577"/>
          <ac:spMkLst>
            <pc:docMk/>
            <pc:sldMk cId="2250519364" sldId="429"/>
            <ac:spMk id="2" creationId="{F3899502-89DB-E752-C721-6553CDE42899}"/>
          </ac:spMkLst>
        </pc:spChg>
        <pc:spChg chg="mod">
          <ac:chgData name="Gokce Elif Baykal" userId="S::elif.baykal_ozyegin.edu.tr#ext#@chalmers.onmicrosoft.com::a97318c8-43d0-48f8-a258-056eab3cf248" providerId="AD" clId="Web-{0B821FEB-8457-4741-A520-8D69A9DB4FEA}" dt="2023-02-08T11:18:38.720" v="418" actId="20577"/>
          <ac:spMkLst>
            <pc:docMk/>
            <pc:sldMk cId="2250519364" sldId="429"/>
            <ac:spMk id="3" creationId="{2111D7C9-5458-FB66-71B3-4DD30BC9CFBA}"/>
          </ac:spMkLst>
        </pc:spChg>
      </pc:sldChg>
      <pc:sldChg chg="addSp delSp modSp new">
        <pc:chgData name="Gokce Elif Baykal" userId="S::elif.baykal_ozyegin.edu.tr#ext#@chalmers.onmicrosoft.com::a97318c8-43d0-48f8-a258-056eab3cf248" providerId="AD" clId="Web-{0B821FEB-8457-4741-A520-8D69A9DB4FEA}" dt="2023-02-08T12:15:04.167" v="1166"/>
        <pc:sldMkLst>
          <pc:docMk/>
          <pc:sldMk cId="1231720509" sldId="430"/>
        </pc:sldMkLst>
        <pc:spChg chg="del">
          <ac:chgData name="Gokce Elif Baykal" userId="S::elif.baykal_ozyegin.edu.tr#ext#@chalmers.onmicrosoft.com::a97318c8-43d0-48f8-a258-056eab3cf248" providerId="AD" clId="Web-{0B821FEB-8457-4741-A520-8D69A9DB4FEA}" dt="2023-02-08T12:00:48.626" v="754"/>
          <ac:spMkLst>
            <pc:docMk/>
            <pc:sldMk cId="1231720509" sldId="430"/>
            <ac:spMk id="2" creationId="{FAF71E82-C1E5-DAD2-C43A-5983DC76C0F5}"/>
          </ac:spMkLst>
        </pc:spChg>
        <pc:spChg chg="del">
          <ac:chgData name="Gokce Elif Baykal" userId="S::elif.baykal_ozyegin.edu.tr#ext#@chalmers.onmicrosoft.com::a97318c8-43d0-48f8-a258-056eab3cf248" providerId="AD" clId="Web-{0B821FEB-8457-4741-A520-8D69A9DB4FEA}" dt="2023-02-08T12:00:50.111" v="755"/>
          <ac:spMkLst>
            <pc:docMk/>
            <pc:sldMk cId="1231720509" sldId="430"/>
            <ac:spMk id="3" creationId="{8B1C9C7F-F6B3-CF35-A023-CEFF60235525}"/>
          </ac:spMkLst>
        </pc:spChg>
        <pc:graphicFrameChg chg="add mod modGraphic">
          <ac:chgData name="Gokce Elif Baykal" userId="S::elif.baykal_ozyegin.edu.tr#ext#@chalmers.onmicrosoft.com::a97318c8-43d0-48f8-a258-056eab3cf248" providerId="AD" clId="Web-{0B821FEB-8457-4741-A520-8D69A9DB4FEA}" dt="2023-02-08T12:15:04.167" v="1166"/>
          <ac:graphicFrameMkLst>
            <pc:docMk/>
            <pc:sldMk cId="1231720509" sldId="430"/>
            <ac:graphicFrameMk id="4" creationId="{EC6C2AB0-1EBD-3328-8628-045A840EA0AB}"/>
          </ac:graphicFrameMkLst>
        </pc:graphicFrameChg>
      </pc:sldChg>
      <pc:sldChg chg="modSp add replId">
        <pc:chgData name="Gokce Elif Baykal" userId="S::elif.baykal_ozyegin.edu.tr#ext#@chalmers.onmicrosoft.com::a97318c8-43d0-48f8-a258-056eab3cf248" providerId="AD" clId="Web-{0B821FEB-8457-4741-A520-8D69A9DB4FEA}" dt="2023-02-08T12:17:30.718" v="1187"/>
        <pc:sldMkLst>
          <pc:docMk/>
          <pc:sldMk cId="2222324912" sldId="431"/>
        </pc:sldMkLst>
        <pc:graphicFrameChg chg="mod modGraphic">
          <ac:chgData name="Gokce Elif Baykal" userId="S::elif.baykal_ozyegin.edu.tr#ext#@chalmers.onmicrosoft.com::a97318c8-43d0-48f8-a258-056eab3cf248" providerId="AD" clId="Web-{0B821FEB-8457-4741-A520-8D69A9DB4FEA}" dt="2023-02-08T12:17:30.718" v="1187"/>
          <ac:graphicFrameMkLst>
            <pc:docMk/>
            <pc:sldMk cId="2222324912" sldId="431"/>
            <ac:graphicFrameMk id="4" creationId="{EC6C2AB0-1EBD-3328-8628-045A840EA0AB}"/>
          </ac:graphicFrameMkLst>
        </pc:graphicFrameChg>
      </pc:sldChg>
      <pc:sldChg chg="modSp add replId">
        <pc:chgData name="Gokce Elif Baykal" userId="S::elif.baykal_ozyegin.edu.tr#ext#@chalmers.onmicrosoft.com::a97318c8-43d0-48f8-a258-056eab3cf248" providerId="AD" clId="Web-{0B821FEB-8457-4741-A520-8D69A9DB4FEA}" dt="2023-02-08T13:15:27.997" v="1310" actId="20577"/>
        <pc:sldMkLst>
          <pc:docMk/>
          <pc:sldMk cId="261736098" sldId="432"/>
        </pc:sldMkLst>
        <pc:spChg chg="mod">
          <ac:chgData name="Gokce Elif Baykal" userId="S::elif.baykal_ozyegin.edu.tr#ext#@chalmers.onmicrosoft.com::a97318c8-43d0-48f8-a258-056eab3cf248" providerId="AD" clId="Web-{0B821FEB-8457-4741-A520-8D69A9DB4FEA}" dt="2023-02-08T13:15:27.997" v="1310" actId="20577"/>
          <ac:spMkLst>
            <pc:docMk/>
            <pc:sldMk cId="261736098" sldId="432"/>
            <ac:spMk id="3" creationId="{2111D7C9-5458-FB66-71B3-4DD30BC9CFBA}"/>
          </ac:spMkLst>
        </pc:spChg>
      </pc:sldChg>
      <pc:sldChg chg="modSp add replId">
        <pc:chgData name="Gokce Elif Baykal" userId="S::elif.baykal_ozyegin.edu.tr#ext#@chalmers.onmicrosoft.com::a97318c8-43d0-48f8-a258-056eab3cf248" providerId="AD" clId="Web-{0B821FEB-8457-4741-A520-8D69A9DB4FEA}" dt="2023-02-08T13:18:48.683" v="1386" actId="20577"/>
        <pc:sldMkLst>
          <pc:docMk/>
          <pc:sldMk cId="2978144174" sldId="433"/>
        </pc:sldMkLst>
        <pc:spChg chg="mod">
          <ac:chgData name="Gokce Elif Baykal" userId="S::elif.baykal_ozyegin.edu.tr#ext#@chalmers.onmicrosoft.com::a97318c8-43d0-48f8-a258-056eab3cf248" providerId="AD" clId="Web-{0B821FEB-8457-4741-A520-8D69A9DB4FEA}" dt="2023-02-08T13:18:48.683" v="1386" actId="20577"/>
          <ac:spMkLst>
            <pc:docMk/>
            <pc:sldMk cId="2978144174" sldId="433"/>
            <ac:spMk id="3" creationId="{2111D7C9-5458-FB66-71B3-4DD30BC9CFBA}"/>
          </ac:spMkLst>
        </pc:spChg>
      </pc:sldChg>
      <pc:sldChg chg="modSp add replId">
        <pc:chgData name="Gokce Elif Baykal" userId="S::elif.baykal_ozyegin.edu.tr#ext#@chalmers.onmicrosoft.com::a97318c8-43d0-48f8-a258-056eab3cf248" providerId="AD" clId="Web-{0B821FEB-8457-4741-A520-8D69A9DB4FEA}" dt="2023-02-08T13:29:06.917" v="1512" actId="20577"/>
        <pc:sldMkLst>
          <pc:docMk/>
          <pc:sldMk cId="4286305681" sldId="434"/>
        </pc:sldMkLst>
        <pc:spChg chg="mod">
          <ac:chgData name="Gokce Elif Baykal" userId="S::elif.baykal_ozyegin.edu.tr#ext#@chalmers.onmicrosoft.com::a97318c8-43d0-48f8-a258-056eab3cf248" providerId="AD" clId="Web-{0B821FEB-8457-4741-A520-8D69A9DB4FEA}" dt="2023-02-08T13:29:06.917" v="1512" actId="20577"/>
          <ac:spMkLst>
            <pc:docMk/>
            <pc:sldMk cId="4286305681" sldId="434"/>
            <ac:spMk id="3" creationId="{2111D7C9-5458-FB66-71B3-4DD30BC9CFBA}"/>
          </ac:spMkLst>
        </pc:spChg>
      </pc:sldChg>
      <pc:sldMasterChg chg="add addSldLayout">
        <pc:chgData name="Gokce Elif Baykal" userId="S::elif.baykal_ozyegin.edu.tr#ext#@chalmers.onmicrosoft.com::a97318c8-43d0-48f8-a258-056eab3cf248" providerId="AD" clId="Web-{0B821FEB-8457-4741-A520-8D69A9DB4FEA}" dt="2023-02-08T10:59:32.603" v="0"/>
        <pc:sldMasterMkLst>
          <pc:docMk/>
          <pc:sldMasterMk cId="2769077485" sldId="2147483648"/>
        </pc:sldMasterMkLst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2849860438" sldId="2147483649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230613716" sldId="2147483650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323903326" sldId="2147483651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1777620761" sldId="2147483652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1077376569" sldId="2147483653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618383426" sldId="2147483654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3862244463" sldId="2147483655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3104590191" sldId="2147483656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1054825303" sldId="2147483657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220703632" sldId="2147483658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2769077485" sldId="2147483648"/>
            <pc:sldLayoutMk cId="3214325214" sldId="2147483659"/>
          </pc:sldLayoutMkLst>
        </pc:sldLayoutChg>
      </pc:sldMasterChg>
      <pc:sldMasterChg chg="replId modSldLayout">
        <pc:chgData name="Gokce Elif Baykal" userId="S::elif.baykal_ozyegin.edu.tr#ext#@chalmers.onmicrosoft.com::a97318c8-43d0-48f8-a258-056eab3cf248" providerId="AD" clId="Web-{0B821FEB-8457-4741-A520-8D69A9DB4FEA}" dt="2023-02-08T10:59:32.603" v="0"/>
        <pc:sldMasterMkLst>
          <pc:docMk/>
          <pc:sldMasterMk cId="0" sldId="2147483670"/>
        </pc:sldMasterMkLst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2"/>
          </pc:sldLayoutMkLst>
        </pc:sldLayoutChg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3"/>
          </pc:sldLayoutMkLst>
        </pc:sldLayoutChg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4"/>
          </pc:sldLayoutMkLst>
        </pc:sldLayoutChg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5"/>
          </pc:sldLayoutMkLst>
        </pc:sldLayoutChg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6"/>
          </pc:sldLayoutMkLst>
        </pc:sldLayoutChg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7"/>
          </pc:sldLayoutMkLst>
        </pc:sldLayoutChg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8"/>
          </pc:sldLayoutMkLst>
        </pc:sldLayoutChg>
        <pc:sldLayoutChg chg="replId">
          <pc:chgData name="Gokce Elif Baykal" userId="S::elif.baykal_ozyegin.edu.tr#ext#@chalmers.onmicrosoft.com::a97318c8-43d0-48f8-a258-056eab3cf248" providerId="AD" clId="Web-{0B821FEB-8457-4741-A520-8D69A9DB4FEA}" dt="2023-02-08T10:59:32.603" v="0"/>
          <pc:sldLayoutMkLst>
            <pc:docMk/>
            <pc:sldMasterMk cId="0" sldId="2147483670"/>
            <pc:sldLayoutMk cId="0" sldId="2147483669"/>
          </pc:sldLayoutMkLst>
        </pc:sldLayoutChg>
      </pc:sldMasterChg>
      <pc:sldMasterChg chg="add addSldLayout">
        <pc:chgData name="Gokce Elif Baykal" userId="S::elif.baykal_ozyegin.edu.tr#ext#@chalmers.onmicrosoft.com::a97318c8-43d0-48f8-a258-056eab3cf248" providerId="AD" clId="Web-{0B821FEB-8457-4741-A520-8D69A9DB4FEA}" dt="2023-02-08T10:59:32.728" v="1"/>
        <pc:sldMasterMkLst>
          <pc:docMk/>
          <pc:sldMasterMk cId="2460954070" sldId="2147483672"/>
        </pc:sldMasterMkLst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2385387890" sldId="2147483673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949138452" sldId="2147483674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2591524520" sldId="2147483675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1203092039" sldId="2147483676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3733172339" sldId="2147483677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3210312558" sldId="2147483678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3146388984" sldId="2147483679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3171841454" sldId="2147483680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1718958274" sldId="2147483681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2202905451" sldId="2147483682"/>
          </pc:sldLayoutMkLst>
        </pc:sldLayoutChg>
        <pc:sldLayoutChg chg="add">
          <pc:chgData name="Gokce Elif Baykal" userId="S::elif.baykal_ozyegin.edu.tr#ext#@chalmers.onmicrosoft.com::a97318c8-43d0-48f8-a258-056eab3cf248" providerId="AD" clId="Web-{0B821FEB-8457-4741-A520-8D69A9DB4FEA}" dt="2023-02-08T10:59:32.728" v="1"/>
          <pc:sldLayoutMkLst>
            <pc:docMk/>
            <pc:sldMasterMk cId="2460954070" sldId="2147483672"/>
            <pc:sldLayoutMk cId="3479445657" sldId="2147483683"/>
          </pc:sldLayoutMkLst>
        </pc:sldLayoutChg>
      </pc:sldMasterChg>
    </pc:docChg>
  </pc:docChgLst>
</pc:chgInfo>
</file>

<file path=ppt/comments/modernComment_1AC_13382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7A5DF0-0655-43C3-9035-DF4D47C73732}" authorId="{8F6FF9C1-52FD-006F-F7A4-23F943B1BFF5}" status="resolved" created="2023-02-08T19:13:33.30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153082" sldId="428"/>
      <ac:spMk id="2" creationId="{00000000-0000-0000-0000-000000000000}"/>
      <ac:txMk cp="0">
        <ac:context len="54" hash="3454085731"/>
      </ac:txMk>
    </ac:txMkLst>
    <p188:pos x="1801678" y="460086"/>
    <p188:txBody>
      <a:bodyPr/>
      <a:lstStyle/>
      <a:p>
        <a:r>
          <a:rPr lang="da-DK"/>
          <a:t>stakeholder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333F-0E95-46A5-AB36-9085C02A1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271A9-5D9A-451D-9ED0-82E30EC9C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6C07-B813-444A-8F56-FE697A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9A6E6-B442-47B2-B186-0C145EF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E3172-50F8-4CA9-9F77-EAADC52C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F2D0-5880-4BFC-A911-5D39F49A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FC4C-2D11-4E13-A14C-E2D9C8BE8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34DB3-1D9E-433A-BA03-5F645F2A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BE66-59A1-409B-9D75-406912D5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E2E1-4288-48D0-9996-1C898B81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4EF3-5935-4698-A968-7D0213F7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59F5A-D28F-46F4-B380-C5500F617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B836-31AA-4647-AA46-FF66B5FA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75F3E-4621-4EF7-86E4-A77A3A7D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D5109-8851-444E-80B4-2CAABBBA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59BD-50AD-4303-BF4D-DB218306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4E426-CF56-439A-AD90-599F86CF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DC61E-6066-489B-BACF-6A5B400B2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193EC-B1EC-4805-BB51-182DFCC3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E0C52-C9CF-4C73-8639-C782435E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C2289-0738-4033-B8DC-AAD13DB6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EDD7-4530-4865-8D45-28461BBF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D98AE-A523-4568-BE99-0B4B1B43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25F7F-E578-481E-8B68-6E1F4C80D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D631A-B15B-4CD5-8486-D1CB12EFD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2A17-CCF8-4549-8F08-7EC27EC9B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030F5-8252-4C9C-BB6A-846A2552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73898-C7A6-4BD5-99BC-8CAE2BE4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27A29-0E01-4C84-A010-4EAB19A6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2BD0-6E32-4636-8665-A8525F9D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53450-0678-4440-B346-C2368D06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CA5AB-7AD8-4C60-BA33-6ABBD563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B1D3A-AD49-4F07-9D1A-59A5CA8A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8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E93E3-D134-4516-BFC0-4DA09F07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71A04-E7CC-4DE8-B074-58835B26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D5AAD-AF69-496A-A46C-0A062FDF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558D-E54A-40AC-BCCA-9994FE3F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9DBE-D51B-4028-8B4C-6A4A1BD1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9163-9CB2-448F-B616-8D0E984FF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368B1-F5A1-4FF5-8F12-4493EDE3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3D575-A05A-4180-8A2B-AE7F7AB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2E517-EC0F-4D3C-ABB2-280906C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9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08E0-0D82-48DA-BAC4-05F93909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2C1FB-9CC6-4A80-9BAB-383AB59CA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8C1EA-E311-46EF-8767-CDB082EFC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C913B-E179-4F90-AA20-4EAD529B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C5018-401E-4CB3-A640-E82926C2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07AE4-C044-4CFA-9E2C-E888907C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2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C4E7-0FD6-441D-9F16-DA6615B5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67B19-AB30-4420-AE8D-723FD900A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22A7-8419-4DBC-AC6E-67FD1731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AC13-4B05-4544-80D7-B0E0979B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67CF-64EF-47A8-9165-5E330770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40C2B-8560-4FB4-80DB-7E67E2AE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F1708-B6CB-4FE6-A9F2-C638B61CD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2B-5415-46C5-AEF9-B9A74DFC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18D8-FC63-4187-A9AC-1EE75C63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D32C-42D1-470A-8E4B-936FA9BC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7C0F-44C9-44CA-BB1A-12ACBAE4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ABD2-D86E-43C0-8F5E-3A060F015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73037-E04A-4129-B0C4-4AAA4324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E94F-5EA6-4337-9D5B-A2DF36D239B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9BD5E-86E9-482E-8E98-BB3394CC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C9AEF-BD3F-48E0-BE88-B5664F5D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442-5CCC-41DE-91C3-7B9F5CE0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1916B-3F31-40B5-86FB-9E38C3FB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F3437-A940-4036-BFA8-9C4FFF05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EBAC6-0F7A-4F94-8003-DAB22C522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3340-C37B-4C1C-8AC0-BCB71EC8D45F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731E6-6D65-4E82-825F-8714A4D6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C7FAB-F2AF-486A-BC29-96FE55FD7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8943-BFA0-43F1-80DC-6B686B91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AC_13382FA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tedco.se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edco.s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sdesign.org/" TargetMode="External"/><Relationship Id="rId2" Type="http://schemas.openxmlformats.org/officeDocument/2006/relationships/hyperlink" Target="https://teachingforvaluesindesign.eu/12_listingstakeholdersandtheirvalues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i.org/10.9707/2307-0919.111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sdesign.org/" TargetMode="External"/><Relationship Id="rId2" Type="http://schemas.openxmlformats.org/officeDocument/2006/relationships/hyperlink" Target="https://teachingforvaluesindesign.eu/12_listingstakeholdersandtheirvalues.html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sdesign.org/" TargetMode="External"/><Relationship Id="rId2" Type="http://schemas.openxmlformats.org/officeDocument/2006/relationships/hyperlink" Target="https://teachingforvaluesindesign.eu/20_understandingvaluetensions.html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8901"/>
          </a:solidFill>
        </p:spPr>
        <p:txBody>
          <a:bodyPr anchor="ctr">
            <a:normAutofit fontScale="90000"/>
          </a:bodyPr>
          <a:lstStyle/>
          <a:p>
            <a:r>
              <a:rPr lang="da-DK" b="1" dirty="0">
                <a:solidFill>
                  <a:schemeClr val="bg1"/>
                </a:solidFill>
                <a:cs typeface="Calibri Light"/>
              </a:rPr>
              <a:t>STAKEHOLDER VALUE ANALYSIS IN A COLLABORATIVE SOCIETY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DAC951-1387-4F65-B0E8-B0B00FF9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983661"/>
            <a:ext cx="2057400" cy="685800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67C258-4085-72C9-8640-014A23515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570" y="4283317"/>
            <a:ext cx="2057400" cy="592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3C687C-55DB-2039-EC4E-4387D14C8D42}"/>
              </a:ext>
            </a:extLst>
          </p:cNvPr>
          <p:cNvSpPr txBox="1"/>
          <p:nvPr/>
        </p:nvSpPr>
        <p:spPr>
          <a:xfrm>
            <a:off x="1144030" y="4439165"/>
            <a:ext cx="23663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50">
                <a:hlinkClick r:id="rId5"/>
              </a:rPr>
              <a:t>https://tedco.se/</a:t>
            </a:r>
            <a:r>
              <a:rPr lang="en-GB" sz="10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30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6DAC951-1387-4F65-B0E8-B0B00FF9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37" y="964718"/>
            <a:ext cx="4567727" cy="151901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8D20CA-0470-C75A-5208-951F2FF8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570" y="4283317"/>
            <a:ext cx="2057400" cy="592811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7E61BFD-E18B-E2A7-ED9A-E782B484F0AA}"/>
              </a:ext>
            </a:extLst>
          </p:cNvPr>
          <p:cNvSpPr txBox="1"/>
          <p:nvPr/>
        </p:nvSpPr>
        <p:spPr>
          <a:xfrm>
            <a:off x="1144030" y="4439164"/>
            <a:ext cx="2366318" cy="276999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>
                <a:hlinkClick r:id="rId4"/>
              </a:rPr>
              <a:t>https://tedco.se/</a:t>
            </a:r>
            <a:r>
              <a:rPr lang="en-GB" sz="135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4AF921-A683-6552-436C-2A03B1B2BFFE}"/>
              </a:ext>
            </a:extLst>
          </p:cNvPr>
          <p:cNvSpPr txBox="1">
            <a:spLocks/>
          </p:cNvSpPr>
          <p:nvPr/>
        </p:nvSpPr>
        <p:spPr>
          <a:xfrm>
            <a:off x="480885" y="2422509"/>
            <a:ext cx="8150736" cy="186080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50" dirty="0"/>
            </a:b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Disclaimer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: The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European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Commission's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support for the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production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this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publication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does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not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constitute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an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endorsement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of the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contents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which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reflect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views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only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of the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authors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, and the Commission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cannot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be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held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responsible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any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use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which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may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be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made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of the information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contained</a:t>
            </a:r>
            <a:r>
              <a:rPr lang="sv-S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therein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863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1B91-A9EC-43FB-A580-2C34DC6B98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err="1">
                <a:solidFill>
                  <a:schemeClr val="bg1"/>
                </a:solidFill>
              </a:rPr>
              <a:t>Summary</a:t>
            </a:r>
            <a:r>
              <a:rPr lang="sv-SE" b="1">
                <a:solidFill>
                  <a:schemeClr val="bg1"/>
                </a:solidFill>
              </a:rPr>
              <a:t> &amp; Learning </a:t>
            </a:r>
            <a:r>
              <a:rPr lang="sv-SE" b="1" err="1">
                <a:solidFill>
                  <a:schemeClr val="bg1"/>
                </a:solidFill>
              </a:rPr>
              <a:t>goals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7" name="Google Shape;110;p21">
            <a:extLst>
              <a:ext uri="{FF2B5EF4-FFF2-40B4-BE49-F238E27FC236}">
                <a16:creationId xmlns:a16="http://schemas.microsoft.com/office/drawing/2014/main" id="{3C6D44DF-C734-B558-7ED7-C0CDD043C833}"/>
              </a:ext>
            </a:extLst>
          </p:cNvPr>
          <p:cNvSpPr txBox="1">
            <a:spLocks noGrp="1"/>
          </p:cNvSpPr>
          <p:nvPr/>
        </p:nvSpPr>
        <p:spPr>
          <a:xfrm>
            <a:off x="651685" y="1354560"/>
            <a:ext cx="4030776" cy="285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GB" sz="1200" dirty="0">
                <a:latin typeface="Calibri"/>
              </a:rPr>
              <a:t>SUMMARY:</a:t>
            </a:r>
          </a:p>
          <a:p>
            <a:pPr marL="0" indent="0">
              <a:lnSpc>
                <a:spcPct val="114999"/>
              </a:lnSpc>
              <a:buNone/>
            </a:pPr>
            <a:endParaRPr lang="en-GB" sz="1200" dirty="0">
              <a:latin typeface="Calibr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GB" sz="1200" dirty="0">
                <a:latin typeface="Calibri"/>
              </a:rPr>
              <a:t>In this exercise, the students are expected to work in groups (max. 4 people in one group) to examine how people succeed and fail to connect to each other and take action against a disastrous situation by using mediating tools. Identify mediating aspects, motivations and values of various stakeholders who are directly or indirectly involve in the collaborative society from a critical perspective. Evaluate contradictions between different stakeholders and ideate on design for further improve the collaborative interaction between stakeholders.  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264F49D-6686-F449-57F3-5832D839B63A}"/>
              </a:ext>
            </a:extLst>
          </p:cNvPr>
          <p:cNvSpPr txBox="1"/>
          <p:nvPr/>
        </p:nvSpPr>
        <p:spPr>
          <a:xfrm>
            <a:off x="4725751" y="1397422"/>
            <a:ext cx="3750362" cy="210057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dirty="0">
                <a:latin typeface="Calibri"/>
                <a:ea typeface="Source Code Pro"/>
              </a:rPr>
              <a:t>LEARNING GOALS:</a:t>
            </a:r>
          </a:p>
          <a:p>
            <a:r>
              <a:rPr lang="en-GB" sz="1200" dirty="0">
                <a:latin typeface="Calibri"/>
                <a:ea typeface="Source Code Pro"/>
              </a:rPr>
              <a:t>With this exercise students will be able to:</a:t>
            </a:r>
          </a:p>
          <a:p>
            <a:endParaRPr lang="en-GB" sz="1200" dirty="0">
              <a:latin typeface="Calibri"/>
              <a:ea typeface="Source Code Pro"/>
            </a:endParaRPr>
          </a:p>
          <a:p>
            <a:pPr marL="213995" indent="-213995">
              <a:buChar char="•"/>
            </a:pPr>
            <a:r>
              <a:rPr lang="en-GB" sz="1200" dirty="0">
                <a:latin typeface="Calibri"/>
                <a:ea typeface="Source Code Pro"/>
              </a:rPr>
              <a:t>Analyse different motivations and values of people for using a mediating tool to connect people to collaborate in a challenging situation.</a:t>
            </a:r>
            <a:endParaRPr lang="en-GB" sz="1200" dirty="0">
              <a:latin typeface="Calibri"/>
              <a:ea typeface="Source Code Pro" panose="020B0509030403020204" pitchFamily="49" charset="0"/>
            </a:endParaRPr>
          </a:p>
          <a:p>
            <a:pPr marL="213995" indent="-213995">
              <a:buChar char="•"/>
            </a:pPr>
            <a:r>
              <a:rPr lang="en-GB" sz="1200" dirty="0">
                <a:latin typeface="Calibri"/>
                <a:ea typeface="Source Code Pro"/>
              </a:rPr>
              <a:t>Develop idea for a reformulation/reconceptualization of a component in the current tool to improve contradictions within the collaborative society for further improvement.</a:t>
            </a:r>
            <a:endParaRPr lang="en-GB" sz="1200" dirty="0">
              <a:latin typeface="Calibri"/>
              <a:ea typeface="Source Code Pro" panose="020B0509030403020204" pitchFamily="49" charset="0"/>
            </a:endParaRPr>
          </a:p>
          <a:p>
            <a:endParaRPr lang="en-GB" sz="1200" dirty="0">
              <a:latin typeface="Calibri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3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502-89DB-E752-C721-6553CDE4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Stakeholder-Value Analysis of a Collaborative Society from a Critical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D7C9-5458-FB66-71B3-4DD30BC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562984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Step 1. Set a group (max. 4 people) and pick one digital application or tool that mediate a type of collaborative activism against a  natural, man-made, or hybrid disaster (e.g. bushfires, earthquakes, climate change, war, etc.).</a:t>
            </a:r>
            <a:endParaRPr lang="en-GB"/>
          </a:p>
          <a:p>
            <a:pPr marL="0" indent="0">
              <a:buNone/>
            </a:pPr>
            <a:r>
              <a:rPr lang="en-GB" dirty="0"/>
              <a:t>Step 2. Make an analysis of the tool and examine the current collaborative practices and activities that it mediates.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51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502-89DB-E752-C721-6553CDE4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Stakeholder-Value Analysis of a Collaborative Society from a Critical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D7C9-5458-FB66-71B3-4DD30BC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562984" cy="3263504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Step 3. Identify stakeholders (min. 3) that are directly involved (e.g. Human or non-human victims, governmental or non-governmental organizations, volunteer experts, philanthropists, oneself, etc.) by using the Table in the next slide adapted from; </a:t>
            </a:r>
            <a:endParaRPr lang="en-GB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  <a:hlinkClick r:id="rId2"/>
              </a:rPr>
              <a:t>https://teachingforvaluesindesign.eu/12_listingstakeholdersandtheirvalues.html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  <a:hlinkClick r:id="rId3"/>
              </a:rPr>
              <a:t>https://vsdesign.org/</a:t>
            </a:r>
            <a:endParaRPr lang="en-GB" sz="1600">
              <a:ea typeface="+mn-lt"/>
              <a:cs typeface="+mn-lt"/>
            </a:endParaRPr>
          </a:p>
          <a:p>
            <a:pPr marL="0" indent="0">
              <a:buNone/>
            </a:pP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Also check for Schwartz's value inventory: 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Schwartz, Shalom H. (2012). An Overview of the Schwartz Theory of Basic Values. Online Readings. Psychology and Culture, 2(1). </a:t>
            </a:r>
            <a:r>
              <a:rPr lang="en-GB" sz="1600" dirty="0">
                <a:ea typeface="+mn-lt"/>
                <a:cs typeface="+mn-lt"/>
                <a:hlinkClick r:id="rId4"/>
              </a:rPr>
              <a:t>https://doi.org/10.9707/2307-0919.1116</a:t>
            </a:r>
            <a:r>
              <a:rPr lang="en-GB" sz="16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95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6C2AB0-1EBD-3328-8628-045A840E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21043"/>
              </p:ext>
            </p:extLst>
          </p:nvPr>
        </p:nvGraphicFramePr>
        <p:xfrm>
          <a:off x="127888" y="167853"/>
          <a:ext cx="8861524" cy="484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932">
                  <a:extLst>
                    <a:ext uri="{9D8B030D-6E8A-4147-A177-3AD203B41FA5}">
                      <a16:colId xmlns:a16="http://schemas.microsoft.com/office/drawing/2014/main" val="1964371043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2540917010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3256131005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1607392602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3626883898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2423725371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1907064783"/>
                    </a:ext>
                  </a:extLst>
                </a:gridCol>
              </a:tblGrid>
              <a:tr h="1223049">
                <a:tc>
                  <a:txBody>
                    <a:bodyPr/>
                    <a:lstStyle/>
                    <a:p>
                      <a:r>
                        <a:rPr lang="en-GB" dirty="0"/>
                        <a:t>Direct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Stakeholders in the Collaborative Society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Intrinsic Motivation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Extrinsic Motivation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Common Values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Contradicting Values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Positive Influence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Negative Influence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85981"/>
                  </a:ext>
                </a:extLst>
              </a:tr>
              <a:tr h="11988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971336"/>
                  </a:ext>
                </a:extLst>
              </a:tr>
              <a:tr h="11988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553256"/>
                  </a:ext>
                </a:extLst>
              </a:tr>
              <a:tr h="1223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06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502-89DB-E752-C721-6553CDE4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Stakeholder-Value Analysis of a Collaborative Society from a Critical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D7C9-5458-FB66-71B3-4DD30BC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562984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Step 4. Identify stakeholders (min. 2) that are indirectly involved and influenced by the collaborative society.</a:t>
            </a:r>
            <a:endParaRPr lang="en-GB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Again, use the Table in the next slide adapted from; </a:t>
            </a:r>
            <a:endParaRPr lang="en-GB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  <a:hlinkClick r:id="rId2"/>
              </a:rPr>
              <a:t>https://teachingforvaluesindesign.eu/12_listingstakeholdersandtheirvalues.html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  <a:hlinkClick r:id="rId3"/>
              </a:rPr>
              <a:t>https://vsdesign.org/</a:t>
            </a:r>
            <a:endParaRPr lang="en-GB" sz="160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3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6C2AB0-1EBD-3328-8628-045A840E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41782"/>
              </p:ext>
            </p:extLst>
          </p:nvPr>
        </p:nvGraphicFramePr>
        <p:xfrm>
          <a:off x="127888" y="167853"/>
          <a:ext cx="8861524" cy="484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932">
                  <a:extLst>
                    <a:ext uri="{9D8B030D-6E8A-4147-A177-3AD203B41FA5}">
                      <a16:colId xmlns:a16="http://schemas.microsoft.com/office/drawing/2014/main" val="1964371043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2540917010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3256131005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1607392602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3626883898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2423725371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val="1907064783"/>
                    </a:ext>
                  </a:extLst>
                </a:gridCol>
              </a:tblGrid>
              <a:tr h="1223049">
                <a:tc>
                  <a:txBody>
                    <a:bodyPr/>
                    <a:lstStyle/>
                    <a:p>
                      <a:r>
                        <a:rPr lang="en-GB" dirty="0"/>
                        <a:t>Indirect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Stakeholders in the Collaborative Society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Intrinsic Motivation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Extrinsic Motivation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Common Values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Contradicting Values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Positive Influence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Negative Influence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85981"/>
                  </a:ext>
                </a:extLst>
              </a:tr>
              <a:tr h="11988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971336"/>
                  </a:ext>
                </a:extLst>
              </a:tr>
              <a:tr h="11988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553256"/>
                  </a:ext>
                </a:extLst>
              </a:tr>
              <a:tr h="1223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06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2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502-89DB-E752-C721-6553CDE4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Stakeholder-Value Analysis of a Collaborative Society from a Critical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D7C9-5458-FB66-71B3-4DD30BC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562984" cy="3263504"/>
          </a:xfrm>
        </p:spPr>
        <p:txBody>
          <a:bodyPr vert="horz" lIns="68580" tIns="34290" rIns="68580" bIns="3429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Step 5. List down value tensions between stakeholders:</a:t>
            </a:r>
            <a:endParaRPr lang="en-GB" sz="1600" dirty="0">
              <a:ea typeface="+mn-lt"/>
              <a:cs typeface="+mn-lt"/>
            </a:endParaRPr>
          </a:p>
          <a:p>
            <a:pPr>
              <a:buNone/>
            </a:pPr>
            <a:r>
              <a:rPr lang="en-GB" sz="2000" dirty="0">
                <a:ea typeface="+mn-lt"/>
                <a:cs typeface="+mn-lt"/>
              </a:rPr>
              <a:t>Value tensions within or between (groups of) people</a:t>
            </a:r>
            <a:endParaRPr lang="en-GB" sz="2000" dirty="0">
              <a:cs typeface="Calibri"/>
            </a:endParaRPr>
          </a:p>
          <a:p>
            <a:pPr>
              <a:buNone/>
            </a:pPr>
            <a:r>
              <a:rPr lang="en-GB" sz="2000" dirty="0">
                <a:ea typeface="+mn-lt"/>
                <a:cs typeface="+mn-lt"/>
              </a:rPr>
              <a:t>For each of the categories below, write down at least one example of a value tension.  </a:t>
            </a:r>
            <a:endParaRPr lang="en-GB" sz="2000" dirty="0">
              <a:cs typeface="Calibri"/>
            </a:endParaRPr>
          </a:p>
          <a:p>
            <a:r>
              <a:rPr lang="en-GB" sz="2000" dirty="0">
                <a:ea typeface="+mn-lt"/>
                <a:cs typeface="+mn-lt"/>
              </a:rPr>
              <a:t>Internal (within oneself)</a:t>
            </a:r>
            <a:endParaRPr lang="en-GB" sz="2000" dirty="0">
              <a:cs typeface="Calibri"/>
            </a:endParaRPr>
          </a:p>
          <a:p>
            <a:r>
              <a:rPr lang="en-GB" sz="2000" dirty="0">
                <a:ea typeface="+mn-lt"/>
                <a:cs typeface="+mn-lt"/>
              </a:rPr>
              <a:t>Between two people</a:t>
            </a:r>
            <a:endParaRPr lang="en-GB" sz="2000" dirty="0">
              <a:cs typeface="Calibri"/>
            </a:endParaRPr>
          </a:p>
          <a:p>
            <a:r>
              <a:rPr lang="en-GB" sz="2000" dirty="0">
                <a:ea typeface="+mn-lt"/>
                <a:cs typeface="+mn-lt"/>
              </a:rPr>
              <a:t>Between one and a group of other people</a:t>
            </a:r>
          </a:p>
          <a:p>
            <a:r>
              <a:rPr lang="en-GB" sz="2000" dirty="0">
                <a:ea typeface="+mn-lt"/>
                <a:cs typeface="+mn-lt"/>
              </a:rPr>
              <a:t>Between one and an organization or institution</a:t>
            </a:r>
          </a:p>
          <a:p>
            <a:r>
              <a:rPr lang="en-GB" sz="2000" dirty="0">
                <a:ea typeface="+mn-lt"/>
                <a:cs typeface="+mn-lt"/>
              </a:rPr>
              <a:t>Between two groups of people or between organizations/institutions</a:t>
            </a:r>
            <a:endParaRPr lang="en-GB" sz="2000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Understanding Value Tensions adapted from: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  <a:hlinkClick r:id="rId2"/>
              </a:rPr>
              <a:t>https://teachingforvaluesindesign.eu/20_understandingvaluetensions.html</a:t>
            </a:r>
            <a:r>
              <a:rPr lang="en-GB" sz="1600" dirty="0">
                <a:ea typeface="+mn-lt"/>
                <a:cs typeface="+mn-lt"/>
              </a:rPr>
              <a:t> 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  <a:hlinkClick r:id="rId3"/>
              </a:rPr>
              <a:t>https://vsdesign.org/</a:t>
            </a:r>
            <a:endParaRPr lang="en-GB" sz="160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14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502-89DB-E752-C721-6553CDE4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Stakeholder-Value Analysis of a Collaborative Society from a Critical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D7C9-5458-FB66-71B3-4DD30BC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562984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13995" indent="-213995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Step 6. Develop an idea for a reformulation/reconceptualization of a component in the current tool to improve contradictions within the collaborative society for further improvement.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ea typeface="+mn-lt"/>
              <a:cs typeface="+mn-lt"/>
            </a:endParaRPr>
          </a:p>
          <a:p>
            <a:pPr marL="213995" indent="-213995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Step 7. Present and discuss your ideas with your </a:t>
            </a:r>
            <a:r>
              <a:rPr lang="en-GB">
                <a:ea typeface="+mn-lt"/>
                <a:cs typeface="+mn-lt"/>
              </a:rPr>
              <a:t>peers in </a:t>
            </a:r>
            <a:r>
              <a:rPr lang="en-GB" dirty="0">
                <a:ea typeface="+mn-lt"/>
                <a:cs typeface="+mn-lt"/>
              </a:rPr>
              <a:t>class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30568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461C4B3DE2E749A4E3D3B7040AAF21" ma:contentTypeVersion="16" ma:contentTypeDescription="Skapa ett nytt dokument." ma:contentTypeScope="" ma:versionID="d01b234734a8421b68037da1ffa870d7">
  <xsd:schema xmlns:xsd="http://www.w3.org/2001/XMLSchema" xmlns:xs="http://www.w3.org/2001/XMLSchema" xmlns:p="http://schemas.microsoft.com/office/2006/metadata/properties" xmlns:ns2="c1828bc7-3938-4143-b03d-ef1abb4e5897" xmlns:ns3="efa87cf6-d4c5-41ed-a5d8-bce68cd0959f" targetNamespace="http://schemas.microsoft.com/office/2006/metadata/properties" ma:root="true" ma:fieldsID="a6bf9df15207e94c6e544d9f25bfe3fb" ns2:_="" ns3:_="">
    <xsd:import namespace="c1828bc7-3938-4143-b03d-ef1abb4e5897"/>
    <xsd:import namespace="efa87cf6-d4c5-41ed-a5d8-bce68cd095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28bc7-3938-4143-b03d-ef1abb4e5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c5eaf389-1862-4172-ae78-bb724b123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87cf6-d4c5-41ed-a5d8-bce68cd0959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f5ee58b-52cf-476e-b9e1-1e4c05a4d8b1}" ma:internalName="TaxCatchAll" ma:showField="CatchAllData" ma:web="efa87cf6-d4c5-41ed-a5d8-bce68cd09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a87cf6-d4c5-41ed-a5d8-bce68cd0959f" xsi:nil="true"/>
    <lcf76f155ced4ddcb4097134ff3c332f xmlns="c1828bc7-3938-4143-b03d-ef1abb4e58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5304A0-1411-4DA5-8CDD-2AD4AFAD2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28bc7-3938-4143-b03d-ef1abb4e5897"/>
    <ds:schemaRef ds:uri="efa87cf6-d4c5-41ed-a5d8-bce68cd09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F772F1-97E2-491C-B4B5-AC4DED72F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3C23F-53D9-49FE-A13E-1C76CAB1241B}">
  <ds:schemaRefs>
    <ds:schemaRef ds:uri="efa87cf6-d4c5-41ed-a5d8-bce68cd0959f"/>
    <ds:schemaRef ds:uri="http://purl.org/dc/dcmitype/"/>
    <ds:schemaRef ds:uri="c1828bc7-3938-4143-b03d-ef1abb4e5897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678</Words>
  <Application>Microsoft Macintosh PowerPoint</Application>
  <PresentationFormat>Bildspel på skärmen (16:9)</PresentationFormat>
  <Paragraphs>72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Calibri</vt:lpstr>
      <vt:lpstr>Arial,Sans-Serif</vt:lpstr>
      <vt:lpstr>Calibri Light</vt:lpstr>
      <vt:lpstr>Oswald</vt:lpstr>
      <vt:lpstr>Source Code Pro</vt:lpstr>
      <vt:lpstr>Arial</vt:lpstr>
      <vt:lpstr>Modern Writer</vt:lpstr>
      <vt:lpstr>Office Theme</vt:lpstr>
      <vt:lpstr>office theme</vt:lpstr>
      <vt:lpstr>STAKEHOLDER VALUE ANALYSIS IN A COLLABORATIVE SOCIETY</vt:lpstr>
      <vt:lpstr>Summary &amp; Learning goals</vt:lpstr>
      <vt:lpstr>Stakeholder-Value Analysis of a Collaborative Society from a Critical Perspective</vt:lpstr>
      <vt:lpstr>Stakeholder-Value Analysis of a Collaborative Society from a Critical Perspective</vt:lpstr>
      <vt:lpstr>PowerPoint-presentation</vt:lpstr>
      <vt:lpstr>Stakeholder-Value Analysis of a Collaborative Society from a Critical Perspective</vt:lpstr>
      <vt:lpstr>PowerPoint-presentation</vt:lpstr>
      <vt:lpstr>Stakeholder-Value Analysis of a Collaborative Society from a Critical Perspective</vt:lpstr>
      <vt:lpstr>Stakeholder-Value Analysis of a Collaborative Society from a Critical Perspective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RESEARCH PRACTICUM</dc:title>
  <dc:creator>Elif Baykal</dc:creator>
  <cp:lastModifiedBy>Olof Torgersson</cp:lastModifiedBy>
  <cp:revision>426</cp:revision>
  <dcterms:modified xsi:type="dcterms:W3CDTF">2023-06-19T20:02:26Z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0x010100CD461C4B3DE2E749A4E3D3B7040AAF21</vt:lpwstr>
  </property>
  <property fmtid="{D5CDD505-2E9C-101B-9397-08002B2CF9AE}" pid="3" name="MediaServiceImageTags">
    <vt:lpwstr/>
  </property>
</Properties>
</file>