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3CC_7465DB16.xml" ContentType="application/vnd.ms-powerpoint.comments+xml"/>
  <Override PartName="/ppt/notesSlides/notesSlide2.xml" ContentType="application/vnd.openxmlformats-officedocument.presentationml.notesSlide+xml"/>
  <Override PartName="/ppt/comments/modernComment_3DD_CB313CD9.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3DC_1F9B6FE8.xml" ContentType="application/vnd.ms-powerpoint.comments+xml"/>
  <Override PartName="/ppt/notesSlides/notesSlide7.xml" ContentType="application/vnd.openxmlformats-officedocument.presentationml.notesSlide+xml"/>
  <Override PartName="/ppt/comments/modernComment_3E1_CD1FF5F0.xml" ContentType="application/vnd.ms-powerpoint.comments+xml"/>
  <Override PartName="/ppt/notesSlides/notesSlide8.xml" ContentType="application/vnd.openxmlformats-officedocument.presentationml.notesSlide+xml"/>
  <Override PartName="/ppt/comments/modernComment_3E2_C31E29DD.xml" ContentType="application/vnd.ms-powerpoint.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3E4_1CBBBAFB.xml" ContentType="application/vnd.ms-powerpoint.comments+xml"/>
  <Override PartName="/ppt/notesSlides/notesSlide11.xml" ContentType="application/vnd.openxmlformats-officedocument.presentationml.notesSlide+xml"/>
  <Override PartName="/ppt/comments/modernComment_3E5_5538497D.xml" ContentType="application/vnd.ms-powerpoint.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modernComment_107_45435DDB.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264" r:id="rId5"/>
    <p:sldId id="265" r:id="rId6"/>
    <p:sldId id="970" r:id="rId7"/>
    <p:sldId id="266" r:id="rId8"/>
    <p:sldId id="972" r:id="rId9"/>
    <p:sldId id="989" r:id="rId10"/>
    <p:sldId id="990" r:id="rId11"/>
    <p:sldId id="991" r:id="rId12"/>
    <p:sldId id="992" r:id="rId13"/>
    <p:sldId id="988" r:id="rId14"/>
    <p:sldId id="993" r:id="rId15"/>
    <p:sldId id="994" r:id="rId16"/>
    <p:sldId id="995" r:id="rId17"/>
    <p:sldId id="996" r:id="rId18"/>
    <p:sldId id="997" r:id="rId19"/>
    <p:sldId id="999" r:id="rId20"/>
    <p:sldId id="1000" r:id="rId21"/>
    <p:sldId id="1001" r:id="rId22"/>
    <p:sldId id="1002" r:id="rId23"/>
    <p:sldId id="263" r:id="rId24"/>
    <p:sldId id="261" r:id="rId25"/>
    <p:sldId id="27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5D3797-4F83-27DF-20AA-589C5E9576BA}" name="Gokce Elif Baykal" initials="GB" userId="S::elif.baykal_ozyegin.edu.tr#ext#@chalmers.onmicrosoft.com::a97318c8-43d0-48f8-a258-056eab3cf248" providerId="AD"/>
  <p188:author id="{8F6FF9C1-52FD-006F-F7A4-23F943B1BFF5}" name="Eva Eriksson" initials="EE" userId="S::au195413@uni.au.dk::87606256-1f63-48fa-8a9c-5f271b2048d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8901"/>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6385E-8DDF-6140-86E7-D72724342CF5}" v="1" dt="2023-06-19T20:01:19.5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94"/>
  </p:normalViewPr>
  <p:slideViewPr>
    <p:cSldViewPr snapToGrid="0">
      <p:cViewPr varScale="1">
        <p:scale>
          <a:sx n="121" d="100"/>
          <a:sy n="121" d="100"/>
        </p:scale>
        <p:origin x="4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kce Elif Baykal" userId="S::elif.baykal_ozyegin.edu.tr#ext#@chalmers.onmicrosoft.com::a97318c8-43d0-48f8-a258-056eab3cf248" providerId="AD" clId="Web-{CC01D564-C396-418B-8C82-4E430A8A9CFA}"/>
    <pc:docChg chg="modSld">
      <pc:chgData name="Gokce Elif Baykal" userId="S::elif.baykal_ozyegin.edu.tr#ext#@chalmers.onmicrosoft.com::a97318c8-43d0-48f8-a258-056eab3cf248" providerId="AD" clId="Web-{CC01D564-C396-418B-8C82-4E430A8A9CFA}" dt="2023-02-08T10:50:45.269" v="217" actId="20577"/>
      <pc:docMkLst>
        <pc:docMk/>
      </pc:docMkLst>
      <pc:sldChg chg="modSp modNotes">
        <pc:chgData name="Gokce Elif Baykal" userId="S::elif.baykal_ozyegin.edu.tr#ext#@chalmers.onmicrosoft.com::a97318c8-43d0-48f8-a258-056eab3cf248" providerId="AD" clId="Web-{CC01D564-C396-418B-8C82-4E430A8A9CFA}" dt="2023-02-08T10:50:45.269" v="217" actId="20577"/>
        <pc:sldMkLst>
          <pc:docMk/>
          <pc:sldMk cId="2392177994" sldId="1001"/>
        </pc:sldMkLst>
        <pc:spChg chg="mod">
          <ac:chgData name="Gokce Elif Baykal" userId="S::elif.baykal_ozyegin.edu.tr#ext#@chalmers.onmicrosoft.com::a97318c8-43d0-48f8-a258-056eab3cf248" providerId="AD" clId="Web-{CC01D564-C396-418B-8C82-4E430A8A9CFA}" dt="2023-02-08T10:50:45.269" v="217" actId="20577"/>
          <ac:spMkLst>
            <pc:docMk/>
            <pc:sldMk cId="2392177994" sldId="1001"/>
            <ac:spMk id="3" creationId="{F5C46E40-53A8-4952-8688-FD316F01D191}"/>
          </ac:spMkLst>
        </pc:spChg>
      </pc:sldChg>
      <pc:sldChg chg="modSp modNotes">
        <pc:chgData name="Gokce Elif Baykal" userId="S::elif.baykal_ozyegin.edu.tr#ext#@chalmers.onmicrosoft.com::a97318c8-43d0-48f8-a258-056eab3cf248" providerId="AD" clId="Web-{CC01D564-C396-418B-8C82-4E430A8A9CFA}" dt="2023-02-08T10:44:10.991" v="136" actId="20577"/>
        <pc:sldMkLst>
          <pc:docMk/>
          <pc:sldMk cId="3174487288" sldId="1002"/>
        </pc:sldMkLst>
        <pc:spChg chg="mod">
          <ac:chgData name="Gokce Elif Baykal" userId="S::elif.baykal_ozyegin.edu.tr#ext#@chalmers.onmicrosoft.com::a97318c8-43d0-48f8-a258-056eab3cf248" providerId="AD" clId="Web-{CC01D564-C396-418B-8C82-4E430A8A9CFA}" dt="2023-02-08T10:44:10.991" v="136" actId="20577"/>
          <ac:spMkLst>
            <pc:docMk/>
            <pc:sldMk cId="3174487288" sldId="1002"/>
            <ac:spMk id="3" creationId="{F5C46E40-53A8-4952-8688-FD316F01D191}"/>
          </ac:spMkLst>
        </pc:spChg>
      </pc:sldChg>
    </pc:docChg>
  </pc:docChgLst>
  <pc:docChgLst>
    <pc:chgData name="Gokce Elif Baykal" userId="S::elif.baykal_ozyegin.edu.tr#ext#@chalmers.onmicrosoft.com::a97318c8-43d0-48f8-a258-056eab3cf248" providerId="AD" clId="Web-{8CA12308-D626-4DF5-9ED8-07DD08B40040}"/>
    <pc:docChg chg="delSld modSld sldOrd">
      <pc:chgData name="Gokce Elif Baykal" userId="S::elif.baykal_ozyegin.edu.tr#ext#@chalmers.onmicrosoft.com::a97318c8-43d0-48f8-a258-056eab3cf248" providerId="AD" clId="Web-{8CA12308-D626-4DF5-9ED8-07DD08B40040}" dt="2023-02-08T10:28:21.650" v="622" actId="20577"/>
      <pc:docMkLst>
        <pc:docMk/>
      </pc:docMkLst>
      <pc:sldChg chg="modSp">
        <pc:chgData name="Gokce Elif Baykal" userId="S::elif.baykal_ozyegin.edu.tr#ext#@chalmers.onmicrosoft.com::a97318c8-43d0-48f8-a258-056eab3cf248" providerId="AD" clId="Web-{8CA12308-D626-4DF5-9ED8-07DD08B40040}" dt="2023-02-08T10:26:54.334" v="580" actId="20577"/>
        <pc:sldMkLst>
          <pc:docMk/>
          <pc:sldMk cId="1646612049" sldId="261"/>
        </pc:sldMkLst>
        <pc:spChg chg="mod">
          <ac:chgData name="Gokce Elif Baykal" userId="S::elif.baykal_ozyegin.edu.tr#ext#@chalmers.onmicrosoft.com::a97318c8-43d0-48f8-a258-056eab3cf248" providerId="AD" clId="Web-{8CA12308-D626-4DF5-9ED8-07DD08B40040}" dt="2023-02-08T10:26:54.334" v="580" actId="20577"/>
          <ac:spMkLst>
            <pc:docMk/>
            <pc:sldMk cId="1646612049" sldId="261"/>
            <ac:spMk id="5" creationId="{61B399EA-8B7E-97AC-AE24-945C74177E90}"/>
          </ac:spMkLst>
        </pc:spChg>
      </pc:sldChg>
      <pc:sldChg chg="modSp">
        <pc:chgData name="Gokce Elif Baykal" userId="S::elif.baykal_ozyegin.edu.tr#ext#@chalmers.onmicrosoft.com::a97318c8-43d0-48f8-a258-056eab3cf248" providerId="AD" clId="Web-{8CA12308-D626-4DF5-9ED8-07DD08B40040}" dt="2023-02-08T10:20:10.243" v="541" actId="20577"/>
        <pc:sldMkLst>
          <pc:docMk/>
          <pc:sldMk cId="1162042843" sldId="263"/>
        </pc:sldMkLst>
        <pc:spChg chg="mod">
          <ac:chgData name="Gokce Elif Baykal" userId="S::elif.baykal_ozyegin.edu.tr#ext#@chalmers.onmicrosoft.com::a97318c8-43d0-48f8-a258-056eab3cf248" providerId="AD" clId="Web-{8CA12308-D626-4DF5-9ED8-07DD08B40040}" dt="2023-02-08T10:20:10.243" v="541" actId="20577"/>
          <ac:spMkLst>
            <pc:docMk/>
            <pc:sldMk cId="1162042843" sldId="263"/>
            <ac:spMk id="5" creationId="{DB232359-9A5D-FF98-DE5C-B3A6D0895A4D}"/>
          </ac:spMkLst>
        </pc:spChg>
      </pc:sldChg>
      <pc:sldChg chg="modSp">
        <pc:chgData name="Gokce Elif Baykal" userId="S::elif.baykal_ozyegin.edu.tr#ext#@chalmers.onmicrosoft.com::a97318c8-43d0-48f8-a258-056eab3cf248" providerId="AD" clId="Web-{8CA12308-D626-4DF5-9ED8-07DD08B40040}" dt="2023-02-08T08:10:06.402" v="26" actId="20577"/>
        <pc:sldMkLst>
          <pc:docMk/>
          <pc:sldMk cId="3263606186" sldId="265"/>
        </pc:sldMkLst>
        <pc:spChg chg="mod">
          <ac:chgData name="Gokce Elif Baykal" userId="S::elif.baykal_ozyegin.edu.tr#ext#@chalmers.onmicrosoft.com::a97318c8-43d0-48f8-a258-056eab3cf248" providerId="AD" clId="Web-{8CA12308-D626-4DF5-9ED8-07DD08B40040}" dt="2023-02-08T08:06:34.145" v="8" actId="20577"/>
          <ac:spMkLst>
            <pc:docMk/>
            <pc:sldMk cId="3263606186" sldId="265"/>
            <ac:spMk id="7" creationId="{3C6D44DF-C734-B558-7ED7-C0CDD043C833}"/>
          </ac:spMkLst>
        </pc:spChg>
        <pc:spChg chg="mod">
          <ac:chgData name="Gokce Elif Baykal" userId="S::elif.baykal_ozyegin.edu.tr#ext#@chalmers.onmicrosoft.com::a97318c8-43d0-48f8-a258-056eab3cf248" providerId="AD" clId="Web-{8CA12308-D626-4DF5-9ED8-07DD08B40040}" dt="2023-02-08T08:10:06.402" v="26" actId="20577"/>
          <ac:spMkLst>
            <pc:docMk/>
            <pc:sldMk cId="3263606186" sldId="265"/>
            <ac:spMk id="8" creationId="{2264F49D-6686-F449-57F3-5832D839B63A}"/>
          </ac:spMkLst>
        </pc:spChg>
      </pc:sldChg>
      <pc:sldChg chg="modSp del ord modNotes">
        <pc:chgData name="Gokce Elif Baykal" userId="S::elif.baykal_ozyegin.edu.tr#ext#@chalmers.onmicrosoft.com::a97318c8-43d0-48f8-a258-056eab3cf248" providerId="AD" clId="Web-{8CA12308-D626-4DF5-9ED8-07DD08B40040}" dt="2023-02-08T10:18:26.661" v="455"/>
        <pc:sldMkLst>
          <pc:docMk/>
          <pc:sldMk cId="463441993" sldId="269"/>
        </pc:sldMkLst>
        <pc:spChg chg="mod">
          <ac:chgData name="Gokce Elif Baykal" userId="S::elif.baykal_ozyegin.edu.tr#ext#@chalmers.onmicrosoft.com::a97318c8-43d0-48f8-a258-056eab3cf248" providerId="AD" clId="Web-{8CA12308-D626-4DF5-9ED8-07DD08B40040}" dt="2023-02-08T08:43:11.700" v="274" actId="20577"/>
          <ac:spMkLst>
            <pc:docMk/>
            <pc:sldMk cId="463441993" sldId="269"/>
            <ac:spMk id="2" creationId="{019574E0-517B-4B2C-BDCC-C0AC5FFB59FD}"/>
          </ac:spMkLst>
        </pc:spChg>
        <pc:spChg chg="mod">
          <ac:chgData name="Gokce Elif Baykal" userId="S::elif.baykal_ozyegin.edu.tr#ext#@chalmers.onmicrosoft.com::a97318c8-43d0-48f8-a258-056eab3cf248" providerId="AD" clId="Web-{8CA12308-D626-4DF5-9ED8-07DD08B40040}" dt="2023-02-08T10:15:55.031" v="299" actId="20577"/>
          <ac:spMkLst>
            <pc:docMk/>
            <pc:sldMk cId="463441993" sldId="269"/>
            <ac:spMk id="3" creationId="{F5C46E40-53A8-4952-8688-FD316F01D191}"/>
          </ac:spMkLst>
        </pc:spChg>
      </pc:sldChg>
      <pc:sldChg chg="modSp">
        <pc:chgData name="Gokce Elif Baykal" userId="S::elif.baykal_ozyegin.edu.tr#ext#@chalmers.onmicrosoft.com::a97318c8-43d0-48f8-a258-056eab3cf248" providerId="AD" clId="Web-{8CA12308-D626-4DF5-9ED8-07DD08B40040}" dt="2023-02-08T08:32:05.272" v="211" actId="20577"/>
        <pc:sldMkLst>
          <pc:docMk/>
          <pc:sldMk cId="1226931195" sldId="970"/>
        </pc:sldMkLst>
        <pc:spChg chg="mod">
          <ac:chgData name="Gokce Elif Baykal" userId="S::elif.baykal_ozyegin.edu.tr#ext#@chalmers.onmicrosoft.com::a97318c8-43d0-48f8-a258-056eab3cf248" providerId="AD" clId="Web-{8CA12308-D626-4DF5-9ED8-07DD08B40040}" dt="2023-02-08T08:32:05.272" v="211" actId="20577"/>
          <ac:spMkLst>
            <pc:docMk/>
            <pc:sldMk cId="1226931195" sldId="970"/>
            <ac:spMk id="5" creationId="{9AB674E8-409A-1670-8729-DC1C007AA01A}"/>
          </ac:spMkLst>
        </pc:spChg>
      </pc:sldChg>
      <pc:sldChg chg="del">
        <pc:chgData name="Gokce Elif Baykal" userId="S::elif.baykal_ozyegin.edu.tr#ext#@chalmers.onmicrosoft.com::a97318c8-43d0-48f8-a258-056eab3cf248" providerId="AD" clId="Web-{8CA12308-D626-4DF5-9ED8-07DD08B40040}" dt="2023-02-08T09:42:49.126" v="280"/>
        <pc:sldMkLst>
          <pc:docMk/>
          <pc:sldMk cId="3219066610" sldId="982"/>
        </pc:sldMkLst>
      </pc:sldChg>
      <pc:sldChg chg="modSp">
        <pc:chgData name="Gokce Elif Baykal" userId="S::elif.baykal_ozyegin.edu.tr#ext#@chalmers.onmicrosoft.com::a97318c8-43d0-48f8-a258-056eab3cf248" providerId="AD" clId="Web-{8CA12308-D626-4DF5-9ED8-07DD08B40040}" dt="2023-02-08T08:32:55.290" v="233" actId="20577"/>
        <pc:sldMkLst>
          <pc:docMk/>
          <pc:sldMk cId="530280424" sldId="988"/>
        </pc:sldMkLst>
        <pc:spChg chg="mod">
          <ac:chgData name="Gokce Elif Baykal" userId="S::elif.baykal_ozyegin.edu.tr#ext#@chalmers.onmicrosoft.com::a97318c8-43d0-48f8-a258-056eab3cf248" providerId="AD" clId="Web-{8CA12308-D626-4DF5-9ED8-07DD08B40040}" dt="2023-02-08T08:32:28.070" v="222" actId="20577"/>
          <ac:spMkLst>
            <pc:docMk/>
            <pc:sldMk cId="530280424" sldId="988"/>
            <ac:spMk id="10" creationId="{377D8320-647E-FCBE-235E-4F212865BC11}"/>
          </ac:spMkLst>
        </pc:spChg>
        <pc:spChg chg="mod">
          <ac:chgData name="Gokce Elif Baykal" userId="S::elif.baykal_ozyegin.edu.tr#ext#@chalmers.onmicrosoft.com::a97318c8-43d0-48f8-a258-056eab3cf248" providerId="AD" clId="Web-{8CA12308-D626-4DF5-9ED8-07DD08B40040}" dt="2023-02-08T08:32:55.290" v="233" actId="20577"/>
          <ac:spMkLst>
            <pc:docMk/>
            <pc:sldMk cId="530280424" sldId="988"/>
            <ac:spMk id="13" creationId="{EADFFA00-BC1C-0C81-04F2-E7BD2D98EC7A}"/>
          </ac:spMkLst>
        </pc:spChg>
      </pc:sldChg>
      <pc:sldChg chg="modSp">
        <pc:chgData name="Gokce Elif Baykal" userId="S::elif.baykal_ozyegin.edu.tr#ext#@chalmers.onmicrosoft.com::a97318c8-43d0-48f8-a258-056eab3cf248" providerId="AD" clId="Web-{8CA12308-D626-4DF5-9ED8-07DD08B40040}" dt="2023-02-08T10:24:05.094" v="566" actId="20577"/>
        <pc:sldMkLst>
          <pc:docMk/>
          <pc:sldMk cId="3409001689" sldId="989"/>
        </pc:sldMkLst>
        <pc:spChg chg="mod">
          <ac:chgData name="Gokce Elif Baykal" userId="S::elif.baykal_ozyegin.edu.tr#ext#@chalmers.onmicrosoft.com::a97318c8-43d0-48f8-a258-056eab3cf248" providerId="AD" clId="Web-{8CA12308-D626-4DF5-9ED8-07DD08B40040}" dt="2023-02-08T10:24:05.094" v="566" actId="20577"/>
          <ac:spMkLst>
            <pc:docMk/>
            <pc:sldMk cId="3409001689" sldId="989"/>
            <ac:spMk id="4" creationId="{7984F50E-21B9-C6F1-A885-D7E780E6A444}"/>
          </ac:spMkLst>
        </pc:spChg>
      </pc:sldChg>
      <pc:sldChg chg="modSp">
        <pc:chgData name="Gokce Elif Baykal" userId="S::elif.baykal_ozyegin.edu.tr#ext#@chalmers.onmicrosoft.com::a97318c8-43d0-48f8-a258-056eab3cf248" providerId="AD" clId="Web-{8CA12308-D626-4DF5-9ED8-07DD08B40040}" dt="2023-02-08T08:13:07.862" v="112" actId="20577"/>
        <pc:sldMkLst>
          <pc:docMk/>
          <pc:sldMk cId="3970191186" sldId="991"/>
        </pc:sldMkLst>
        <pc:spChg chg="mod">
          <ac:chgData name="Gokce Elif Baykal" userId="S::elif.baykal_ozyegin.edu.tr#ext#@chalmers.onmicrosoft.com::a97318c8-43d0-48f8-a258-056eab3cf248" providerId="AD" clId="Web-{8CA12308-D626-4DF5-9ED8-07DD08B40040}" dt="2023-02-08T08:13:07.862" v="112" actId="20577"/>
          <ac:spMkLst>
            <pc:docMk/>
            <pc:sldMk cId="3970191186" sldId="991"/>
            <ac:spMk id="2" creationId="{019574E0-517B-4B2C-BDCC-C0AC5FFB59FD}"/>
          </ac:spMkLst>
        </pc:spChg>
        <pc:spChg chg="mod">
          <ac:chgData name="Gokce Elif Baykal" userId="S::elif.baykal_ozyegin.edu.tr#ext#@chalmers.onmicrosoft.com::a97318c8-43d0-48f8-a258-056eab3cf248" providerId="AD" clId="Web-{8CA12308-D626-4DF5-9ED8-07DD08B40040}" dt="2023-02-08T08:12:39.861" v="98" actId="20577"/>
          <ac:spMkLst>
            <pc:docMk/>
            <pc:sldMk cId="3970191186" sldId="991"/>
            <ac:spMk id="3" creationId="{F5C46E40-53A8-4952-8688-FD316F01D191}"/>
          </ac:spMkLst>
        </pc:spChg>
      </pc:sldChg>
      <pc:sldChg chg="modSp">
        <pc:chgData name="Gokce Elif Baykal" userId="S::elif.baykal_ozyegin.edu.tr#ext#@chalmers.onmicrosoft.com::a97318c8-43d0-48f8-a258-056eab3cf248" providerId="AD" clId="Web-{8CA12308-D626-4DF5-9ED8-07DD08B40040}" dt="2023-02-08T08:13:17.784" v="116" actId="20577"/>
        <pc:sldMkLst>
          <pc:docMk/>
          <pc:sldMk cId="927326045" sldId="992"/>
        </pc:sldMkLst>
        <pc:spChg chg="mod">
          <ac:chgData name="Gokce Elif Baykal" userId="S::elif.baykal_ozyegin.edu.tr#ext#@chalmers.onmicrosoft.com::a97318c8-43d0-48f8-a258-056eab3cf248" providerId="AD" clId="Web-{8CA12308-D626-4DF5-9ED8-07DD08B40040}" dt="2023-02-08T08:13:17.784" v="116" actId="20577"/>
          <ac:spMkLst>
            <pc:docMk/>
            <pc:sldMk cId="927326045" sldId="992"/>
            <ac:spMk id="2" creationId="{019574E0-517B-4B2C-BDCC-C0AC5FFB59FD}"/>
          </ac:spMkLst>
        </pc:spChg>
      </pc:sldChg>
      <pc:sldChg chg="modSp">
        <pc:chgData name="Gokce Elif Baykal" userId="S::elif.baykal_ozyegin.edu.tr#ext#@chalmers.onmicrosoft.com::a97318c8-43d0-48f8-a258-056eab3cf248" providerId="AD" clId="Web-{8CA12308-D626-4DF5-9ED8-07DD08B40040}" dt="2023-02-08T10:15:00.607" v="296" actId="14100"/>
        <pc:sldMkLst>
          <pc:docMk/>
          <pc:sldMk cId="3441423856" sldId="993"/>
        </pc:sldMkLst>
        <pc:spChg chg="mod">
          <ac:chgData name="Gokce Elif Baykal" userId="S::elif.baykal_ozyegin.edu.tr#ext#@chalmers.onmicrosoft.com::a97318c8-43d0-48f8-a258-056eab3cf248" providerId="AD" clId="Web-{8CA12308-D626-4DF5-9ED8-07DD08B40040}" dt="2023-02-08T08:33:13.540" v="241" actId="20577"/>
          <ac:spMkLst>
            <pc:docMk/>
            <pc:sldMk cId="3441423856" sldId="993"/>
            <ac:spMk id="10" creationId="{377D8320-647E-FCBE-235E-4F212865BC11}"/>
          </ac:spMkLst>
        </pc:spChg>
        <pc:spChg chg="mod">
          <ac:chgData name="Gokce Elif Baykal" userId="S::elif.baykal_ozyegin.edu.tr#ext#@chalmers.onmicrosoft.com::a97318c8-43d0-48f8-a258-056eab3cf248" providerId="AD" clId="Web-{8CA12308-D626-4DF5-9ED8-07DD08B40040}" dt="2023-02-08T08:33:25.665" v="242" actId="20577"/>
          <ac:spMkLst>
            <pc:docMk/>
            <pc:sldMk cId="3441423856" sldId="993"/>
            <ac:spMk id="13" creationId="{EADFFA00-BC1C-0C81-04F2-E7BD2D98EC7A}"/>
          </ac:spMkLst>
        </pc:spChg>
        <pc:picChg chg="mod">
          <ac:chgData name="Gokce Elif Baykal" userId="S::elif.baykal_ozyegin.edu.tr#ext#@chalmers.onmicrosoft.com::a97318c8-43d0-48f8-a258-056eab3cf248" providerId="AD" clId="Web-{8CA12308-D626-4DF5-9ED8-07DD08B40040}" dt="2023-02-08T10:15:00.607" v="296" actId="14100"/>
          <ac:picMkLst>
            <pc:docMk/>
            <pc:sldMk cId="3441423856" sldId="993"/>
            <ac:picMk id="12" creationId="{52BF8534-D424-D3F4-5CB6-AB2F3803F206}"/>
          </ac:picMkLst>
        </pc:picChg>
      </pc:sldChg>
      <pc:sldChg chg="modSp">
        <pc:chgData name="Gokce Elif Baykal" userId="S::elif.baykal_ozyegin.edu.tr#ext#@chalmers.onmicrosoft.com::a97318c8-43d0-48f8-a258-056eab3cf248" providerId="AD" clId="Web-{8CA12308-D626-4DF5-9ED8-07DD08B40040}" dt="2023-02-08T10:28:21.650" v="622" actId="20577"/>
        <pc:sldMkLst>
          <pc:docMk/>
          <pc:sldMk cId="3273533917" sldId="994"/>
        </pc:sldMkLst>
        <pc:spChg chg="mod">
          <ac:chgData name="Gokce Elif Baykal" userId="S::elif.baykal_ozyegin.edu.tr#ext#@chalmers.onmicrosoft.com::a97318c8-43d0-48f8-a258-056eab3cf248" providerId="AD" clId="Web-{8CA12308-D626-4DF5-9ED8-07DD08B40040}" dt="2023-02-08T08:32:21.007" v="214" actId="20577"/>
          <ac:spMkLst>
            <pc:docMk/>
            <pc:sldMk cId="3273533917" sldId="994"/>
            <ac:spMk id="2" creationId="{019574E0-517B-4B2C-BDCC-C0AC5FFB59FD}"/>
          </ac:spMkLst>
        </pc:spChg>
        <pc:spChg chg="mod">
          <ac:chgData name="Gokce Elif Baykal" userId="S::elif.baykal_ozyegin.edu.tr#ext#@chalmers.onmicrosoft.com::a97318c8-43d0-48f8-a258-056eab3cf248" providerId="AD" clId="Web-{8CA12308-D626-4DF5-9ED8-07DD08B40040}" dt="2023-02-08T10:28:21.650" v="622" actId="20577"/>
          <ac:spMkLst>
            <pc:docMk/>
            <pc:sldMk cId="3273533917" sldId="994"/>
            <ac:spMk id="3" creationId="{F5C46E40-53A8-4952-8688-FD316F01D191}"/>
          </ac:spMkLst>
        </pc:spChg>
      </pc:sldChg>
      <pc:sldChg chg="modSp">
        <pc:chgData name="Gokce Elif Baykal" userId="S::elif.baykal_ozyegin.edu.tr#ext#@chalmers.onmicrosoft.com::a97318c8-43d0-48f8-a258-056eab3cf248" providerId="AD" clId="Web-{8CA12308-D626-4DF5-9ED8-07DD08B40040}" dt="2023-02-08T08:33:58.338" v="260" actId="20577"/>
        <pc:sldMkLst>
          <pc:docMk/>
          <pc:sldMk cId="1647911191" sldId="995"/>
        </pc:sldMkLst>
        <pc:spChg chg="mod">
          <ac:chgData name="Gokce Elif Baykal" userId="S::elif.baykal_ozyegin.edu.tr#ext#@chalmers.onmicrosoft.com::a97318c8-43d0-48f8-a258-056eab3cf248" providerId="AD" clId="Web-{8CA12308-D626-4DF5-9ED8-07DD08B40040}" dt="2023-02-08T08:33:58.338" v="260" actId="20577"/>
          <ac:spMkLst>
            <pc:docMk/>
            <pc:sldMk cId="1647911191" sldId="995"/>
            <ac:spMk id="10" creationId="{377D8320-647E-FCBE-235E-4F212865BC11}"/>
          </ac:spMkLst>
        </pc:spChg>
        <pc:spChg chg="mod">
          <ac:chgData name="Gokce Elif Baykal" userId="S::elif.baykal_ozyegin.edu.tr#ext#@chalmers.onmicrosoft.com::a97318c8-43d0-48f8-a258-056eab3cf248" providerId="AD" clId="Web-{8CA12308-D626-4DF5-9ED8-07DD08B40040}" dt="2023-02-08T08:33:39.322" v="257" actId="20577"/>
          <ac:spMkLst>
            <pc:docMk/>
            <pc:sldMk cId="1647911191" sldId="995"/>
            <ac:spMk id="13" creationId="{EADFFA00-BC1C-0C81-04F2-E7BD2D98EC7A}"/>
          </ac:spMkLst>
        </pc:spChg>
      </pc:sldChg>
      <pc:sldChg chg="modSp">
        <pc:chgData name="Gokce Elif Baykal" userId="S::elif.baykal_ozyegin.edu.tr#ext#@chalmers.onmicrosoft.com::a97318c8-43d0-48f8-a258-056eab3cf248" providerId="AD" clId="Web-{8CA12308-D626-4DF5-9ED8-07DD08B40040}" dt="2023-02-08T08:34:05.198" v="263" actId="20577"/>
        <pc:sldMkLst>
          <pc:docMk/>
          <pc:sldMk cId="482065147" sldId="996"/>
        </pc:sldMkLst>
        <pc:spChg chg="mod">
          <ac:chgData name="Gokce Elif Baykal" userId="S::elif.baykal_ozyegin.edu.tr#ext#@chalmers.onmicrosoft.com::a97318c8-43d0-48f8-a258-056eab3cf248" providerId="AD" clId="Web-{8CA12308-D626-4DF5-9ED8-07DD08B40040}" dt="2023-02-08T08:34:05.198" v="263" actId="20577"/>
          <ac:spMkLst>
            <pc:docMk/>
            <pc:sldMk cId="482065147" sldId="996"/>
            <ac:spMk id="2" creationId="{019574E0-517B-4B2C-BDCC-C0AC5FFB59FD}"/>
          </ac:spMkLst>
        </pc:spChg>
        <pc:spChg chg="mod">
          <ac:chgData name="Gokce Elif Baykal" userId="S::elif.baykal_ozyegin.edu.tr#ext#@chalmers.onmicrosoft.com::a97318c8-43d0-48f8-a258-056eab3cf248" providerId="AD" clId="Web-{8CA12308-D626-4DF5-9ED8-07DD08B40040}" dt="2023-02-08T08:33:46.916" v="258" actId="20577"/>
          <ac:spMkLst>
            <pc:docMk/>
            <pc:sldMk cId="482065147" sldId="996"/>
            <ac:spMk id="3" creationId="{F5C46E40-53A8-4952-8688-FD316F01D191}"/>
          </ac:spMkLst>
        </pc:spChg>
      </pc:sldChg>
      <pc:sldChg chg="modSp">
        <pc:chgData name="Gokce Elif Baykal" userId="S::elif.baykal_ozyegin.edu.tr#ext#@chalmers.onmicrosoft.com::a97318c8-43d0-48f8-a258-056eab3cf248" providerId="AD" clId="Web-{8CA12308-D626-4DF5-9ED8-07DD08B40040}" dt="2023-02-08T08:47:42.240" v="276" actId="20577"/>
        <pc:sldMkLst>
          <pc:docMk/>
          <pc:sldMk cId="1429752189" sldId="997"/>
        </pc:sldMkLst>
        <pc:spChg chg="mod">
          <ac:chgData name="Gokce Elif Baykal" userId="S::elif.baykal_ozyegin.edu.tr#ext#@chalmers.onmicrosoft.com::a97318c8-43d0-48f8-a258-056eab3cf248" providerId="AD" clId="Web-{8CA12308-D626-4DF5-9ED8-07DD08B40040}" dt="2023-02-08T08:47:42.240" v="276" actId="20577"/>
          <ac:spMkLst>
            <pc:docMk/>
            <pc:sldMk cId="1429752189" sldId="997"/>
            <ac:spMk id="2" creationId="{019574E0-517B-4B2C-BDCC-C0AC5FFB59FD}"/>
          </ac:spMkLst>
        </pc:spChg>
      </pc:sldChg>
      <pc:sldChg chg="modSp del">
        <pc:chgData name="Gokce Elif Baykal" userId="S::elif.baykal_ozyegin.edu.tr#ext#@chalmers.onmicrosoft.com::a97318c8-43d0-48f8-a258-056eab3cf248" providerId="AD" clId="Web-{8CA12308-D626-4DF5-9ED8-07DD08B40040}" dt="2023-02-08T10:12:29.446" v="282"/>
        <pc:sldMkLst>
          <pc:docMk/>
          <pc:sldMk cId="1080286951" sldId="998"/>
        </pc:sldMkLst>
        <pc:spChg chg="mod">
          <ac:chgData name="Gokce Elif Baykal" userId="S::elif.baykal_ozyegin.edu.tr#ext#@chalmers.onmicrosoft.com::a97318c8-43d0-48f8-a258-056eab3cf248" providerId="AD" clId="Web-{8CA12308-D626-4DF5-9ED8-07DD08B40040}" dt="2023-02-08T10:12:27.368" v="281" actId="20577"/>
          <ac:spMkLst>
            <pc:docMk/>
            <pc:sldMk cId="1080286951" sldId="998"/>
            <ac:spMk id="3" creationId="{F5C46E40-53A8-4952-8688-FD316F01D191}"/>
          </ac:spMkLst>
        </pc:spChg>
      </pc:sldChg>
      <pc:sldChg chg="modNotes">
        <pc:chgData name="Gokce Elif Baykal" userId="S::elif.baykal_ozyegin.edu.tr#ext#@chalmers.onmicrosoft.com::a97318c8-43d0-48f8-a258-056eab3cf248" providerId="AD" clId="Web-{8CA12308-D626-4DF5-9ED8-07DD08B40040}" dt="2023-02-08T10:13:33.870" v="294"/>
        <pc:sldMkLst>
          <pc:docMk/>
          <pc:sldMk cId="2489410956" sldId="999"/>
        </pc:sldMkLst>
      </pc:sldChg>
      <pc:sldChg chg="modNotes">
        <pc:chgData name="Gokce Elif Baykal" userId="S::elif.baykal_ozyegin.edu.tr#ext#@chalmers.onmicrosoft.com::a97318c8-43d0-48f8-a258-056eab3cf248" providerId="AD" clId="Web-{8CA12308-D626-4DF5-9ED8-07DD08B40040}" dt="2023-02-08T10:13:44.652" v="295"/>
        <pc:sldMkLst>
          <pc:docMk/>
          <pc:sldMk cId="2033224869" sldId="1000"/>
        </pc:sldMkLst>
      </pc:sldChg>
      <pc:sldChg chg="modSp">
        <pc:chgData name="Gokce Elif Baykal" userId="S::elif.baykal_ozyegin.edu.tr#ext#@chalmers.onmicrosoft.com::a97318c8-43d0-48f8-a258-056eab3cf248" providerId="AD" clId="Web-{8CA12308-D626-4DF5-9ED8-07DD08B40040}" dt="2023-02-08T10:22:09.840" v="549" actId="20577"/>
        <pc:sldMkLst>
          <pc:docMk/>
          <pc:sldMk cId="2392177994" sldId="1001"/>
        </pc:sldMkLst>
        <pc:spChg chg="mod">
          <ac:chgData name="Gokce Elif Baykal" userId="S::elif.baykal_ozyegin.edu.tr#ext#@chalmers.onmicrosoft.com::a97318c8-43d0-48f8-a258-056eab3cf248" providerId="AD" clId="Web-{8CA12308-D626-4DF5-9ED8-07DD08B40040}" dt="2023-02-08T10:22:09.840" v="549" actId="20577"/>
          <ac:spMkLst>
            <pc:docMk/>
            <pc:sldMk cId="2392177994" sldId="1001"/>
            <ac:spMk id="3" creationId="{F5C46E40-53A8-4952-8688-FD316F01D191}"/>
          </ac:spMkLst>
        </pc:spChg>
      </pc:sldChg>
    </pc:docChg>
  </pc:docChgLst>
  <pc:docChgLst>
    <pc:chgData name="Gokce Elif Baykal" userId="S::elif.baykal_ozyegin.edu.tr#ext#@chalmers.onmicrosoft.com::a97318c8-43d0-48f8-a258-056eab3cf248" providerId="AD" clId="Web-{DC654069-F12C-48C1-B021-D89A17AFC10B}"/>
    <pc:docChg chg="">
      <pc:chgData name="Gokce Elif Baykal" userId="S::elif.baykal_ozyegin.edu.tr#ext#@chalmers.onmicrosoft.com::a97318c8-43d0-48f8-a258-056eab3cf248" providerId="AD" clId="Web-{DC654069-F12C-48C1-B021-D89A17AFC10B}" dt="2023-02-12T17:58:48.875" v="0"/>
      <pc:docMkLst>
        <pc:docMk/>
      </pc:docMkLst>
      <pc:sldChg chg="modCm">
        <pc:chgData name="Gokce Elif Baykal" userId="S::elif.baykal_ozyegin.edu.tr#ext#@chalmers.onmicrosoft.com::a97318c8-43d0-48f8-a258-056eab3cf248" providerId="AD" clId="Web-{DC654069-F12C-48C1-B021-D89A17AFC10B}" dt="2023-02-12T17:58:48.875" v="0"/>
        <pc:sldMkLst>
          <pc:docMk/>
          <pc:sldMk cId="1952832278" sldId="972"/>
        </pc:sldMkLst>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DC654069-F12C-48C1-B021-D89A17AFC10B}" dt="2023-02-12T17:58:48.875" v="0"/>
              <pc2:cmMkLst xmlns:pc2="http://schemas.microsoft.com/office/powerpoint/2019/9/main/command">
                <pc:docMk/>
                <pc:sldMk cId="1952832278" sldId="972"/>
                <pc2:cmMk id="{DA06C6CD-D284-4C7C-B309-354DE9A7A37E}"/>
              </pc2:cmMkLst>
            </pc226:cmChg>
          </p:ext>
        </pc:extLst>
      </pc:sldChg>
    </pc:docChg>
  </pc:docChgLst>
  <pc:docChgLst>
    <pc:chgData name="Gokce Elif Baykal" userId="S::elif.baykal_ozyegin.edu.tr#ext#@chalmers.onmicrosoft.com::a97318c8-43d0-48f8-a258-056eab3cf248" providerId="AD" clId="Web-{86F67D86-AB1C-43C6-A5AE-F81157B6AE8A}"/>
    <pc:docChg chg="addSld delSld modSld sldOrd">
      <pc:chgData name="Gokce Elif Baykal" userId="S::elif.baykal_ozyegin.edu.tr#ext#@chalmers.onmicrosoft.com::a97318c8-43d0-48f8-a258-056eab3cf248" providerId="AD" clId="Web-{86F67D86-AB1C-43C6-A5AE-F81157B6AE8A}" dt="2023-02-06T20:42:09.861" v="2655" actId="20577"/>
      <pc:docMkLst>
        <pc:docMk/>
      </pc:docMkLst>
      <pc:sldChg chg="addSp delSp modSp">
        <pc:chgData name="Gokce Elif Baykal" userId="S::elif.baykal_ozyegin.edu.tr#ext#@chalmers.onmicrosoft.com::a97318c8-43d0-48f8-a258-056eab3cf248" providerId="AD" clId="Web-{86F67D86-AB1C-43C6-A5AE-F81157B6AE8A}" dt="2023-02-06T19:29:19.270" v="2548" actId="14100"/>
        <pc:sldMkLst>
          <pc:docMk/>
          <pc:sldMk cId="1646612049" sldId="261"/>
        </pc:sldMkLst>
        <pc:spChg chg="add del">
          <ac:chgData name="Gokce Elif Baykal" userId="S::elif.baykal_ozyegin.edu.tr#ext#@chalmers.onmicrosoft.com::a97318c8-43d0-48f8-a258-056eab3cf248" providerId="AD" clId="Web-{86F67D86-AB1C-43C6-A5AE-F81157B6AE8A}" dt="2023-02-06T19:19:18.776" v="2494"/>
          <ac:spMkLst>
            <pc:docMk/>
            <pc:sldMk cId="1646612049" sldId="261"/>
            <ac:spMk id="4" creationId="{2156A088-748F-13CF-2467-FF87CE66299B}"/>
          </ac:spMkLst>
        </pc:spChg>
        <pc:spChg chg="mod">
          <ac:chgData name="Gokce Elif Baykal" userId="S::elif.baykal_ozyegin.edu.tr#ext#@chalmers.onmicrosoft.com::a97318c8-43d0-48f8-a258-056eab3cf248" providerId="AD" clId="Web-{86F67D86-AB1C-43C6-A5AE-F81157B6AE8A}" dt="2023-02-06T19:29:19.270" v="2548" actId="14100"/>
          <ac:spMkLst>
            <pc:docMk/>
            <pc:sldMk cId="1646612049" sldId="261"/>
            <ac:spMk id="5" creationId="{61B399EA-8B7E-97AC-AE24-945C74177E90}"/>
          </ac:spMkLst>
        </pc:spChg>
        <pc:spChg chg="add del">
          <ac:chgData name="Gokce Elif Baykal" userId="S::elif.baykal_ozyegin.edu.tr#ext#@chalmers.onmicrosoft.com::a97318c8-43d0-48f8-a258-056eab3cf248" providerId="AD" clId="Web-{86F67D86-AB1C-43C6-A5AE-F81157B6AE8A}" dt="2023-02-06T19:21:56.500" v="2525"/>
          <ac:spMkLst>
            <pc:docMk/>
            <pc:sldMk cId="1646612049" sldId="261"/>
            <ac:spMk id="7" creationId="{537697B0-2F35-E0B9-1826-EFD60828A806}"/>
          </ac:spMkLst>
        </pc:spChg>
      </pc:sldChg>
      <pc:sldChg chg="modSp">
        <pc:chgData name="Gokce Elif Baykal" userId="S::elif.baykal_ozyegin.edu.tr#ext#@chalmers.onmicrosoft.com::a97318c8-43d0-48f8-a258-056eab3cf248" providerId="AD" clId="Web-{86F67D86-AB1C-43C6-A5AE-F81157B6AE8A}" dt="2023-02-06T20:39:21.776" v="2653" actId="20577"/>
        <pc:sldMkLst>
          <pc:docMk/>
          <pc:sldMk cId="1162042843" sldId="263"/>
        </pc:sldMkLst>
        <pc:spChg chg="mod">
          <ac:chgData name="Gokce Elif Baykal" userId="S::elif.baykal_ozyegin.edu.tr#ext#@chalmers.onmicrosoft.com::a97318c8-43d0-48f8-a258-056eab3cf248" providerId="AD" clId="Web-{86F67D86-AB1C-43C6-A5AE-F81157B6AE8A}" dt="2023-02-06T20:39:21.776" v="2653" actId="20577"/>
          <ac:spMkLst>
            <pc:docMk/>
            <pc:sldMk cId="1162042843" sldId="263"/>
            <ac:spMk id="5" creationId="{DB232359-9A5D-FF98-DE5C-B3A6D0895A4D}"/>
          </ac:spMkLst>
        </pc:spChg>
      </pc:sldChg>
      <pc:sldChg chg="modSp">
        <pc:chgData name="Gokce Elif Baykal" userId="S::elif.baykal_ozyegin.edu.tr#ext#@chalmers.onmicrosoft.com::a97318c8-43d0-48f8-a258-056eab3cf248" providerId="AD" clId="Web-{86F67D86-AB1C-43C6-A5AE-F81157B6AE8A}" dt="2023-02-06T20:42:09.861" v="2655" actId="20577"/>
        <pc:sldMkLst>
          <pc:docMk/>
          <pc:sldMk cId="1521668323" sldId="264"/>
        </pc:sldMkLst>
        <pc:spChg chg="mod">
          <ac:chgData name="Gokce Elif Baykal" userId="S::elif.baykal_ozyegin.edu.tr#ext#@chalmers.onmicrosoft.com::a97318c8-43d0-48f8-a258-056eab3cf248" providerId="AD" clId="Web-{86F67D86-AB1C-43C6-A5AE-F81157B6AE8A}" dt="2023-02-06T20:42:09.861" v="2655" actId="20577"/>
          <ac:spMkLst>
            <pc:docMk/>
            <pc:sldMk cId="1521668323" sldId="264"/>
            <ac:spMk id="2" creationId="{00000000-0000-0000-0000-000000000000}"/>
          </ac:spMkLst>
        </pc:spChg>
      </pc:sldChg>
      <pc:sldChg chg="modSp">
        <pc:chgData name="Gokce Elif Baykal" userId="S::elif.baykal_ozyegin.edu.tr#ext#@chalmers.onmicrosoft.com::a97318c8-43d0-48f8-a258-056eab3cf248" providerId="AD" clId="Web-{86F67D86-AB1C-43C6-A5AE-F81157B6AE8A}" dt="2023-02-06T10:22:58.852" v="160" actId="20577"/>
        <pc:sldMkLst>
          <pc:docMk/>
          <pc:sldMk cId="3263606186" sldId="265"/>
        </pc:sldMkLst>
        <pc:spChg chg="mod">
          <ac:chgData name="Gokce Elif Baykal" userId="S::elif.baykal_ozyegin.edu.tr#ext#@chalmers.onmicrosoft.com::a97318c8-43d0-48f8-a258-056eab3cf248" providerId="AD" clId="Web-{86F67D86-AB1C-43C6-A5AE-F81157B6AE8A}" dt="2023-02-06T10:22:58.852" v="160" actId="20577"/>
          <ac:spMkLst>
            <pc:docMk/>
            <pc:sldMk cId="3263606186" sldId="265"/>
            <ac:spMk id="7" creationId="{3C6D44DF-C734-B558-7ED7-C0CDD043C833}"/>
          </ac:spMkLst>
        </pc:spChg>
        <pc:spChg chg="mod">
          <ac:chgData name="Gokce Elif Baykal" userId="S::elif.baykal_ozyegin.edu.tr#ext#@chalmers.onmicrosoft.com::a97318c8-43d0-48f8-a258-056eab3cf248" providerId="AD" clId="Web-{86F67D86-AB1C-43C6-A5AE-F81157B6AE8A}" dt="2023-02-06T09:55:45.952" v="120" actId="20577"/>
          <ac:spMkLst>
            <pc:docMk/>
            <pc:sldMk cId="3263606186" sldId="265"/>
            <ac:spMk id="8" creationId="{2264F49D-6686-F449-57F3-5832D839B63A}"/>
          </ac:spMkLst>
        </pc:spChg>
      </pc:sldChg>
      <pc:sldChg chg="modSp ord">
        <pc:chgData name="Gokce Elif Baykal" userId="S::elif.baykal_ozyegin.edu.tr#ext#@chalmers.onmicrosoft.com::a97318c8-43d0-48f8-a258-056eab3cf248" providerId="AD" clId="Web-{86F67D86-AB1C-43C6-A5AE-F81157B6AE8A}" dt="2023-02-06T18:41:07.892" v="2272" actId="20577"/>
        <pc:sldMkLst>
          <pc:docMk/>
          <pc:sldMk cId="1083468244" sldId="266"/>
        </pc:sldMkLst>
        <pc:spChg chg="mod">
          <ac:chgData name="Gokce Elif Baykal" userId="S::elif.baykal_ozyegin.edu.tr#ext#@chalmers.onmicrosoft.com::a97318c8-43d0-48f8-a258-056eab3cf248" providerId="AD" clId="Web-{86F67D86-AB1C-43C6-A5AE-F81157B6AE8A}" dt="2023-02-06T18:41:07.892" v="2272" actId="20577"/>
          <ac:spMkLst>
            <pc:docMk/>
            <pc:sldMk cId="1083468244" sldId="266"/>
            <ac:spMk id="3" creationId="{EB31EF40-7D31-4FC3-B4F6-6D91680BBD88}"/>
          </ac:spMkLst>
        </pc:spChg>
      </pc:sldChg>
      <pc:sldChg chg="modSp">
        <pc:chgData name="Gokce Elif Baykal" userId="S::elif.baykal_ozyegin.edu.tr#ext#@chalmers.onmicrosoft.com::a97318c8-43d0-48f8-a258-056eab3cf248" providerId="AD" clId="Web-{86F67D86-AB1C-43C6-A5AE-F81157B6AE8A}" dt="2023-02-06T18:11:24.184" v="2174" actId="20577"/>
        <pc:sldMkLst>
          <pc:docMk/>
          <pc:sldMk cId="1400699526" sldId="267"/>
        </pc:sldMkLst>
        <pc:spChg chg="mod">
          <ac:chgData name="Gokce Elif Baykal" userId="S::elif.baykal_ozyegin.edu.tr#ext#@chalmers.onmicrosoft.com::a97318c8-43d0-48f8-a258-056eab3cf248" providerId="AD" clId="Web-{86F67D86-AB1C-43C6-A5AE-F81157B6AE8A}" dt="2023-02-06T15:39:27.568" v="807" actId="20577"/>
          <ac:spMkLst>
            <pc:docMk/>
            <pc:sldMk cId="1400699526" sldId="267"/>
            <ac:spMk id="2" creationId="{019574E0-517B-4B2C-BDCC-C0AC5FFB59FD}"/>
          </ac:spMkLst>
        </pc:spChg>
        <pc:spChg chg="mod">
          <ac:chgData name="Gokce Elif Baykal" userId="S::elif.baykal_ozyegin.edu.tr#ext#@chalmers.onmicrosoft.com::a97318c8-43d0-48f8-a258-056eab3cf248" providerId="AD" clId="Web-{86F67D86-AB1C-43C6-A5AE-F81157B6AE8A}" dt="2023-02-06T18:11:24.184" v="2174" actId="20577"/>
          <ac:spMkLst>
            <pc:docMk/>
            <pc:sldMk cId="1400699526" sldId="267"/>
            <ac:spMk id="3" creationId="{F5C46E40-53A8-4952-8688-FD316F01D191}"/>
          </ac:spMkLst>
        </pc:spChg>
      </pc:sldChg>
      <pc:sldChg chg="addSp delSp modSp modNotes">
        <pc:chgData name="Gokce Elif Baykal" userId="S::elif.baykal_ozyegin.edu.tr#ext#@chalmers.onmicrosoft.com::a97318c8-43d0-48f8-a258-056eab3cf248" providerId="AD" clId="Web-{86F67D86-AB1C-43C6-A5AE-F81157B6AE8A}" dt="2023-02-06T15:39:18.724" v="805" actId="20577"/>
        <pc:sldMkLst>
          <pc:docMk/>
          <pc:sldMk cId="463441993" sldId="269"/>
        </pc:sldMkLst>
        <pc:spChg chg="mod">
          <ac:chgData name="Gokce Elif Baykal" userId="S::elif.baykal_ozyegin.edu.tr#ext#@chalmers.onmicrosoft.com::a97318c8-43d0-48f8-a258-056eab3cf248" providerId="AD" clId="Web-{86F67D86-AB1C-43C6-A5AE-F81157B6AE8A}" dt="2023-02-06T15:39:18.724" v="805" actId="20577"/>
          <ac:spMkLst>
            <pc:docMk/>
            <pc:sldMk cId="463441993" sldId="269"/>
            <ac:spMk id="2" creationId="{019574E0-517B-4B2C-BDCC-C0AC5FFB59FD}"/>
          </ac:spMkLst>
        </pc:spChg>
        <pc:spChg chg="mod">
          <ac:chgData name="Gokce Elif Baykal" userId="S::elif.baykal_ozyegin.edu.tr#ext#@chalmers.onmicrosoft.com::a97318c8-43d0-48f8-a258-056eab3cf248" providerId="AD" clId="Web-{86F67D86-AB1C-43C6-A5AE-F81157B6AE8A}" dt="2023-02-06T13:24:27.988" v="465" actId="1076"/>
          <ac:spMkLst>
            <pc:docMk/>
            <pc:sldMk cId="463441993" sldId="269"/>
            <ac:spMk id="3" creationId="{F5C46E40-53A8-4952-8688-FD316F01D191}"/>
          </ac:spMkLst>
        </pc:spChg>
        <pc:spChg chg="mod">
          <ac:chgData name="Gokce Elif Baykal" userId="S::elif.baykal_ozyegin.edu.tr#ext#@chalmers.onmicrosoft.com::a97318c8-43d0-48f8-a258-056eab3cf248" providerId="AD" clId="Web-{86F67D86-AB1C-43C6-A5AE-F81157B6AE8A}" dt="2023-02-06T14:47:16.336" v="586" actId="20577"/>
          <ac:spMkLst>
            <pc:docMk/>
            <pc:sldMk cId="463441993" sldId="269"/>
            <ac:spMk id="5" creationId="{64EE577D-74EC-E237-4936-94123AC748C8}"/>
          </ac:spMkLst>
        </pc:spChg>
        <pc:spChg chg="add mod">
          <ac:chgData name="Gokce Elif Baykal" userId="S::elif.baykal_ozyegin.edu.tr#ext#@chalmers.onmicrosoft.com::a97318c8-43d0-48f8-a258-056eab3cf248" providerId="AD" clId="Web-{86F67D86-AB1C-43C6-A5AE-F81157B6AE8A}" dt="2023-02-06T12:54:13.041" v="330" actId="1076"/>
          <ac:spMkLst>
            <pc:docMk/>
            <pc:sldMk cId="463441993" sldId="269"/>
            <ac:spMk id="7" creationId="{75E05336-4C6E-4C4C-A7BB-CC2AC35DE9DD}"/>
          </ac:spMkLst>
        </pc:spChg>
        <pc:spChg chg="add mod">
          <ac:chgData name="Gokce Elif Baykal" userId="S::elif.baykal_ozyegin.edu.tr#ext#@chalmers.onmicrosoft.com::a97318c8-43d0-48f8-a258-056eab3cf248" providerId="AD" clId="Web-{86F67D86-AB1C-43C6-A5AE-F81157B6AE8A}" dt="2023-02-06T12:55:09.325" v="347" actId="20577"/>
          <ac:spMkLst>
            <pc:docMk/>
            <pc:sldMk cId="463441993" sldId="269"/>
            <ac:spMk id="8" creationId="{8B8C17AE-2FEA-CE82-EA16-A0AEEBF2989E}"/>
          </ac:spMkLst>
        </pc:spChg>
        <pc:spChg chg="add mod">
          <ac:chgData name="Gokce Elif Baykal" userId="S::elif.baykal_ozyegin.edu.tr#ext#@chalmers.onmicrosoft.com::a97318c8-43d0-48f8-a258-056eab3cf248" providerId="AD" clId="Web-{86F67D86-AB1C-43C6-A5AE-F81157B6AE8A}" dt="2023-02-06T12:55:29.872" v="365" actId="20577"/>
          <ac:spMkLst>
            <pc:docMk/>
            <pc:sldMk cId="463441993" sldId="269"/>
            <ac:spMk id="9" creationId="{C4A245E9-2F3E-241D-19BC-03656169B263}"/>
          </ac:spMkLst>
        </pc:spChg>
        <pc:spChg chg="add mod">
          <ac:chgData name="Gokce Elif Baykal" userId="S::elif.baykal_ozyegin.edu.tr#ext#@chalmers.onmicrosoft.com::a97318c8-43d0-48f8-a258-056eab3cf248" providerId="AD" clId="Web-{86F67D86-AB1C-43C6-A5AE-F81157B6AE8A}" dt="2023-02-06T13:18:47.850" v="394" actId="20577"/>
          <ac:spMkLst>
            <pc:docMk/>
            <pc:sldMk cId="463441993" sldId="269"/>
            <ac:spMk id="10" creationId="{BF340F0F-2977-F54C-3F9A-754D0D0823CC}"/>
          </ac:spMkLst>
        </pc:spChg>
        <pc:spChg chg="add mod">
          <ac:chgData name="Gokce Elif Baykal" userId="S::elif.baykal_ozyegin.edu.tr#ext#@chalmers.onmicrosoft.com::a97318c8-43d0-48f8-a258-056eab3cf248" providerId="AD" clId="Web-{86F67D86-AB1C-43C6-A5AE-F81157B6AE8A}" dt="2023-02-06T14:45:03.763" v="573" actId="1076"/>
          <ac:spMkLst>
            <pc:docMk/>
            <pc:sldMk cId="463441993" sldId="269"/>
            <ac:spMk id="14" creationId="{40C79714-1E5A-DA2C-CABA-D2D65571F69D}"/>
          </ac:spMkLst>
        </pc:spChg>
        <pc:picChg chg="del mod">
          <ac:chgData name="Gokce Elif Baykal" userId="S::elif.baykal_ozyegin.edu.tr#ext#@chalmers.onmicrosoft.com::a97318c8-43d0-48f8-a258-056eab3cf248" providerId="AD" clId="Web-{86F67D86-AB1C-43C6-A5AE-F81157B6AE8A}" dt="2023-02-06T13:22:29.093" v="434"/>
          <ac:picMkLst>
            <pc:docMk/>
            <pc:sldMk cId="463441993" sldId="269"/>
            <ac:picMk id="4" creationId="{222B7F95-17D9-F805-D67A-6736FF89E7BC}"/>
          </ac:picMkLst>
        </pc:picChg>
        <pc:cxnChg chg="add mod">
          <ac:chgData name="Gokce Elif Baykal" userId="S::elif.baykal_ozyegin.edu.tr#ext#@chalmers.onmicrosoft.com::a97318c8-43d0-48f8-a258-056eab3cf248" providerId="AD" clId="Web-{86F67D86-AB1C-43C6-A5AE-F81157B6AE8A}" dt="2023-02-06T12:53:10.102" v="308" actId="1076"/>
          <ac:cxnSpMkLst>
            <pc:docMk/>
            <pc:sldMk cId="463441993" sldId="269"/>
            <ac:cxnSpMk id="6" creationId="{46568BDF-37CB-E760-EDEC-246DBA63399C}"/>
          </ac:cxnSpMkLst>
        </pc:cxnChg>
        <pc:cxnChg chg="add mod">
          <ac:chgData name="Gokce Elif Baykal" userId="S::elif.baykal_ozyegin.edu.tr#ext#@chalmers.onmicrosoft.com::a97318c8-43d0-48f8-a258-056eab3cf248" providerId="AD" clId="Web-{86F67D86-AB1C-43C6-A5AE-F81157B6AE8A}" dt="2023-02-06T13:24:14.988" v="456" actId="1076"/>
          <ac:cxnSpMkLst>
            <pc:docMk/>
            <pc:sldMk cId="463441993" sldId="269"/>
            <ac:cxnSpMk id="11" creationId="{A4CA16C4-A0E8-740F-D35B-30317EC132B8}"/>
          </ac:cxnSpMkLst>
        </pc:cxnChg>
        <pc:cxnChg chg="add del mod">
          <ac:chgData name="Gokce Elif Baykal" userId="S::elif.baykal_ozyegin.edu.tr#ext#@chalmers.onmicrosoft.com::a97318c8-43d0-48f8-a258-056eab3cf248" providerId="AD" clId="Web-{86F67D86-AB1C-43C6-A5AE-F81157B6AE8A}" dt="2023-02-06T13:21:53.764" v="423"/>
          <ac:cxnSpMkLst>
            <pc:docMk/>
            <pc:sldMk cId="463441993" sldId="269"/>
            <ac:cxnSpMk id="12" creationId="{F7DFEE47-E85B-ED47-0993-EFDFE66AC540}"/>
          </ac:cxnSpMkLst>
        </pc:cxnChg>
        <pc:cxnChg chg="add mod">
          <ac:chgData name="Gokce Elif Baykal" userId="S::elif.baykal_ozyegin.edu.tr#ext#@chalmers.onmicrosoft.com::a97318c8-43d0-48f8-a258-056eab3cf248" providerId="AD" clId="Web-{86F67D86-AB1C-43C6-A5AE-F81157B6AE8A}" dt="2023-02-06T13:24:14.988" v="457" actId="1076"/>
          <ac:cxnSpMkLst>
            <pc:docMk/>
            <pc:sldMk cId="463441993" sldId="269"/>
            <ac:cxnSpMk id="13" creationId="{D15F7CEE-A8B9-00CA-CBC2-69E41CBE650D}"/>
          </ac:cxnSpMkLst>
        </pc:cxnChg>
        <pc:cxnChg chg="add mod">
          <ac:chgData name="Gokce Elif Baykal" userId="S::elif.baykal_ozyegin.edu.tr#ext#@chalmers.onmicrosoft.com::a97318c8-43d0-48f8-a258-056eab3cf248" providerId="AD" clId="Web-{86F67D86-AB1C-43C6-A5AE-F81157B6AE8A}" dt="2023-02-06T13:24:48.145" v="468" actId="1076"/>
          <ac:cxnSpMkLst>
            <pc:docMk/>
            <pc:sldMk cId="463441993" sldId="269"/>
            <ac:cxnSpMk id="15" creationId="{781493BD-33AD-A749-BB50-F1AACFF0E651}"/>
          </ac:cxnSpMkLst>
        </pc:cxnChg>
        <pc:cxnChg chg="add mod">
          <ac:chgData name="Gokce Elif Baykal" userId="S::elif.baykal_ozyegin.edu.tr#ext#@chalmers.onmicrosoft.com::a97318c8-43d0-48f8-a258-056eab3cf248" providerId="AD" clId="Web-{86F67D86-AB1C-43C6-A5AE-F81157B6AE8A}" dt="2023-02-06T13:24:48.161" v="469" actId="1076"/>
          <ac:cxnSpMkLst>
            <pc:docMk/>
            <pc:sldMk cId="463441993" sldId="269"/>
            <ac:cxnSpMk id="16" creationId="{B699EE2D-C3D9-9352-E41E-136B67D01F58}"/>
          </ac:cxnSpMkLst>
        </pc:cxnChg>
      </pc:sldChg>
      <pc:sldChg chg="modSp">
        <pc:chgData name="Gokce Elif Baykal" userId="S::elif.baykal_ozyegin.edu.tr#ext#@chalmers.onmicrosoft.com::a97318c8-43d0-48f8-a258-056eab3cf248" providerId="AD" clId="Web-{86F67D86-AB1C-43C6-A5AE-F81157B6AE8A}" dt="2023-02-06T20:30:25.976" v="2590" actId="20577"/>
        <pc:sldMkLst>
          <pc:docMk/>
          <pc:sldMk cId="3335391763" sldId="270"/>
        </pc:sldMkLst>
        <pc:spChg chg="mod">
          <ac:chgData name="Gokce Elif Baykal" userId="S::elif.baykal_ozyegin.edu.tr#ext#@chalmers.onmicrosoft.com::a97318c8-43d0-48f8-a258-056eab3cf248" providerId="AD" clId="Web-{86F67D86-AB1C-43C6-A5AE-F81157B6AE8A}" dt="2023-02-06T20:30:25.976" v="2590" actId="20577"/>
          <ac:spMkLst>
            <pc:docMk/>
            <pc:sldMk cId="3335391763" sldId="270"/>
            <ac:spMk id="2" creationId="{019574E0-517B-4B2C-BDCC-C0AC5FFB59FD}"/>
          </ac:spMkLst>
        </pc:spChg>
      </pc:sldChg>
      <pc:sldChg chg="addSp delSp modSp">
        <pc:chgData name="Gokce Elif Baykal" userId="S::elif.baykal_ozyegin.edu.tr#ext#@chalmers.onmicrosoft.com::a97318c8-43d0-48f8-a258-056eab3cf248" providerId="AD" clId="Web-{86F67D86-AB1C-43C6-A5AE-F81157B6AE8A}" dt="2023-02-06T18:59:12.480" v="2440" actId="20577"/>
        <pc:sldMkLst>
          <pc:docMk/>
          <pc:sldMk cId="3938574020" sldId="271"/>
        </pc:sldMkLst>
        <pc:spChg chg="del mod">
          <ac:chgData name="Gokce Elif Baykal" userId="S::elif.baykal_ozyegin.edu.tr#ext#@chalmers.onmicrosoft.com::a97318c8-43d0-48f8-a258-056eab3cf248" providerId="AD" clId="Web-{86F67D86-AB1C-43C6-A5AE-F81157B6AE8A}" dt="2023-02-06T18:55:07.002" v="2367"/>
          <ac:spMkLst>
            <pc:docMk/>
            <pc:sldMk cId="3938574020" sldId="271"/>
            <ac:spMk id="2" creationId="{019574E0-517B-4B2C-BDCC-C0AC5FFB59FD}"/>
          </ac:spMkLst>
        </pc:spChg>
        <pc:spChg chg="mod">
          <ac:chgData name="Gokce Elif Baykal" userId="S::elif.baykal_ozyegin.edu.tr#ext#@chalmers.onmicrosoft.com::a97318c8-43d0-48f8-a258-056eab3cf248" providerId="AD" clId="Web-{86F67D86-AB1C-43C6-A5AE-F81157B6AE8A}" dt="2023-02-06T18:54:07.344" v="2344" actId="20577"/>
          <ac:spMkLst>
            <pc:docMk/>
            <pc:sldMk cId="3938574020" sldId="271"/>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5:09.018" v="2368"/>
          <ac:spMkLst>
            <pc:docMk/>
            <pc:sldMk cId="3938574020" sldId="271"/>
            <ac:spMk id="5" creationId="{95A37247-ABAB-88CA-6644-0D729BDDD5B2}"/>
          </ac:spMkLst>
        </pc:spChg>
        <pc:spChg chg="add mod">
          <ac:chgData name="Gokce Elif Baykal" userId="S::elif.baykal_ozyegin.edu.tr#ext#@chalmers.onmicrosoft.com::a97318c8-43d0-48f8-a258-056eab3cf248" providerId="AD" clId="Web-{86F67D86-AB1C-43C6-A5AE-F81157B6AE8A}" dt="2023-02-06T18:59:12.480" v="2440" actId="20577"/>
          <ac:spMkLst>
            <pc:docMk/>
            <pc:sldMk cId="3938574020" sldId="271"/>
            <ac:spMk id="7" creationId="{FD9AE635-20D6-B768-9A32-8486B7FC1A79}"/>
          </ac:spMkLst>
        </pc:spChg>
      </pc:sldChg>
      <pc:sldChg chg="modSp">
        <pc:chgData name="Gokce Elif Baykal" userId="S::elif.baykal_ozyegin.edu.tr#ext#@chalmers.onmicrosoft.com::a97318c8-43d0-48f8-a258-056eab3cf248" providerId="AD" clId="Web-{86F67D86-AB1C-43C6-A5AE-F81157B6AE8A}" dt="2023-02-06T20:30:58.352" v="2595" actId="1076"/>
        <pc:sldMkLst>
          <pc:docMk/>
          <pc:sldMk cId="1472183607" sldId="272"/>
        </pc:sldMkLst>
        <pc:spChg chg="mod">
          <ac:chgData name="Gokce Elif Baykal" userId="S::elif.baykal_ozyegin.edu.tr#ext#@chalmers.onmicrosoft.com::a97318c8-43d0-48f8-a258-056eab3cf248" providerId="AD" clId="Web-{86F67D86-AB1C-43C6-A5AE-F81157B6AE8A}" dt="2023-02-06T20:30:58.352" v="2595" actId="1076"/>
          <ac:spMkLst>
            <pc:docMk/>
            <pc:sldMk cId="1472183607" sldId="272"/>
            <ac:spMk id="12" creationId="{136301EC-216A-E604-FBD7-1105530B5C68}"/>
          </ac:spMkLst>
        </pc:spChg>
      </pc:sldChg>
      <pc:sldChg chg="modSp">
        <pc:chgData name="Gokce Elif Baykal" userId="S::elif.baykal_ozyegin.edu.tr#ext#@chalmers.onmicrosoft.com::a97318c8-43d0-48f8-a258-056eab3cf248" providerId="AD" clId="Web-{86F67D86-AB1C-43C6-A5AE-F81157B6AE8A}" dt="2023-02-06T18:54:39.345" v="2359" actId="20577"/>
        <pc:sldMkLst>
          <pc:docMk/>
          <pc:sldMk cId="1639304203" sldId="273"/>
        </pc:sldMkLst>
        <pc:spChg chg="mod">
          <ac:chgData name="Gokce Elif Baykal" userId="S::elif.baykal_ozyegin.edu.tr#ext#@chalmers.onmicrosoft.com::a97318c8-43d0-48f8-a258-056eab3cf248" providerId="AD" clId="Web-{86F67D86-AB1C-43C6-A5AE-F81157B6AE8A}" dt="2023-02-06T18:54:39.345" v="2359" actId="20577"/>
          <ac:spMkLst>
            <pc:docMk/>
            <pc:sldMk cId="1639304203" sldId="273"/>
            <ac:spMk id="2" creationId="{019574E0-517B-4B2C-BDCC-C0AC5FFB59FD}"/>
          </ac:spMkLst>
        </pc:spChg>
        <pc:spChg chg="mod">
          <ac:chgData name="Gokce Elif Baykal" userId="S::elif.baykal_ozyegin.edu.tr#ext#@chalmers.onmicrosoft.com::a97318c8-43d0-48f8-a258-056eab3cf248" providerId="AD" clId="Web-{86F67D86-AB1C-43C6-A5AE-F81157B6AE8A}" dt="2023-02-06T17:51:53.171" v="2112" actId="20577"/>
          <ac:spMkLst>
            <pc:docMk/>
            <pc:sldMk cId="1639304203" sldId="273"/>
            <ac:spMk id="3" creationId="{F5C46E40-53A8-4952-8688-FD316F01D191}"/>
          </ac:spMkLst>
        </pc:spChg>
      </pc:sldChg>
      <pc:sldChg chg="addSp delSp modSp">
        <pc:chgData name="Gokce Elif Baykal" userId="S::elif.baykal_ozyegin.edu.tr#ext#@chalmers.onmicrosoft.com::a97318c8-43d0-48f8-a258-056eab3cf248" providerId="AD" clId="Web-{86F67D86-AB1C-43C6-A5AE-F81157B6AE8A}" dt="2023-02-06T18:59:07.371" v="2437" actId="20577"/>
        <pc:sldMkLst>
          <pc:docMk/>
          <pc:sldMk cId="621264277" sldId="288"/>
        </pc:sldMkLst>
        <pc:spChg chg="del mod">
          <ac:chgData name="Gokce Elif Baykal" userId="S::elif.baykal_ozyegin.edu.tr#ext#@chalmers.onmicrosoft.com::a97318c8-43d0-48f8-a258-056eab3cf248" providerId="AD" clId="Web-{86F67D86-AB1C-43C6-A5AE-F81157B6AE8A}" dt="2023-02-06T18:55:33.316" v="2375"/>
          <ac:spMkLst>
            <pc:docMk/>
            <pc:sldMk cId="621264277" sldId="288"/>
            <ac:spMk id="2" creationId="{019574E0-517B-4B2C-BDCC-C0AC5FFB59FD}"/>
          </ac:spMkLst>
        </pc:spChg>
        <pc:spChg chg="mod">
          <ac:chgData name="Gokce Elif Baykal" userId="S::elif.baykal_ozyegin.edu.tr#ext#@chalmers.onmicrosoft.com::a97318c8-43d0-48f8-a258-056eab3cf248" providerId="AD" clId="Web-{86F67D86-AB1C-43C6-A5AE-F81157B6AE8A}" dt="2023-02-06T18:51:04.509" v="2293" actId="20577"/>
          <ac:spMkLst>
            <pc:docMk/>
            <pc:sldMk cId="621264277" sldId="288"/>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5:54.035" v="2381"/>
          <ac:spMkLst>
            <pc:docMk/>
            <pc:sldMk cId="621264277" sldId="288"/>
            <ac:spMk id="5" creationId="{B708B208-D256-4039-6CBF-82A079D10A34}"/>
          </ac:spMkLst>
        </pc:spChg>
        <pc:spChg chg="add del mod">
          <ac:chgData name="Gokce Elif Baykal" userId="S::elif.baykal_ozyegin.edu.tr#ext#@chalmers.onmicrosoft.com::a97318c8-43d0-48f8-a258-056eab3cf248" providerId="AD" clId="Web-{86F67D86-AB1C-43C6-A5AE-F81157B6AE8A}" dt="2023-02-06T18:55:55.145" v="2382"/>
          <ac:spMkLst>
            <pc:docMk/>
            <pc:sldMk cId="621264277" sldId="288"/>
            <ac:spMk id="7" creationId="{9B7E06CB-C87D-185B-A8BB-3100919FA138}"/>
          </ac:spMkLst>
        </pc:spChg>
        <pc:spChg chg="add mod">
          <ac:chgData name="Gokce Elif Baykal" userId="S::elif.baykal_ozyegin.edu.tr#ext#@chalmers.onmicrosoft.com::a97318c8-43d0-48f8-a258-056eab3cf248" providerId="AD" clId="Web-{86F67D86-AB1C-43C6-A5AE-F81157B6AE8A}" dt="2023-02-06T18:59:07.371" v="2437" actId="20577"/>
          <ac:spMkLst>
            <pc:docMk/>
            <pc:sldMk cId="621264277" sldId="288"/>
            <ac:spMk id="9" creationId="{218DBA50-1053-896E-5209-632A01FCAF05}"/>
          </ac:spMkLst>
        </pc:spChg>
      </pc:sldChg>
      <pc:sldChg chg="addSp delSp modSp">
        <pc:chgData name="Gokce Elif Baykal" userId="S::elif.baykal_ozyegin.edu.tr#ext#@chalmers.onmicrosoft.com::a97318c8-43d0-48f8-a258-056eab3cf248" providerId="AD" clId="Web-{86F67D86-AB1C-43C6-A5AE-F81157B6AE8A}" dt="2023-02-06T18:57:58.446" v="2422" actId="20577"/>
        <pc:sldMkLst>
          <pc:docMk/>
          <pc:sldMk cId="1934174898" sldId="289"/>
        </pc:sldMkLst>
        <pc:spChg chg="del mod">
          <ac:chgData name="Gokce Elif Baykal" userId="S::elif.baykal_ozyegin.edu.tr#ext#@chalmers.onmicrosoft.com::a97318c8-43d0-48f8-a258-056eab3cf248" providerId="AD" clId="Web-{86F67D86-AB1C-43C6-A5AE-F81157B6AE8A}" dt="2023-02-06T18:57:44.711" v="2414"/>
          <ac:spMkLst>
            <pc:docMk/>
            <pc:sldMk cId="1934174898" sldId="289"/>
            <ac:spMk id="2" creationId="{019574E0-517B-4B2C-BDCC-C0AC5FFB59FD}"/>
          </ac:spMkLst>
        </pc:spChg>
        <pc:spChg chg="mod">
          <ac:chgData name="Gokce Elif Baykal" userId="S::elif.baykal_ozyegin.edu.tr#ext#@chalmers.onmicrosoft.com::a97318c8-43d0-48f8-a258-056eab3cf248" providerId="AD" clId="Web-{86F67D86-AB1C-43C6-A5AE-F81157B6AE8A}" dt="2023-02-06T18:57:37.617" v="2413" actId="20577"/>
          <ac:spMkLst>
            <pc:docMk/>
            <pc:sldMk cId="1934174898" sldId="289"/>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7:50.164" v="2417"/>
          <ac:spMkLst>
            <pc:docMk/>
            <pc:sldMk cId="1934174898" sldId="289"/>
            <ac:spMk id="5" creationId="{7F618EE0-AE10-0B2D-85D4-D72E40FD7957}"/>
          </ac:spMkLst>
        </pc:spChg>
        <pc:spChg chg="add del">
          <ac:chgData name="Gokce Elif Baykal" userId="S::elif.baykal_ozyegin.edu.tr#ext#@chalmers.onmicrosoft.com::a97318c8-43d0-48f8-a258-056eab3cf248" providerId="AD" clId="Web-{86F67D86-AB1C-43C6-A5AE-F81157B6AE8A}" dt="2023-02-06T18:57:47.618" v="2416"/>
          <ac:spMkLst>
            <pc:docMk/>
            <pc:sldMk cId="1934174898" sldId="289"/>
            <ac:spMk id="7" creationId="{1E4D0CE7-F9CE-4C99-61AC-57B0ACB365AB}"/>
          </ac:spMkLst>
        </pc:spChg>
        <pc:spChg chg="add mod">
          <ac:chgData name="Gokce Elif Baykal" userId="S::elif.baykal_ozyegin.edu.tr#ext#@chalmers.onmicrosoft.com::a97318c8-43d0-48f8-a258-056eab3cf248" providerId="AD" clId="Web-{86F67D86-AB1C-43C6-A5AE-F81157B6AE8A}" dt="2023-02-06T18:57:58.446" v="2422" actId="20577"/>
          <ac:spMkLst>
            <pc:docMk/>
            <pc:sldMk cId="1934174898" sldId="289"/>
            <ac:spMk id="9" creationId="{A380AA13-96F3-EABE-9920-9D4BD16B59AC}"/>
          </ac:spMkLst>
        </pc:spChg>
      </pc:sldChg>
      <pc:sldChg chg="addSp delSp modSp">
        <pc:chgData name="Gokce Elif Baykal" userId="S::elif.baykal_ozyegin.edu.tr#ext#@chalmers.onmicrosoft.com::a97318c8-43d0-48f8-a258-056eab3cf248" providerId="AD" clId="Web-{86F67D86-AB1C-43C6-A5AE-F81157B6AE8A}" dt="2023-02-06T18:58:57.433" v="2429" actId="20577"/>
        <pc:sldMkLst>
          <pc:docMk/>
          <pc:sldMk cId="4217480080" sldId="290"/>
        </pc:sldMkLst>
        <pc:spChg chg="del mod">
          <ac:chgData name="Gokce Elif Baykal" userId="S::elif.baykal_ozyegin.edu.tr#ext#@chalmers.onmicrosoft.com::a97318c8-43d0-48f8-a258-056eab3cf248" providerId="AD" clId="Web-{86F67D86-AB1C-43C6-A5AE-F81157B6AE8A}" dt="2023-02-06T18:56:31.990" v="2391"/>
          <ac:spMkLst>
            <pc:docMk/>
            <pc:sldMk cId="4217480080" sldId="290"/>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6:34.662" v="2392"/>
          <ac:spMkLst>
            <pc:docMk/>
            <pc:sldMk cId="4217480080" sldId="290"/>
            <ac:spMk id="5" creationId="{D41C0F5C-974B-6A2E-569B-DF9F554A429F}"/>
          </ac:spMkLst>
        </pc:spChg>
        <pc:spChg chg="add mod">
          <ac:chgData name="Gokce Elif Baykal" userId="S::elif.baykal_ozyegin.edu.tr#ext#@chalmers.onmicrosoft.com::a97318c8-43d0-48f8-a258-056eab3cf248" providerId="AD" clId="Web-{86F67D86-AB1C-43C6-A5AE-F81157B6AE8A}" dt="2023-02-06T18:58:57.433" v="2429" actId="20577"/>
          <ac:spMkLst>
            <pc:docMk/>
            <pc:sldMk cId="4217480080" sldId="290"/>
            <ac:spMk id="7" creationId="{1D7BF96C-F1ED-EAC7-B670-EC0624E71122}"/>
          </ac:spMkLst>
        </pc:spChg>
      </pc:sldChg>
      <pc:sldChg chg="addSp delSp modSp">
        <pc:chgData name="Gokce Elif Baykal" userId="S::elif.baykal_ozyegin.edu.tr#ext#@chalmers.onmicrosoft.com::a97318c8-43d0-48f8-a258-056eab3cf248" providerId="AD" clId="Web-{86F67D86-AB1C-43C6-A5AE-F81157B6AE8A}" dt="2023-02-06T18:57:05.803" v="2405" actId="20577"/>
        <pc:sldMkLst>
          <pc:docMk/>
          <pc:sldMk cId="3913814040" sldId="291"/>
        </pc:sldMkLst>
        <pc:spChg chg="del">
          <ac:chgData name="Gokce Elif Baykal" userId="S::elif.baykal_ozyegin.edu.tr#ext#@chalmers.onmicrosoft.com::a97318c8-43d0-48f8-a258-056eab3cf248" providerId="AD" clId="Web-{86F67D86-AB1C-43C6-A5AE-F81157B6AE8A}" dt="2023-02-06T18:56:56.366" v="2399"/>
          <ac:spMkLst>
            <pc:docMk/>
            <pc:sldMk cId="3913814040" sldId="291"/>
            <ac:spMk id="2" creationId="{019574E0-517B-4B2C-BDCC-C0AC5FFB59FD}"/>
          </ac:spMkLst>
        </pc:spChg>
        <pc:spChg chg="mod">
          <ac:chgData name="Gokce Elif Baykal" userId="S::elif.baykal_ozyegin.edu.tr#ext#@chalmers.onmicrosoft.com::a97318c8-43d0-48f8-a258-056eab3cf248" providerId="AD" clId="Web-{86F67D86-AB1C-43C6-A5AE-F81157B6AE8A}" dt="2023-02-06T18:52:11.964" v="2311" actId="20577"/>
          <ac:spMkLst>
            <pc:docMk/>
            <pc:sldMk cId="3913814040" sldId="291"/>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6:58.100" v="2400"/>
          <ac:spMkLst>
            <pc:docMk/>
            <pc:sldMk cId="3913814040" sldId="291"/>
            <ac:spMk id="5" creationId="{1E5FE14D-3473-9311-9085-0F1159C7EE2F}"/>
          </ac:spMkLst>
        </pc:spChg>
        <pc:spChg chg="add mod">
          <ac:chgData name="Gokce Elif Baykal" userId="S::elif.baykal_ozyegin.edu.tr#ext#@chalmers.onmicrosoft.com::a97318c8-43d0-48f8-a258-056eab3cf248" providerId="AD" clId="Web-{86F67D86-AB1C-43C6-A5AE-F81157B6AE8A}" dt="2023-02-06T18:57:05.803" v="2405" actId="20577"/>
          <ac:spMkLst>
            <pc:docMk/>
            <pc:sldMk cId="3913814040" sldId="291"/>
            <ac:spMk id="7" creationId="{2125E64C-B09F-8CDC-6BF2-0843E9FD9CC0}"/>
          </ac:spMkLst>
        </pc:spChg>
      </pc:sldChg>
      <pc:sldChg chg="modSp">
        <pc:chgData name="Gokce Elif Baykal" userId="S::elif.baykal_ozyegin.edu.tr#ext#@chalmers.onmicrosoft.com::a97318c8-43d0-48f8-a258-056eab3cf248" providerId="AD" clId="Web-{86F67D86-AB1C-43C6-A5AE-F81157B6AE8A}" dt="2023-02-06T19:17:01.552" v="2461"/>
        <pc:sldMkLst>
          <pc:docMk/>
          <pc:sldMk cId="1863054558" sldId="292"/>
        </pc:sldMkLst>
        <pc:spChg chg="mod">
          <ac:chgData name="Gokce Elif Baykal" userId="S::elif.baykal_ozyegin.edu.tr#ext#@chalmers.onmicrosoft.com::a97318c8-43d0-48f8-a258-056eab3cf248" providerId="AD" clId="Web-{86F67D86-AB1C-43C6-A5AE-F81157B6AE8A}" dt="2023-02-06T17:50:18.136" v="2102" actId="20577"/>
          <ac:spMkLst>
            <pc:docMk/>
            <pc:sldMk cId="1863054558" sldId="292"/>
            <ac:spMk id="2" creationId="{019574E0-517B-4B2C-BDCC-C0AC5FFB59FD}"/>
          </ac:spMkLst>
        </pc:spChg>
        <pc:spChg chg="mod">
          <ac:chgData name="Gokce Elif Baykal" userId="S::elif.baykal_ozyegin.edu.tr#ext#@chalmers.onmicrosoft.com::a97318c8-43d0-48f8-a258-056eab3cf248" providerId="AD" clId="Web-{86F67D86-AB1C-43C6-A5AE-F81157B6AE8A}" dt="2023-02-06T19:15:58.112" v="2457" actId="20577"/>
          <ac:spMkLst>
            <pc:docMk/>
            <pc:sldMk cId="1863054558" sldId="292"/>
            <ac:spMk id="3" creationId="{F5C46E40-53A8-4952-8688-FD316F01D191}"/>
          </ac:spMkLst>
        </pc:spChg>
        <pc:spChg chg="mod">
          <ac:chgData name="Gokce Elif Baykal" userId="S::elif.baykal_ozyegin.edu.tr#ext#@chalmers.onmicrosoft.com::a97318c8-43d0-48f8-a258-056eab3cf248" providerId="AD" clId="Web-{86F67D86-AB1C-43C6-A5AE-F81157B6AE8A}" dt="2023-02-06T19:17:01.552" v="2461"/>
          <ac:spMkLst>
            <pc:docMk/>
            <pc:sldMk cId="1863054558" sldId="292"/>
            <ac:spMk id="5" creationId="{8D4ED6E3-DE87-34B5-B88F-B5FF0D070A03}"/>
          </ac:spMkLst>
        </pc:spChg>
      </pc:sldChg>
      <pc:sldChg chg="addSp delSp modSp">
        <pc:chgData name="Gokce Elif Baykal" userId="S::elif.baykal_ozyegin.edu.tr#ext#@chalmers.onmicrosoft.com::a97318c8-43d0-48f8-a258-056eab3cf248" providerId="AD" clId="Web-{86F67D86-AB1C-43C6-A5AE-F81157B6AE8A}" dt="2023-02-06T19:18:49.259" v="2490"/>
        <pc:sldMkLst>
          <pc:docMk/>
          <pc:sldMk cId="2629748393" sldId="293"/>
        </pc:sldMkLst>
        <pc:spChg chg="mod">
          <ac:chgData name="Gokce Elif Baykal" userId="S::elif.baykal_ozyegin.edu.tr#ext#@chalmers.onmicrosoft.com::a97318c8-43d0-48f8-a258-056eab3cf248" providerId="AD" clId="Web-{86F67D86-AB1C-43C6-A5AE-F81157B6AE8A}" dt="2023-02-06T17:50:27.152" v="2103" actId="20577"/>
          <ac:spMkLst>
            <pc:docMk/>
            <pc:sldMk cId="2629748393" sldId="293"/>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9:17:15.615" v="2466"/>
          <ac:spMkLst>
            <pc:docMk/>
            <pc:sldMk cId="2629748393" sldId="293"/>
            <ac:spMk id="4" creationId="{2395D4AE-1EA6-5AB7-83E3-74D79F3B22ED}"/>
          </ac:spMkLst>
        </pc:spChg>
        <pc:spChg chg="add del mod">
          <ac:chgData name="Gokce Elif Baykal" userId="S::elif.baykal_ozyegin.edu.tr#ext#@chalmers.onmicrosoft.com::a97318c8-43d0-48f8-a258-056eab3cf248" providerId="AD" clId="Web-{86F67D86-AB1C-43C6-A5AE-F81157B6AE8A}" dt="2023-02-06T19:18:48.446" v="2489"/>
          <ac:spMkLst>
            <pc:docMk/>
            <pc:sldMk cId="2629748393" sldId="293"/>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38.290" v="2486"/>
          <ac:spMkLst>
            <pc:docMk/>
            <pc:sldMk cId="2629748393" sldId="293"/>
            <ac:spMk id="7" creationId="{C3E5BA9C-912A-717E-375D-82BA32ABD651}"/>
          </ac:spMkLst>
        </pc:spChg>
        <pc:spChg chg="add">
          <ac:chgData name="Gokce Elif Baykal" userId="S::elif.baykal_ozyegin.edu.tr#ext#@chalmers.onmicrosoft.com::a97318c8-43d0-48f8-a258-056eab3cf248" providerId="AD" clId="Web-{86F67D86-AB1C-43C6-A5AE-F81157B6AE8A}" dt="2023-02-06T19:18:49.259" v="2490"/>
          <ac:spMkLst>
            <pc:docMk/>
            <pc:sldMk cId="2629748393" sldId="293"/>
            <ac:spMk id="9" creationId="{7642C26E-A7F9-A7B7-647D-7D58494AFADF}"/>
          </ac:spMkLst>
        </pc:spChg>
      </pc:sldChg>
      <pc:sldChg chg="modSp">
        <pc:chgData name="Gokce Elif Baykal" userId="S::elif.baykal_ozyegin.edu.tr#ext#@chalmers.onmicrosoft.com::a97318c8-43d0-48f8-a258-056eab3cf248" providerId="AD" clId="Web-{86F67D86-AB1C-43C6-A5AE-F81157B6AE8A}" dt="2023-02-06T10:25:46.590" v="185" actId="20577"/>
        <pc:sldMkLst>
          <pc:docMk/>
          <pc:sldMk cId="1226931195" sldId="970"/>
        </pc:sldMkLst>
        <pc:spChg chg="mod">
          <ac:chgData name="Gokce Elif Baykal" userId="S::elif.baykal_ozyegin.edu.tr#ext#@chalmers.onmicrosoft.com::a97318c8-43d0-48f8-a258-056eab3cf248" providerId="AD" clId="Web-{86F67D86-AB1C-43C6-A5AE-F81157B6AE8A}" dt="2023-02-06T10:25:46.590" v="185" actId="20577"/>
          <ac:spMkLst>
            <pc:docMk/>
            <pc:sldMk cId="1226931195" sldId="970"/>
            <ac:spMk id="5" creationId="{9AB674E8-409A-1670-8729-DC1C007AA01A}"/>
          </ac:spMkLst>
        </pc:spChg>
      </pc:sldChg>
      <pc:sldChg chg="modSp ord modNotes">
        <pc:chgData name="Gokce Elif Baykal" userId="S::elif.baykal_ozyegin.edu.tr#ext#@chalmers.onmicrosoft.com::a97318c8-43d0-48f8-a258-056eab3cf248" providerId="AD" clId="Web-{86F67D86-AB1C-43C6-A5AE-F81157B6AE8A}" dt="2023-02-06T20:25:53.341" v="2570" actId="20577"/>
        <pc:sldMkLst>
          <pc:docMk/>
          <pc:sldMk cId="1952832278" sldId="972"/>
        </pc:sldMkLst>
        <pc:spChg chg="mod">
          <ac:chgData name="Gokce Elif Baykal" userId="S::elif.baykal_ozyegin.edu.tr#ext#@chalmers.onmicrosoft.com::a97318c8-43d0-48f8-a258-056eab3cf248" providerId="AD" clId="Web-{86F67D86-AB1C-43C6-A5AE-F81157B6AE8A}" dt="2023-02-06T17:46:27.362" v="2057" actId="20577"/>
          <ac:spMkLst>
            <pc:docMk/>
            <pc:sldMk cId="1952832278" sldId="972"/>
            <ac:spMk id="2" creationId="{019574E0-517B-4B2C-BDCC-C0AC5FFB59FD}"/>
          </ac:spMkLst>
        </pc:spChg>
        <pc:spChg chg="mod">
          <ac:chgData name="Gokce Elif Baykal" userId="S::elif.baykal_ozyegin.edu.tr#ext#@chalmers.onmicrosoft.com::a97318c8-43d0-48f8-a258-056eab3cf248" providerId="AD" clId="Web-{86F67D86-AB1C-43C6-A5AE-F81157B6AE8A}" dt="2023-02-06T20:25:53.341" v="2570" actId="20577"/>
          <ac:spMkLst>
            <pc:docMk/>
            <pc:sldMk cId="1952832278" sldId="972"/>
            <ac:spMk id="3" creationId="{F5C46E40-53A8-4952-8688-FD316F01D191}"/>
          </ac:spMkLst>
        </pc:spChg>
      </pc:sldChg>
      <pc:sldChg chg="modSp del ord">
        <pc:chgData name="Gokce Elif Baykal" userId="S::elif.baykal_ozyegin.edu.tr#ext#@chalmers.onmicrosoft.com::a97318c8-43d0-48f8-a258-056eab3cf248" providerId="AD" clId="Web-{86F67D86-AB1C-43C6-A5AE-F81157B6AE8A}" dt="2023-02-06T18:35:37.958" v="2244"/>
        <pc:sldMkLst>
          <pc:docMk/>
          <pc:sldMk cId="1362895691" sldId="973"/>
        </pc:sldMkLst>
        <pc:spChg chg="mod">
          <ac:chgData name="Gokce Elif Baykal" userId="S::elif.baykal_ozyegin.edu.tr#ext#@chalmers.onmicrosoft.com::a97318c8-43d0-48f8-a258-056eab3cf248" providerId="AD" clId="Web-{86F67D86-AB1C-43C6-A5AE-F81157B6AE8A}" dt="2023-02-06T17:47:03.347" v="2078" actId="20577"/>
          <ac:spMkLst>
            <pc:docMk/>
            <pc:sldMk cId="1362895691" sldId="973"/>
            <ac:spMk id="3" creationId="{F5C46E40-53A8-4952-8688-FD316F01D191}"/>
          </ac:spMkLst>
        </pc:spChg>
      </pc:sldChg>
      <pc:sldChg chg="addSp delSp modSp ord modNotes">
        <pc:chgData name="Gokce Elif Baykal" userId="S::elif.baykal_ozyegin.edu.tr#ext#@chalmers.onmicrosoft.com::a97318c8-43d0-48f8-a258-056eab3cf248" providerId="AD" clId="Web-{86F67D86-AB1C-43C6-A5AE-F81157B6AE8A}" dt="2023-02-06T17:35:16.977" v="1868" actId="20577"/>
        <pc:sldMkLst>
          <pc:docMk/>
          <pc:sldMk cId="875912730" sldId="974"/>
        </pc:sldMkLst>
        <pc:spChg chg="mod">
          <ac:chgData name="Gokce Elif Baykal" userId="S::elif.baykal_ozyegin.edu.tr#ext#@chalmers.onmicrosoft.com::a97318c8-43d0-48f8-a258-056eab3cf248" providerId="AD" clId="Web-{86F67D86-AB1C-43C6-A5AE-F81157B6AE8A}" dt="2023-02-06T17:35:16.977" v="1868" actId="20577"/>
          <ac:spMkLst>
            <pc:docMk/>
            <pc:sldMk cId="875912730" sldId="974"/>
            <ac:spMk id="2" creationId="{019574E0-517B-4B2C-BDCC-C0AC5FFB59FD}"/>
          </ac:spMkLst>
        </pc:spChg>
        <pc:spChg chg="add mod">
          <ac:chgData name="Gokce Elif Baykal" userId="S::elif.baykal_ozyegin.edu.tr#ext#@chalmers.onmicrosoft.com::a97318c8-43d0-48f8-a258-056eab3cf248" providerId="AD" clId="Web-{86F67D86-AB1C-43C6-A5AE-F81157B6AE8A}" dt="2023-02-06T17:24:56.688" v="1700" actId="1076"/>
          <ac:spMkLst>
            <pc:docMk/>
            <pc:sldMk cId="875912730" sldId="974"/>
            <ac:spMk id="3" creationId="{56FC9682-9664-7901-FFCC-19702597124B}"/>
          </ac:spMkLst>
        </pc:spChg>
        <pc:spChg chg="add mod">
          <ac:chgData name="Gokce Elif Baykal" userId="S::elif.baykal_ozyegin.edu.tr#ext#@chalmers.onmicrosoft.com::a97318c8-43d0-48f8-a258-056eab3cf248" providerId="AD" clId="Web-{86F67D86-AB1C-43C6-A5AE-F81157B6AE8A}" dt="2023-02-06T17:24:56.703" v="1701" actId="1076"/>
          <ac:spMkLst>
            <pc:docMk/>
            <pc:sldMk cId="875912730" sldId="974"/>
            <ac:spMk id="4" creationId="{12D688B7-B3E2-A80F-39C9-E52573B1048B}"/>
          </ac:spMkLst>
        </pc:spChg>
        <pc:spChg chg="del mod">
          <ac:chgData name="Gokce Elif Baykal" userId="S::elif.baykal_ozyegin.edu.tr#ext#@chalmers.onmicrosoft.com::a97318c8-43d0-48f8-a258-056eab3cf248" providerId="AD" clId="Web-{86F67D86-AB1C-43C6-A5AE-F81157B6AE8A}" dt="2023-02-06T16:06:04.446" v="1266"/>
          <ac:spMkLst>
            <pc:docMk/>
            <pc:sldMk cId="875912730" sldId="974"/>
            <ac:spMk id="4" creationId="{8766DF30-8A3D-025B-633B-51F24F767315}"/>
          </ac:spMkLst>
        </pc:spChg>
        <pc:spChg chg="add mod">
          <ac:chgData name="Gokce Elif Baykal" userId="S::elif.baykal_ozyegin.edu.tr#ext#@chalmers.onmicrosoft.com::a97318c8-43d0-48f8-a258-056eab3cf248" providerId="AD" clId="Web-{86F67D86-AB1C-43C6-A5AE-F81157B6AE8A}" dt="2023-02-06T17:24:56.719" v="1702" actId="1076"/>
          <ac:spMkLst>
            <pc:docMk/>
            <pc:sldMk cId="875912730" sldId="974"/>
            <ac:spMk id="5" creationId="{CB868512-5086-E217-80F2-F5048969C3E6}"/>
          </ac:spMkLst>
        </pc:spChg>
        <pc:spChg chg="mod">
          <ac:chgData name="Gokce Elif Baykal" userId="S::elif.baykal_ozyegin.edu.tr#ext#@chalmers.onmicrosoft.com::a97318c8-43d0-48f8-a258-056eab3cf248" providerId="AD" clId="Web-{86F67D86-AB1C-43C6-A5AE-F81157B6AE8A}" dt="2023-02-06T16:06:11.900" v="1268" actId="14100"/>
          <ac:spMkLst>
            <pc:docMk/>
            <pc:sldMk cId="875912730" sldId="974"/>
            <ac:spMk id="6" creationId="{AE8625F9-4E1E-D86D-8339-1FBBC6179774}"/>
          </ac:spMkLst>
        </pc:spChg>
        <pc:spChg chg="add mod">
          <ac:chgData name="Gokce Elif Baykal" userId="S::elif.baykal_ozyegin.edu.tr#ext#@chalmers.onmicrosoft.com::a97318c8-43d0-48f8-a258-056eab3cf248" providerId="AD" clId="Web-{86F67D86-AB1C-43C6-A5AE-F81157B6AE8A}" dt="2023-02-06T17:24:56.734" v="1703" actId="1076"/>
          <ac:spMkLst>
            <pc:docMk/>
            <pc:sldMk cId="875912730" sldId="974"/>
            <ac:spMk id="7" creationId="{C1D37462-323D-C523-9A8F-5FDCE7BBEEBC}"/>
          </ac:spMkLst>
        </pc:spChg>
        <pc:spChg chg="add mod">
          <ac:chgData name="Gokce Elif Baykal" userId="S::elif.baykal_ozyegin.edu.tr#ext#@chalmers.onmicrosoft.com::a97318c8-43d0-48f8-a258-056eab3cf248" providerId="AD" clId="Web-{86F67D86-AB1C-43C6-A5AE-F81157B6AE8A}" dt="2023-02-06T17:11:09.718" v="1486"/>
          <ac:spMkLst>
            <pc:docMk/>
            <pc:sldMk cId="875912730" sldId="974"/>
            <ac:spMk id="10" creationId="{40616EFC-854A-C364-89E2-8AC56A87813E}"/>
          </ac:spMkLst>
        </pc:spChg>
        <pc:spChg chg="add mod">
          <ac:chgData name="Gokce Elif Baykal" userId="S::elif.baykal_ozyegin.edu.tr#ext#@chalmers.onmicrosoft.com::a97318c8-43d0-48f8-a258-056eab3cf248" providerId="AD" clId="Web-{86F67D86-AB1C-43C6-A5AE-F81157B6AE8A}" dt="2023-02-06T17:24:56.516" v="1690" actId="1076"/>
          <ac:spMkLst>
            <pc:docMk/>
            <pc:sldMk cId="875912730" sldId="974"/>
            <ac:spMk id="11" creationId="{A1BEA057-6C00-7400-1C58-49F5E118180A}"/>
          </ac:spMkLst>
        </pc:spChg>
        <pc:spChg chg="add mod">
          <ac:chgData name="Gokce Elif Baykal" userId="S::elif.baykal_ozyegin.edu.tr#ext#@chalmers.onmicrosoft.com::a97318c8-43d0-48f8-a258-056eab3cf248" providerId="AD" clId="Web-{86F67D86-AB1C-43C6-A5AE-F81157B6AE8A}" dt="2023-02-06T17:24:56.750" v="1704" actId="1076"/>
          <ac:spMkLst>
            <pc:docMk/>
            <pc:sldMk cId="875912730" sldId="974"/>
            <ac:spMk id="12" creationId="{384AD1EB-8481-4C27-E0AC-0063084528A1}"/>
          </ac:spMkLst>
        </pc:spChg>
        <pc:spChg chg="add mod">
          <ac:chgData name="Gokce Elif Baykal" userId="S::elif.baykal_ozyegin.edu.tr#ext#@chalmers.onmicrosoft.com::a97318c8-43d0-48f8-a258-056eab3cf248" providerId="AD" clId="Web-{86F67D86-AB1C-43C6-A5AE-F81157B6AE8A}" dt="2023-02-06T17:24:56.547" v="1691" actId="1076"/>
          <ac:spMkLst>
            <pc:docMk/>
            <pc:sldMk cId="875912730" sldId="974"/>
            <ac:spMk id="13" creationId="{7FC1C7A0-B2C0-8CCB-6F98-D832D0E95CCE}"/>
          </ac:spMkLst>
        </pc:spChg>
        <pc:spChg chg="add mod">
          <ac:chgData name="Gokce Elif Baykal" userId="S::elif.baykal_ozyegin.edu.tr#ext#@chalmers.onmicrosoft.com::a97318c8-43d0-48f8-a258-056eab3cf248" providerId="AD" clId="Web-{86F67D86-AB1C-43C6-A5AE-F81157B6AE8A}" dt="2023-02-06T17:24:56.766" v="1705" actId="1076"/>
          <ac:spMkLst>
            <pc:docMk/>
            <pc:sldMk cId="875912730" sldId="974"/>
            <ac:spMk id="14" creationId="{A114E309-031D-E86C-C092-349AC7E7FE46}"/>
          </ac:spMkLst>
        </pc:spChg>
        <pc:spChg chg="add mod">
          <ac:chgData name="Gokce Elif Baykal" userId="S::elif.baykal_ozyegin.edu.tr#ext#@chalmers.onmicrosoft.com::a97318c8-43d0-48f8-a258-056eab3cf248" providerId="AD" clId="Web-{86F67D86-AB1C-43C6-A5AE-F81157B6AE8A}" dt="2023-02-06T17:24:56.781" v="1706" actId="1076"/>
          <ac:spMkLst>
            <pc:docMk/>
            <pc:sldMk cId="875912730" sldId="974"/>
            <ac:spMk id="15" creationId="{42070328-BF78-E56F-C659-429DCB8A7477}"/>
          </ac:spMkLst>
        </pc:spChg>
        <pc:spChg chg="add mod">
          <ac:chgData name="Gokce Elif Baykal" userId="S::elif.baykal_ozyegin.edu.tr#ext#@chalmers.onmicrosoft.com::a97318c8-43d0-48f8-a258-056eab3cf248" providerId="AD" clId="Web-{86F67D86-AB1C-43C6-A5AE-F81157B6AE8A}" dt="2023-02-06T17:24:56.563" v="1692" actId="1076"/>
          <ac:spMkLst>
            <pc:docMk/>
            <pc:sldMk cId="875912730" sldId="974"/>
            <ac:spMk id="16" creationId="{1C546654-A5EE-CEB0-BD54-96AB4BD23D74}"/>
          </ac:spMkLst>
        </pc:spChg>
        <pc:spChg chg="add mod">
          <ac:chgData name="Gokce Elif Baykal" userId="S::elif.baykal_ozyegin.edu.tr#ext#@chalmers.onmicrosoft.com::a97318c8-43d0-48f8-a258-056eab3cf248" providerId="AD" clId="Web-{86F67D86-AB1C-43C6-A5AE-F81157B6AE8A}" dt="2023-02-06T17:24:56.578" v="1693" actId="1076"/>
          <ac:spMkLst>
            <pc:docMk/>
            <pc:sldMk cId="875912730" sldId="974"/>
            <ac:spMk id="17" creationId="{11166BBD-2F96-DCD6-4494-4FE9FBFE9284}"/>
          </ac:spMkLst>
        </pc:spChg>
        <pc:spChg chg="add mod">
          <ac:chgData name="Gokce Elif Baykal" userId="S::elif.baykal_ozyegin.edu.tr#ext#@chalmers.onmicrosoft.com::a97318c8-43d0-48f8-a258-056eab3cf248" providerId="AD" clId="Web-{86F67D86-AB1C-43C6-A5AE-F81157B6AE8A}" dt="2023-02-06T17:24:56.594" v="1694" actId="1076"/>
          <ac:spMkLst>
            <pc:docMk/>
            <pc:sldMk cId="875912730" sldId="974"/>
            <ac:spMk id="18" creationId="{80377E01-D873-1E06-7417-4314B2498A84}"/>
          </ac:spMkLst>
        </pc:spChg>
        <pc:spChg chg="add mod">
          <ac:chgData name="Gokce Elif Baykal" userId="S::elif.baykal_ozyegin.edu.tr#ext#@chalmers.onmicrosoft.com::a97318c8-43d0-48f8-a258-056eab3cf248" providerId="AD" clId="Web-{86F67D86-AB1C-43C6-A5AE-F81157B6AE8A}" dt="2023-02-06T17:24:56.609" v="1695" actId="1076"/>
          <ac:spMkLst>
            <pc:docMk/>
            <pc:sldMk cId="875912730" sldId="974"/>
            <ac:spMk id="19" creationId="{BEAB7884-BDF1-D780-6500-84AA7EFEA2E0}"/>
          </ac:spMkLst>
        </pc:spChg>
        <pc:spChg chg="add mod">
          <ac:chgData name="Gokce Elif Baykal" userId="S::elif.baykal_ozyegin.edu.tr#ext#@chalmers.onmicrosoft.com::a97318c8-43d0-48f8-a258-056eab3cf248" providerId="AD" clId="Web-{86F67D86-AB1C-43C6-A5AE-F81157B6AE8A}" dt="2023-02-06T17:24:56.625" v="1696" actId="1076"/>
          <ac:spMkLst>
            <pc:docMk/>
            <pc:sldMk cId="875912730" sldId="974"/>
            <ac:spMk id="20" creationId="{B0177AE5-5550-AD73-2933-C50EAE4299DD}"/>
          </ac:spMkLst>
        </pc:spChg>
        <pc:spChg chg="add del">
          <ac:chgData name="Gokce Elif Baykal" userId="S::elif.baykal_ozyegin.edu.tr#ext#@chalmers.onmicrosoft.com::a97318c8-43d0-48f8-a258-056eab3cf248" providerId="AD" clId="Web-{86F67D86-AB1C-43C6-A5AE-F81157B6AE8A}" dt="2023-02-06T16:08:38.465" v="1301"/>
          <ac:spMkLst>
            <pc:docMk/>
            <pc:sldMk cId="875912730" sldId="974"/>
            <ac:spMk id="21" creationId="{57003F5A-A924-1305-D13C-CACF9EC2B148}"/>
          </ac:spMkLst>
        </pc:spChg>
        <pc:spChg chg="add mod">
          <ac:chgData name="Gokce Elif Baykal" userId="S::elif.baykal_ozyegin.edu.tr#ext#@chalmers.onmicrosoft.com::a97318c8-43d0-48f8-a258-056eab3cf248" providerId="AD" clId="Web-{86F67D86-AB1C-43C6-A5AE-F81157B6AE8A}" dt="2023-02-06T17:24:56.797" v="1707" actId="1076"/>
          <ac:spMkLst>
            <pc:docMk/>
            <pc:sldMk cId="875912730" sldId="974"/>
            <ac:spMk id="21" creationId="{EFAC1883-B670-3E35-3E97-5A471742A4D2}"/>
          </ac:spMkLst>
        </pc:spChg>
        <pc:spChg chg="add mod">
          <ac:chgData name="Gokce Elif Baykal" userId="S::elif.baykal_ozyegin.edu.tr#ext#@chalmers.onmicrosoft.com::a97318c8-43d0-48f8-a258-056eab3cf248" providerId="AD" clId="Web-{86F67D86-AB1C-43C6-A5AE-F81157B6AE8A}" dt="2023-02-06T17:24:56.641" v="1697" actId="1076"/>
          <ac:spMkLst>
            <pc:docMk/>
            <pc:sldMk cId="875912730" sldId="974"/>
            <ac:spMk id="22" creationId="{6F68D1A9-D188-5F01-7129-9A0C0ED15D0A}"/>
          </ac:spMkLst>
        </pc:spChg>
        <pc:spChg chg="add del mod">
          <ac:chgData name="Gokce Elif Baykal" userId="S::elif.baykal_ozyegin.edu.tr#ext#@chalmers.onmicrosoft.com::a97318c8-43d0-48f8-a258-056eab3cf248" providerId="AD" clId="Web-{86F67D86-AB1C-43C6-A5AE-F81157B6AE8A}" dt="2023-02-06T16:09:29.748" v="1323"/>
          <ac:spMkLst>
            <pc:docMk/>
            <pc:sldMk cId="875912730" sldId="974"/>
            <ac:spMk id="23" creationId="{82FCC9C9-E2B8-C7AB-7FDF-9D9A99E527B3}"/>
          </ac:spMkLst>
        </pc:spChg>
        <pc:spChg chg="add mod">
          <ac:chgData name="Gokce Elif Baykal" userId="S::elif.baykal_ozyegin.edu.tr#ext#@chalmers.onmicrosoft.com::a97318c8-43d0-48f8-a258-056eab3cf248" providerId="AD" clId="Web-{86F67D86-AB1C-43C6-A5AE-F81157B6AE8A}" dt="2023-02-06T17:30:41.263" v="1748" actId="20577"/>
          <ac:spMkLst>
            <pc:docMk/>
            <pc:sldMk cId="875912730" sldId="974"/>
            <ac:spMk id="23" creationId="{EA6C01BE-0C1F-FD88-0535-68D3E8F6E493}"/>
          </ac:spMkLst>
        </pc:spChg>
        <pc:spChg chg="add mod">
          <ac:chgData name="Gokce Elif Baykal" userId="S::elif.baykal_ozyegin.edu.tr#ext#@chalmers.onmicrosoft.com::a97318c8-43d0-48f8-a258-056eab3cf248" providerId="AD" clId="Web-{86F67D86-AB1C-43C6-A5AE-F81157B6AE8A}" dt="2023-02-06T17:24:56.656" v="1698" actId="1076"/>
          <ac:spMkLst>
            <pc:docMk/>
            <pc:sldMk cId="875912730" sldId="974"/>
            <ac:spMk id="24" creationId="{23E17D63-3D2A-7FAF-9C25-67CB4D2610C3}"/>
          </ac:spMkLst>
        </pc:spChg>
        <pc:spChg chg="add mod">
          <ac:chgData name="Gokce Elif Baykal" userId="S::elif.baykal_ozyegin.edu.tr#ext#@chalmers.onmicrosoft.com::a97318c8-43d0-48f8-a258-056eab3cf248" providerId="AD" clId="Web-{86F67D86-AB1C-43C6-A5AE-F81157B6AE8A}" dt="2023-02-06T17:24:56.672" v="1699" actId="1076"/>
          <ac:spMkLst>
            <pc:docMk/>
            <pc:sldMk cId="875912730" sldId="974"/>
            <ac:spMk id="25" creationId="{C6DDE12C-897F-3E1D-C573-7D6187007B69}"/>
          </ac:spMkLst>
        </pc:spChg>
        <pc:picChg chg="del mod">
          <ac:chgData name="Gokce Elif Baykal" userId="S::elif.baykal_ozyegin.edu.tr#ext#@chalmers.onmicrosoft.com::a97318c8-43d0-48f8-a258-056eab3cf248" providerId="AD" clId="Web-{86F67D86-AB1C-43C6-A5AE-F81157B6AE8A}" dt="2023-02-06T15:57:18.482" v="1122"/>
          <ac:picMkLst>
            <pc:docMk/>
            <pc:sldMk cId="875912730" sldId="974"/>
            <ac:picMk id="14" creationId="{5FF81D1B-D714-BB20-9ED0-D30077FFDE72}"/>
          </ac:picMkLst>
        </pc:picChg>
        <pc:cxnChg chg="add del mod">
          <ac:chgData name="Gokce Elif Baykal" userId="S::elif.baykal_ozyegin.edu.tr#ext#@chalmers.onmicrosoft.com::a97318c8-43d0-48f8-a258-056eab3cf248" providerId="AD" clId="Web-{86F67D86-AB1C-43C6-A5AE-F81157B6AE8A}" dt="2023-02-06T15:58:30.968" v="1138"/>
          <ac:cxnSpMkLst>
            <pc:docMk/>
            <pc:sldMk cId="875912730" sldId="974"/>
            <ac:cxnSpMk id="5" creationId="{23043BCD-13AD-8187-5AF5-09FBD387F1EA}"/>
          </ac:cxnSpMkLst>
        </pc:cxnChg>
        <pc:cxnChg chg="add del mod">
          <ac:chgData name="Gokce Elif Baykal" userId="S::elif.baykal_ozyegin.edu.tr#ext#@chalmers.onmicrosoft.com::a97318c8-43d0-48f8-a258-056eab3cf248" providerId="AD" clId="Web-{86F67D86-AB1C-43C6-A5AE-F81157B6AE8A}" dt="2023-02-06T15:58:18.546" v="1137"/>
          <ac:cxnSpMkLst>
            <pc:docMk/>
            <pc:sldMk cId="875912730" sldId="974"/>
            <ac:cxnSpMk id="7" creationId="{983C4D49-D672-96D1-8365-424E7B7EBB2B}"/>
          </ac:cxnSpMkLst>
        </pc:cxnChg>
        <pc:cxnChg chg="add mod">
          <ac:chgData name="Gokce Elif Baykal" userId="S::elif.baykal_ozyegin.edu.tr#ext#@chalmers.onmicrosoft.com::a97318c8-43d0-48f8-a258-056eab3cf248" providerId="AD" clId="Web-{86F67D86-AB1C-43C6-A5AE-F81157B6AE8A}" dt="2023-02-06T17:24:56.484" v="1688" actId="1076"/>
          <ac:cxnSpMkLst>
            <pc:docMk/>
            <pc:sldMk cId="875912730" sldId="974"/>
            <ac:cxnSpMk id="8" creationId="{CC44F6A6-F128-16B9-0163-C4BCB01D3BFC}"/>
          </ac:cxnSpMkLst>
        </pc:cxnChg>
        <pc:cxnChg chg="add mod">
          <ac:chgData name="Gokce Elif Baykal" userId="S::elif.baykal_ozyegin.edu.tr#ext#@chalmers.onmicrosoft.com::a97318c8-43d0-48f8-a258-056eab3cf248" providerId="AD" clId="Web-{86F67D86-AB1C-43C6-A5AE-F81157B6AE8A}" dt="2023-02-06T17:24:56.500" v="1689" actId="1076"/>
          <ac:cxnSpMkLst>
            <pc:docMk/>
            <pc:sldMk cId="875912730" sldId="974"/>
            <ac:cxnSpMk id="9" creationId="{90990CF8-0284-EAC6-1E6F-5793BF026148}"/>
          </ac:cxnSpMkLst>
        </pc:cxnChg>
      </pc:sldChg>
      <pc:sldChg chg="addSp modSp modNotes">
        <pc:chgData name="Gokce Elif Baykal" userId="S::elif.baykal_ozyegin.edu.tr#ext#@chalmers.onmicrosoft.com::a97318c8-43d0-48f8-a258-056eab3cf248" providerId="AD" clId="Web-{86F67D86-AB1C-43C6-A5AE-F81157B6AE8A}" dt="2023-02-06T17:36:03.041" v="1888" actId="20577"/>
        <pc:sldMkLst>
          <pc:docMk/>
          <pc:sldMk cId="1678464490" sldId="975"/>
        </pc:sldMkLst>
        <pc:spChg chg="mod">
          <ac:chgData name="Gokce Elif Baykal" userId="S::elif.baykal_ozyegin.edu.tr#ext#@chalmers.onmicrosoft.com::a97318c8-43d0-48f8-a258-056eab3cf248" providerId="AD" clId="Web-{86F67D86-AB1C-43C6-A5AE-F81157B6AE8A}" dt="2023-02-06T17:36:03.041" v="1888" actId="20577"/>
          <ac:spMkLst>
            <pc:docMk/>
            <pc:sldMk cId="1678464490" sldId="975"/>
            <ac:spMk id="2" creationId="{019574E0-517B-4B2C-BDCC-C0AC5FFB59FD}"/>
          </ac:spMkLst>
        </pc:spChg>
        <pc:spChg chg="mod">
          <ac:chgData name="Gokce Elif Baykal" userId="S::elif.baykal_ozyegin.edu.tr#ext#@chalmers.onmicrosoft.com::a97318c8-43d0-48f8-a258-056eab3cf248" providerId="AD" clId="Web-{86F67D86-AB1C-43C6-A5AE-F81157B6AE8A}" dt="2023-02-06T15:51:54.319" v="1065" actId="20577"/>
          <ac:spMkLst>
            <pc:docMk/>
            <pc:sldMk cId="1678464490" sldId="975"/>
            <ac:spMk id="3" creationId="{F5C46E40-53A8-4952-8688-FD316F01D191}"/>
          </ac:spMkLst>
        </pc:spChg>
        <pc:spChg chg="add mod">
          <ac:chgData name="Gokce Elif Baykal" userId="S::elif.baykal_ozyegin.edu.tr#ext#@chalmers.onmicrosoft.com::a97318c8-43d0-48f8-a258-056eab3cf248" providerId="AD" clId="Web-{86F67D86-AB1C-43C6-A5AE-F81157B6AE8A}" dt="2023-02-06T15:20:51.060" v="647" actId="20577"/>
          <ac:spMkLst>
            <pc:docMk/>
            <pc:sldMk cId="1678464490" sldId="975"/>
            <ac:spMk id="4" creationId="{7F6AA8C7-71F4-FF15-CB0C-A52AF9A46455}"/>
          </ac:spMkLst>
        </pc:spChg>
      </pc:sldChg>
      <pc:sldChg chg="addSp modSp">
        <pc:chgData name="Gokce Elif Baykal" userId="S::elif.baykal_ozyegin.edu.tr#ext#@chalmers.onmicrosoft.com::a97318c8-43d0-48f8-a258-056eab3cf248" providerId="AD" clId="Web-{86F67D86-AB1C-43C6-A5AE-F81157B6AE8A}" dt="2023-02-06T17:39:30.002" v="1995" actId="20577"/>
        <pc:sldMkLst>
          <pc:docMk/>
          <pc:sldMk cId="1317509102" sldId="976"/>
        </pc:sldMkLst>
        <pc:spChg chg="mod">
          <ac:chgData name="Gokce Elif Baykal" userId="S::elif.baykal_ozyegin.edu.tr#ext#@chalmers.onmicrosoft.com::a97318c8-43d0-48f8-a258-056eab3cf248" providerId="AD" clId="Web-{86F67D86-AB1C-43C6-A5AE-F81157B6AE8A}" dt="2023-02-06T17:39:30.002" v="1995" actId="20577"/>
          <ac:spMkLst>
            <pc:docMk/>
            <pc:sldMk cId="1317509102" sldId="976"/>
            <ac:spMk id="3" creationId="{F5C46E40-53A8-4952-8688-FD316F01D191}"/>
          </ac:spMkLst>
        </pc:spChg>
        <pc:spChg chg="mod">
          <ac:chgData name="Gokce Elif Baykal" userId="S::elif.baykal_ozyegin.edu.tr#ext#@chalmers.onmicrosoft.com::a97318c8-43d0-48f8-a258-056eab3cf248" providerId="AD" clId="Web-{86F67D86-AB1C-43C6-A5AE-F81157B6AE8A}" dt="2023-02-06T16:00:46.111" v="1169" actId="20577"/>
          <ac:spMkLst>
            <pc:docMk/>
            <pc:sldMk cId="1317509102" sldId="976"/>
            <ac:spMk id="4" creationId="{E3E7BF69-02EB-AE33-52D5-86ABD87B5D8E}"/>
          </ac:spMkLst>
        </pc:spChg>
        <pc:spChg chg="add mod">
          <ac:chgData name="Gokce Elif Baykal" userId="S::elif.baykal_ozyegin.edu.tr#ext#@chalmers.onmicrosoft.com::a97318c8-43d0-48f8-a258-056eab3cf248" providerId="AD" clId="Web-{86F67D86-AB1C-43C6-A5AE-F81157B6AE8A}" dt="2023-02-06T16:00:55.627" v="1172" actId="1076"/>
          <ac:spMkLst>
            <pc:docMk/>
            <pc:sldMk cId="1317509102" sldId="976"/>
            <ac:spMk id="6" creationId="{3C0BD1AA-3098-F809-03CE-16AF2D2CBCFF}"/>
          </ac:spMkLst>
        </pc:spChg>
      </pc:sldChg>
      <pc:sldChg chg="addSp delSp modSp">
        <pc:chgData name="Gokce Elif Baykal" userId="S::elif.baykal_ozyegin.edu.tr#ext#@chalmers.onmicrosoft.com::a97318c8-43d0-48f8-a258-056eab3cf248" providerId="AD" clId="Web-{86F67D86-AB1C-43C6-A5AE-F81157B6AE8A}" dt="2023-02-06T19:20:46.966" v="2505" actId="1076"/>
        <pc:sldMkLst>
          <pc:docMk/>
          <pc:sldMk cId="1303577258" sldId="977"/>
        </pc:sldMkLst>
        <pc:spChg chg="add del">
          <ac:chgData name="Gokce Elif Baykal" userId="S::elif.baykal_ozyegin.edu.tr#ext#@chalmers.onmicrosoft.com::a97318c8-43d0-48f8-a258-056eab3cf248" providerId="AD" clId="Web-{86F67D86-AB1C-43C6-A5AE-F81157B6AE8A}" dt="2023-02-06T19:20:06.043" v="2497"/>
          <ac:spMkLst>
            <pc:docMk/>
            <pc:sldMk cId="1303577258" sldId="977"/>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31.899" v="2484"/>
          <ac:spMkLst>
            <pc:docMk/>
            <pc:sldMk cId="1303577258" sldId="977"/>
            <ac:spMk id="6" creationId="{9A4D4685-A600-49F7-2D01-78442CCE2F4A}"/>
          </ac:spMkLst>
        </pc:spChg>
        <pc:spChg chg="add mod">
          <ac:chgData name="Gokce Elif Baykal" userId="S::elif.baykal_ozyegin.edu.tr#ext#@chalmers.onmicrosoft.com::a97318c8-43d0-48f8-a258-056eab3cf248" providerId="AD" clId="Web-{86F67D86-AB1C-43C6-A5AE-F81157B6AE8A}" dt="2023-02-06T19:20:46.966" v="2505" actId="1076"/>
          <ac:spMkLst>
            <pc:docMk/>
            <pc:sldMk cId="1303577258" sldId="977"/>
            <ac:spMk id="7" creationId="{8ACF437D-081A-67AD-2899-3C8A10B912CB}"/>
          </ac:spMkLst>
        </pc:spChg>
      </pc:sldChg>
      <pc:sldChg chg="addSp delSp modSp modNotes">
        <pc:chgData name="Gokce Elif Baykal" userId="S::elif.baykal_ozyegin.edu.tr#ext#@chalmers.onmicrosoft.com::a97318c8-43d0-48f8-a258-056eab3cf248" providerId="AD" clId="Web-{86F67D86-AB1C-43C6-A5AE-F81157B6AE8A}" dt="2023-02-06T20:18:49.333" v="2563"/>
        <pc:sldMkLst>
          <pc:docMk/>
          <pc:sldMk cId="3208544287" sldId="978"/>
        </pc:sldMkLst>
        <pc:spChg chg="add del mod">
          <ac:chgData name="Gokce Elif Baykal" userId="S::elif.baykal_ozyegin.edu.tr#ext#@chalmers.onmicrosoft.com::a97318c8-43d0-48f8-a258-056eab3cf248" providerId="AD" clId="Web-{86F67D86-AB1C-43C6-A5AE-F81157B6AE8A}" dt="2023-02-06T19:20:56.326" v="2508"/>
          <ac:spMkLst>
            <pc:docMk/>
            <pc:sldMk cId="3208544287" sldId="978"/>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24.820" v="2482"/>
          <ac:spMkLst>
            <pc:docMk/>
            <pc:sldMk cId="3208544287" sldId="978"/>
            <ac:spMk id="6" creationId="{17D462D6-C8BE-88D0-7074-1519EF8FF50C}"/>
          </ac:spMkLst>
        </pc:spChg>
        <pc:spChg chg="add del mod">
          <ac:chgData name="Gokce Elif Baykal" userId="S::elif.baykal_ozyegin.edu.tr#ext#@chalmers.onmicrosoft.com::a97318c8-43d0-48f8-a258-056eab3cf248" providerId="AD" clId="Web-{86F67D86-AB1C-43C6-A5AE-F81157B6AE8A}" dt="2023-02-06T19:21:00.154" v="2512"/>
          <ac:spMkLst>
            <pc:docMk/>
            <pc:sldMk cId="3208544287" sldId="978"/>
            <ac:spMk id="7" creationId="{15C7D949-1EA3-8BB0-4394-256C8B213B39}"/>
          </ac:spMkLst>
        </pc:spChg>
        <pc:spChg chg="add">
          <ac:chgData name="Gokce Elif Baykal" userId="S::elif.baykal_ozyegin.edu.tr#ext#@chalmers.onmicrosoft.com::a97318c8-43d0-48f8-a258-056eab3cf248" providerId="AD" clId="Web-{86F67D86-AB1C-43C6-A5AE-F81157B6AE8A}" dt="2023-02-06T19:21:07.530" v="2513"/>
          <ac:spMkLst>
            <pc:docMk/>
            <pc:sldMk cId="3208544287" sldId="978"/>
            <ac:spMk id="9" creationId="{506BE420-D88E-8D05-A15B-8FDC8CCBB47A}"/>
          </ac:spMkLst>
        </pc:spChg>
      </pc:sldChg>
      <pc:sldChg chg="addSp delSp modSp">
        <pc:chgData name="Gokce Elif Baykal" userId="S::elif.baykal_ozyegin.edu.tr#ext#@chalmers.onmicrosoft.com::a97318c8-43d0-48f8-a258-056eab3cf248" providerId="AD" clId="Web-{86F67D86-AB1C-43C6-A5AE-F81157B6AE8A}" dt="2023-02-06T19:21:14.624" v="2515"/>
        <pc:sldMkLst>
          <pc:docMk/>
          <pc:sldMk cId="3580977380" sldId="979"/>
        </pc:sldMkLst>
        <pc:spChg chg="mod">
          <ac:chgData name="Gokce Elif Baykal" userId="S::elif.baykal_ozyegin.edu.tr#ext#@chalmers.onmicrosoft.com::a97318c8-43d0-48f8-a258-056eab3cf248" providerId="AD" clId="Web-{86F67D86-AB1C-43C6-A5AE-F81157B6AE8A}" dt="2023-02-06T17:52:17.406" v="2114" actId="20577"/>
          <ac:spMkLst>
            <pc:docMk/>
            <pc:sldMk cId="3580977380" sldId="979"/>
            <ac:spMk id="3" creationId="{F5C46E40-53A8-4952-8688-FD316F01D191}"/>
          </ac:spMkLst>
        </pc:spChg>
        <pc:spChg chg="add del">
          <ac:chgData name="Gokce Elif Baykal" userId="S::elif.baykal_ozyegin.edu.tr#ext#@chalmers.onmicrosoft.com::a97318c8-43d0-48f8-a258-056eab3cf248" providerId="AD" clId="Web-{86F67D86-AB1C-43C6-A5AE-F81157B6AE8A}" dt="2023-02-06T19:21:13.921" v="2514"/>
          <ac:spMkLst>
            <pc:docMk/>
            <pc:sldMk cId="3580977380" sldId="979"/>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05.773" v="2480"/>
          <ac:spMkLst>
            <pc:docMk/>
            <pc:sldMk cId="3580977380" sldId="979"/>
            <ac:spMk id="6" creationId="{C47764AE-A8FE-1F54-E70E-EBD7F5539832}"/>
          </ac:spMkLst>
        </pc:spChg>
        <pc:spChg chg="add">
          <ac:chgData name="Gokce Elif Baykal" userId="S::elif.baykal_ozyegin.edu.tr#ext#@chalmers.onmicrosoft.com::a97318c8-43d0-48f8-a258-056eab3cf248" providerId="AD" clId="Web-{86F67D86-AB1C-43C6-A5AE-F81157B6AE8A}" dt="2023-02-06T19:21:14.624" v="2515"/>
          <ac:spMkLst>
            <pc:docMk/>
            <pc:sldMk cId="3580977380" sldId="979"/>
            <ac:spMk id="8" creationId="{3D0FFC86-EB2B-A414-C31E-E91655B7790F}"/>
          </ac:spMkLst>
        </pc:spChg>
      </pc:sldChg>
      <pc:sldChg chg="addSp delSp modSp">
        <pc:chgData name="Gokce Elif Baykal" userId="S::elif.baykal_ozyegin.edu.tr#ext#@chalmers.onmicrosoft.com::a97318c8-43d0-48f8-a258-056eab3cf248" providerId="AD" clId="Web-{86F67D86-AB1C-43C6-A5AE-F81157B6AE8A}" dt="2023-02-06T19:21:19.218" v="2517"/>
        <pc:sldMkLst>
          <pc:docMk/>
          <pc:sldMk cId="2078331628" sldId="980"/>
        </pc:sldMkLst>
        <pc:spChg chg="add del mod">
          <ac:chgData name="Gokce Elif Baykal" userId="S::elif.baykal_ozyegin.edu.tr#ext#@chalmers.onmicrosoft.com::a97318c8-43d0-48f8-a258-056eab3cf248" providerId="AD" clId="Web-{86F67D86-AB1C-43C6-A5AE-F81157B6AE8A}" dt="2023-02-06T19:21:18.233" v="2516"/>
          <ac:spMkLst>
            <pc:docMk/>
            <pc:sldMk cId="2078331628" sldId="980"/>
            <ac:spMk id="5" creationId="{8D4ED6E3-DE87-34B5-B88F-B5FF0D070A03}"/>
          </ac:spMkLst>
        </pc:spChg>
        <pc:spChg chg="add del">
          <ac:chgData name="Gokce Elif Baykal" userId="S::elif.baykal_ozyegin.edu.tr#ext#@chalmers.onmicrosoft.com::a97318c8-43d0-48f8-a258-056eab3cf248" providerId="AD" clId="Web-{86F67D86-AB1C-43C6-A5AE-F81157B6AE8A}" dt="2023-02-06T19:17:57.491" v="2477"/>
          <ac:spMkLst>
            <pc:docMk/>
            <pc:sldMk cId="2078331628" sldId="980"/>
            <ac:spMk id="6" creationId="{03B8C167-123A-BBA6-A129-2D4A99CD5568}"/>
          </ac:spMkLst>
        </pc:spChg>
        <pc:spChg chg="add">
          <ac:chgData name="Gokce Elif Baykal" userId="S::elif.baykal_ozyegin.edu.tr#ext#@chalmers.onmicrosoft.com::a97318c8-43d0-48f8-a258-056eab3cf248" providerId="AD" clId="Web-{86F67D86-AB1C-43C6-A5AE-F81157B6AE8A}" dt="2023-02-06T19:21:19.218" v="2517"/>
          <ac:spMkLst>
            <pc:docMk/>
            <pc:sldMk cId="2078331628" sldId="980"/>
            <ac:spMk id="8" creationId="{153CB571-9747-A561-B898-520D01B8C67D}"/>
          </ac:spMkLst>
        </pc:spChg>
      </pc:sldChg>
      <pc:sldChg chg="addSp delSp">
        <pc:chgData name="Gokce Elif Baykal" userId="S::elif.baykal_ozyegin.edu.tr#ext#@chalmers.onmicrosoft.com::a97318c8-43d0-48f8-a258-056eab3cf248" providerId="AD" clId="Web-{86F67D86-AB1C-43C6-A5AE-F81157B6AE8A}" dt="2023-02-06T19:21:24.749" v="2519"/>
        <pc:sldMkLst>
          <pc:docMk/>
          <pc:sldMk cId="1925786384" sldId="981"/>
        </pc:sldMkLst>
        <pc:spChg chg="del">
          <ac:chgData name="Gokce Elif Baykal" userId="S::elif.baykal_ozyegin.edu.tr#ext#@chalmers.onmicrosoft.com::a97318c8-43d0-48f8-a258-056eab3cf248" providerId="AD" clId="Web-{86F67D86-AB1C-43C6-A5AE-F81157B6AE8A}" dt="2023-02-06T19:21:23.905" v="2518"/>
          <ac:spMkLst>
            <pc:docMk/>
            <pc:sldMk cId="1925786384" sldId="981"/>
            <ac:spMk id="5" creationId="{8D4ED6E3-DE87-34B5-B88F-B5FF0D070A03}"/>
          </ac:spMkLst>
        </pc:spChg>
        <pc:spChg chg="add">
          <ac:chgData name="Gokce Elif Baykal" userId="S::elif.baykal_ozyegin.edu.tr#ext#@chalmers.onmicrosoft.com::a97318c8-43d0-48f8-a258-056eab3cf248" providerId="AD" clId="Web-{86F67D86-AB1C-43C6-A5AE-F81157B6AE8A}" dt="2023-02-06T19:21:24.749" v="2519"/>
          <ac:spMkLst>
            <pc:docMk/>
            <pc:sldMk cId="1925786384" sldId="981"/>
            <ac:spMk id="6" creationId="{FC92904D-61F1-0D2F-18AF-FCF79685F1BD}"/>
          </ac:spMkLst>
        </pc:spChg>
      </pc:sldChg>
      <pc:sldChg chg="addSp delSp">
        <pc:chgData name="Gokce Elif Baykal" userId="S::elif.baykal_ozyegin.edu.tr#ext#@chalmers.onmicrosoft.com::a97318c8-43d0-48f8-a258-056eab3cf248" providerId="AD" clId="Web-{86F67D86-AB1C-43C6-A5AE-F81157B6AE8A}" dt="2023-02-06T19:21:30.593" v="2521"/>
        <pc:sldMkLst>
          <pc:docMk/>
          <pc:sldMk cId="3219066610" sldId="982"/>
        </pc:sldMkLst>
        <pc:spChg chg="del">
          <ac:chgData name="Gokce Elif Baykal" userId="S::elif.baykal_ozyegin.edu.tr#ext#@chalmers.onmicrosoft.com::a97318c8-43d0-48f8-a258-056eab3cf248" providerId="AD" clId="Web-{86F67D86-AB1C-43C6-A5AE-F81157B6AE8A}" dt="2023-02-06T19:21:29.952" v="2520"/>
          <ac:spMkLst>
            <pc:docMk/>
            <pc:sldMk cId="3219066610" sldId="982"/>
            <ac:spMk id="5" creationId="{8D4ED6E3-DE87-34B5-B88F-B5FF0D070A03}"/>
          </ac:spMkLst>
        </pc:spChg>
        <pc:spChg chg="add">
          <ac:chgData name="Gokce Elif Baykal" userId="S::elif.baykal_ozyegin.edu.tr#ext#@chalmers.onmicrosoft.com::a97318c8-43d0-48f8-a258-056eab3cf248" providerId="AD" clId="Web-{86F67D86-AB1C-43C6-A5AE-F81157B6AE8A}" dt="2023-02-06T19:21:30.593" v="2521"/>
          <ac:spMkLst>
            <pc:docMk/>
            <pc:sldMk cId="3219066610" sldId="982"/>
            <ac:spMk id="6" creationId="{33C95DAE-81F9-E7AC-76FC-D39DFD94EDD5}"/>
          </ac:spMkLst>
        </pc:spChg>
      </pc:sldChg>
      <pc:sldChg chg="modSp ord">
        <pc:chgData name="Gokce Elif Baykal" userId="S::elif.baykal_ozyegin.edu.tr#ext#@chalmers.onmicrosoft.com::a97318c8-43d0-48f8-a258-056eab3cf248" providerId="AD" clId="Web-{86F67D86-AB1C-43C6-A5AE-F81157B6AE8A}" dt="2023-02-06T17:43:45.699" v="2005"/>
        <pc:sldMkLst>
          <pc:docMk/>
          <pc:sldMk cId="2927320488" sldId="983"/>
        </pc:sldMkLst>
        <pc:spChg chg="mod">
          <ac:chgData name="Gokce Elif Baykal" userId="S::elif.baykal_ozyegin.edu.tr#ext#@chalmers.onmicrosoft.com::a97318c8-43d0-48f8-a258-056eab3cf248" providerId="AD" clId="Web-{86F67D86-AB1C-43C6-A5AE-F81157B6AE8A}" dt="2023-02-06T17:43:29.667" v="2004" actId="20577"/>
          <ac:spMkLst>
            <pc:docMk/>
            <pc:sldMk cId="2927320488" sldId="983"/>
            <ac:spMk id="3" creationId="{F5C46E40-53A8-4952-8688-FD316F01D191}"/>
          </ac:spMkLst>
        </pc:spChg>
      </pc:sldChg>
      <pc:sldChg chg="modSp">
        <pc:chgData name="Gokce Elif Baykal" userId="S::elif.baykal_ozyegin.edu.tr#ext#@chalmers.onmicrosoft.com::a97318c8-43d0-48f8-a258-056eab3cf248" providerId="AD" clId="Web-{86F67D86-AB1C-43C6-A5AE-F81157B6AE8A}" dt="2023-02-06T15:39:10.677" v="802" actId="20577"/>
        <pc:sldMkLst>
          <pc:docMk/>
          <pc:sldMk cId="1988393447" sldId="984"/>
        </pc:sldMkLst>
        <pc:spChg chg="mod">
          <ac:chgData name="Gokce Elif Baykal" userId="S::elif.baykal_ozyegin.edu.tr#ext#@chalmers.onmicrosoft.com::a97318c8-43d0-48f8-a258-056eab3cf248" providerId="AD" clId="Web-{86F67D86-AB1C-43C6-A5AE-F81157B6AE8A}" dt="2023-02-06T15:39:10.677" v="802" actId="20577"/>
          <ac:spMkLst>
            <pc:docMk/>
            <pc:sldMk cId="1988393447" sldId="984"/>
            <ac:spMk id="2" creationId="{019574E0-517B-4B2C-BDCC-C0AC5FFB59FD}"/>
          </ac:spMkLst>
        </pc:spChg>
        <pc:spChg chg="mod">
          <ac:chgData name="Gokce Elif Baykal" userId="S::elif.baykal_ozyegin.edu.tr#ext#@chalmers.onmicrosoft.com::a97318c8-43d0-48f8-a258-056eab3cf248" providerId="AD" clId="Web-{86F67D86-AB1C-43C6-A5AE-F81157B6AE8A}" dt="2023-02-06T11:39:30.166" v="214" actId="20577"/>
          <ac:spMkLst>
            <pc:docMk/>
            <pc:sldMk cId="1988393447" sldId="984"/>
            <ac:spMk id="3" creationId="{F5C46E40-53A8-4952-8688-FD316F01D191}"/>
          </ac:spMkLst>
        </pc:spChg>
        <pc:spChg chg="mod">
          <ac:chgData name="Gokce Elif Baykal" userId="S::elif.baykal_ozyegin.edu.tr#ext#@chalmers.onmicrosoft.com::a97318c8-43d0-48f8-a258-056eab3cf248" providerId="AD" clId="Web-{86F67D86-AB1C-43C6-A5AE-F81157B6AE8A}" dt="2023-02-06T14:35:35.078" v="556" actId="20577"/>
          <ac:spMkLst>
            <pc:docMk/>
            <pc:sldMk cId="1988393447" sldId="984"/>
            <ac:spMk id="4" creationId="{E380EEFB-15E0-0016-9CF5-C27858799821}"/>
          </ac:spMkLst>
        </pc:spChg>
        <pc:picChg chg="mod">
          <ac:chgData name="Gokce Elif Baykal" userId="S::elif.baykal_ozyegin.edu.tr#ext#@chalmers.onmicrosoft.com::a97318c8-43d0-48f8-a258-056eab3cf248" providerId="AD" clId="Web-{86F67D86-AB1C-43C6-A5AE-F81157B6AE8A}" dt="2023-02-06T14:35:21.405" v="553" actId="1076"/>
          <ac:picMkLst>
            <pc:docMk/>
            <pc:sldMk cId="1988393447" sldId="984"/>
            <ac:picMk id="5" creationId="{E6444AB6-BF9F-7D92-5F76-A726AFC6B45C}"/>
          </ac:picMkLst>
        </pc:picChg>
      </pc:sldChg>
      <pc:sldChg chg="addSp delSp modSp">
        <pc:chgData name="Gokce Elif Baykal" userId="S::elif.baykal_ozyegin.edu.tr#ext#@chalmers.onmicrosoft.com::a97318c8-43d0-48f8-a258-056eab3cf248" providerId="AD" clId="Web-{86F67D86-AB1C-43C6-A5AE-F81157B6AE8A}" dt="2023-02-06T18:58:53.495" v="2426" actId="20577"/>
        <pc:sldMkLst>
          <pc:docMk/>
          <pc:sldMk cId="1702542162" sldId="985"/>
        </pc:sldMkLst>
        <pc:spChg chg="del">
          <ac:chgData name="Gokce Elif Baykal" userId="S::elif.baykal_ozyegin.edu.tr#ext#@chalmers.onmicrosoft.com::a97318c8-43d0-48f8-a258-056eab3cf248" providerId="AD" clId="Web-{86F67D86-AB1C-43C6-A5AE-F81157B6AE8A}" dt="2023-02-06T18:56:41.834" v="2394"/>
          <ac:spMkLst>
            <pc:docMk/>
            <pc:sldMk cId="1702542162" sldId="985"/>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6:48.537" v="2397"/>
          <ac:spMkLst>
            <pc:docMk/>
            <pc:sldMk cId="1702542162" sldId="985"/>
            <ac:spMk id="5" creationId="{A36EE969-0491-42BD-E03D-6C0ADDC671E9}"/>
          </ac:spMkLst>
        </pc:spChg>
        <pc:spChg chg="add del">
          <ac:chgData name="Gokce Elif Baykal" userId="S::elif.baykal_ozyegin.edu.tr#ext#@chalmers.onmicrosoft.com::a97318c8-43d0-48f8-a258-056eab3cf248" providerId="AD" clId="Web-{86F67D86-AB1C-43C6-A5AE-F81157B6AE8A}" dt="2023-02-06T18:56:45.209" v="2396"/>
          <ac:spMkLst>
            <pc:docMk/>
            <pc:sldMk cId="1702542162" sldId="985"/>
            <ac:spMk id="7" creationId="{E4506DAF-CFE6-83EB-BB01-27411D3FC365}"/>
          </ac:spMkLst>
        </pc:spChg>
        <pc:spChg chg="add mod">
          <ac:chgData name="Gokce Elif Baykal" userId="S::elif.baykal_ozyegin.edu.tr#ext#@chalmers.onmicrosoft.com::a97318c8-43d0-48f8-a258-056eab3cf248" providerId="AD" clId="Web-{86F67D86-AB1C-43C6-A5AE-F81157B6AE8A}" dt="2023-02-06T18:58:53.495" v="2426" actId="20577"/>
          <ac:spMkLst>
            <pc:docMk/>
            <pc:sldMk cId="1702542162" sldId="985"/>
            <ac:spMk id="9" creationId="{4909A79E-589F-CB12-6F2A-18ADD7CE7039}"/>
          </ac:spMkLst>
        </pc:spChg>
      </pc:sldChg>
      <pc:sldChg chg="addSp delSp modSp">
        <pc:chgData name="Gokce Elif Baykal" userId="S::elif.baykal_ozyegin.edu.tr#ext#@chalmers.onmicrosoft.com::a97318c8-43d0-48f8-a258-056eab3cf248" providerId="AD" clId="Web-{86F67D86-AB1C-43C6-A5AE-F81157B6AE8A}" dt="2023-02-06T18:57:21.210" v="2408"/>
        <pc:sldMkLst>
          <pc:docMk/>
          <pc:sldMk cId="3303857364" sldId="986"/>
        </pc:sldMkLst>
        <pc:spChg chg="del">
          <ac:chgData name="Gokce Elif Baykal" userId="S::elif.baykal_ozyegin.edu.tr#ext#@chalmers.onmicrosoft.com::a97318c8-43d0-48f8-a258-056eab3cf248" providerId="AD" clId="Web-{86F67D86-AB1C-43C6-A5AE-F81157B6AE8A}" dt="2023-02-06T18:57:17.069" v="2406"/>
          <ac:spMkLst>
            <pc:docMk/>
            <pc:sldMk cId="3303857364" sldId="986"/>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7:20.491" v="2407"/>
          <ac:spMkLst>
            <pc:docMk/>
            <pc:sldMk cId="3303857364" sldId="986"/>
            <ac:spMk id="5" creationId="{AB2BECC0-B701-8E68-0230-A078015BDC86}"/>
          </ac:spMkLst>
        </pc:spChg>
        <pc:spChg chg="add mod">
          <ac:chgData name="Gokce Elif Baykal" userId="S::elif.baykal_ozyegin.edu.tr#ext#@chalmers.onmicrosoft.com::a97318c8-43d0-48f8-a258-056eab3cf248" providerId="AD" clId="Web-{86F67D86-AB1C-43C6-A5AE-F81157B6AE8A}" dt="2023-02-06T18:57:21.210" v="2408"/>
          <ac:spMkLst>
            <pc:docMk/>
            <pc:sldMk cId="3303857364" sldId="986"/>
            <ac:spMk id="7" creationId="{E008B909-B669-9271-BABE-A6CDB0A0B8BD}"/>
          </ac:spMkLst>
        </pc:spChg>
      </pc:sldChg>
      <pc:sldChg chg="addSp delSp modSp">
        <pc:chgData name="Gokce Elif Baykal" userId="S::elif.baykal_ozyegin.edu.tr#ext#@chalmers.onmicrosoft.com::a97318c8-43d0-48f8-a258-056eab3cf248" providerId="AD" clId="Web-{86F67D86-AB1C-43C6-A5AE-F81157B6AE8A}" dt="2023-02-06T18:59:02.745" v="2433" actId="20577"/>
        <pc:sldMkLst>
          <pc:docMk/>
          <pc:sldMk cId="3215000419" sldId="987"/>
        </pc:sldMkLst>
        <pc:spChg chg="del mod">
          <ac:chgData name="Gokce Elif Baykal" userId="S::elif.baykal_ozyegin.edu.tr#ext#@chalmers.onmicrosoft.com::a97318c8-43d0-48f8-a258-056eab3cf248" providerId="AD" clId="Web-{86F67D86-AB1C-43C6-A5AE-F81157B6AE8A}" dt="2023-02-06T18:56:18.552" v="2386"/>
          <ac:spMkLst>
            <pc:docMk/>
            <pc:sldMk cId="3215000419" sldId="987"/>
            <ac:spMk id="2" creationId="{019574E0-517B-4B2C-BDCC-C0AC5FFB59FD}"/>
          </ac:spMkLst>
        </pc:spChg>
        <pc:spChg chg="mod">
          <ac:chgData name="Gokce Elif Baykal" userId="S::elif.baykal_ozyegin.edu.tr#ext#@chalmers.onmicrosoft.com::a97318c8-43d0-48f8-a258-056eab3cf248" providerId="AD" clId="Web-{86F67D86-AB1C-43C6-A5AE-F81157B6AE8A}" dt="2023-02-06T18:51:14.103" v="2302" actId="20577"/>
          <ac:spMkLst>
            <pc:docMk/>
            <pc:sldMk cId="3215000419" sldId="987"/>
            <ac:spMk id="3" creationId="{F5C46E40-53A8-4952-8688-FD316F01D191}"/>
          </ac:spMkLst>
        </pc:spChg>
        <pc:spChg chg="add del">
          <ac:chgData name="Gokce Elif Baykal" userId="S::elif.baykal_ozyegin.edu.tr#ext#@chalmers.onmicrosoft.com::a97318c8-43d0-48f8-a258-056eab3cf248" providerId="AD" clId="Web-{86F67D86-AB1C-43C6-A5AE-F81157B6AE8A}" dt="2023-02-06T18:56:13.692" v="2385"/>
          <ac:spMkLst>
            <pc:docMk/>
            <pc:sldMk cId="3215000419" sldId="987"/>
            <ac:spMk id="5" creationId="{ABD3DF9E-69A1-6995-F8F6-7B1E19307B7A}"/>
          </ac:spMkLst>
        </pc:spChg>
        <pc:spChg chg="add del mod">
          <ac:chgData name="Gokce Elif Baykal" userId="S::elif.baykal_ozyegin.edu.tr#ext#@chalmers.onmicrosoft.com::a97318c8-43d0-48f8-a258-056eab3cf248" providerId="AD" clId="Web-{86F67D86-AB1C-43C6-A5AE-F81157B6AE8A}" dt="2023-02-06T18:56:24.130" v="2389"/>
          <ac:spMkLst>
            <pc:docMk/>
            <pc:sldMk cId="3215000419" sldId="987"/>
            <ac:spMk id="7" creationId="{94AD9A06-831A-0FA1-7266-1E9B6A8A492D}"/>
          </ac:spMkLst>
        </pc:spChg>
        <pc:spChg chg="add del">
          <ac:chgData name="Gokce Elif Baykal" userId="S::elif.baykal_ozyegin.edu.tr#ext#@chalmers.onmicrosoft.com::a97318c8-43d0-48f8-a258-056eab3cf248" providerId="AD" clId="Web-{86F67D86-AB1C-43C6-A5AE-F81157B6AE8A}" dt="2023-02-06T18:56:21.958" v="2388"/>
          <ac:spMkLst>
            <pc:docMk/>
            <pc:sldMk cId="3215000419" sldId="987"/>
            <ac:spMk id="9" creationId="{53EB4478-2656-B9F8-BA14-32450147D44E}"/>
          </ac:spMkLst>
        </pc:spChg>
        <pc:spChg chg="add mod">
          <ac:chgData name="Gokce Elif Baykal" userId="S::elif.baykal_ozyegin.edu.tr#ext#@chalmers.onmicrosoft.com::a97318c8-43d0-48f8-a258-056eab3cf248" providerId="AD" clId="Web-{86F67D86-AB1C-43C6-A5AE-F81157B6AE8A}" dt="2023-02-06T18:59:02.745" v="2433" actId="20577"/>
          <ac:spMkLst>
            <pc:docMk/>
            <pc:sldMk cId="3215000419" sldId="987"/>
            <ac:spMk id="11" creationId="{32252224-AB80-73E7-2280-295CB291647B}"/>
          </ac:spMkLst>
        </pc:spChg>
      </pc:sldChg>
      <pc:sldChg chg="modSp add replId modNotes">
        <pc:chgData name="Gokce Elif Baykal" userId="S::elif.baykal_ozyegin.edu.tr#ext#@chalmers.onmicrosoft.com::a97318c8-43d0-48f8-a258-056eab3cf248" providerId="AD" clId="Web-{86F67D86-AB1C-43C6-A5AE-F81157B6AE8A}" dt="2023-02-06T20:26:28.201" v="2575" actId="20577"/>
        <pc:sldMkLst>
          <pc:docMk/>
          <pc:sldMk cId="530280424" sldId="988"/>
        </pc:sldMkLst>
        <pc:spChg chg="mod">
          <ac:chgData name="Gokce Elif Baykal" userId="S::elif.baykal_ozyegin.edu.tr#ext#@chalmers.onmicrosoft.com::a97318c8-43d0-48f8-a258-056eab3cf248" providerId="AD" clId="Web-{86F67D86-AB1C-43C6-A5AE-F81157B6AE8A}" dt="2023-02-06T20:26:28.201" v="2575" actId="20577"/>
          <ac:spMkLst>
            <pc:docMk/>
            <pc:sldMk cId="530280424" sldId="988"/>
            <ac:spMk id="3" creationId="{F5C46E40-53A8-4952-8688-FD316F01D191}"/>
          </ac:spMkLst>
        </pc:spChg>
      </pc:sldChg>
      <pc:sldChg chg="modSp add del replId modNotes">
        <pc:chgData name="Gokce Elif Baykal" userId="S::elif.baykal_ozyegin.edu.tr#ext#@chalmers.onmicrosoft.com::a97318c8-43d0-48f8-a258-056eab3cf248" providerId="AD" clId="Web-{86F67D86-AB1C-43C6-A5AE-F81157B6AE8A}" dt="2023-02-06T17:27:03.568" v="1711"/>
        <pc:sldMkLst>
          <pc:docMk/>
          <pc:sldMk cId="2055606579" sldId="988"/>
        </pc:sldMkLst>
        <pc:spChg chg="mod">
          <ac:chgData name="Gokce Elif Baykal" userId="S::elif.baykal_ozyegin.edu.tr#ext#@chalmers.onmicrosoft.com::a97318c8-43d0-48f8-a258-056eab3cf248" providerId="AD" clId="Web-{86F67D86-AB1C-43C6-A5AE-F81157B6AE8A}" dt="2023-02-06T15:53:23.758" v="1070" actId="20577"/>
          <ac:spMkLst>
            <pc:docMk/>
            <pc:sldMk cId="2055606579" sldId="988"/>
            <ac:spMk id="3" creationId="{F5C46E40-53A8-4952-8688-FD316F01D191}"/>
          </ac:spMkLst>
        </pc:spChg>
      </pc:sldChg>
    </pc:docChg>
  </pc:docChgLst>
  <pc:docChgLst>
    <pc:chgData name="Gokce Elif Baykal" userId="S::elif.baykal_ozyegin.edu.tr#ext#@chalmers.onmicrosoft.com::a97318c8-43d0-48f8-a258-056eab3cf248" providerId="AD" clId="Web-{D1A48FC1-0648-47B0-B715-EF569B020FB6}"/>
    <pc:docChg chg="addSld delSld">
      <pc:chgData name="Gokce Elif Baykal" userId="S::elif.baykal_ozyegin.edu.tr#ext#@chalmers.onmicrosoft.com::a97318c8-43d0-48f8-a258-056eab3cf248" providerId="AD" clId="Web-{D1A48FC1-0648-47B0-B715-EF569B020FB6}" dt="2023-02-24T08:49:20.356" v="1"/>
      <pc:docMkLst>
        <pc:docMk/>
      </pc:docMkLst>
      <pc:sldChg chg="del">
        <pc:chgData name="Gokce Elif Baykal" userId="S::elif.baykal_ozyegin.edu.tr#ext#@chalmers.onmicrosoft.com::a97318c8-43d0-48f8-a258-056eab3cf248" providerId="AD" clId="Web-{D1A48FC1-0648-47B0-B715-EF569B020FB6}" dt="2023-02-24T08:49:20.356" v="1"/>
        <pc:sldMkLst>
          <pc:docMk/>
          <pc:sldMk cId="2937344439" sldId="444"/>
        </pc:sldMkLst>
      </pc:sldChg>
      <pc:sldChg chg="add">
        <pc:chgData name="Gokce Elif Baykal" userId="S::elif.baykal_ozyegin.edu.tr#ext#@chalmers.onmicrosoft.com::a97318c8-43d0-48f8-a258-056eab3cf248" providerId="AD" clId="Web-{D1A48FC1-0648-47B0-B715-EF569B020FB6}" dt="2023-02-24T08:49:14.981" v="0"/>
        <pc:sldMkLst>
          <pc:docMk/>
          <pc:sldMk cId="2556617264" sldId="1003"/>
        </pc:sldMkLst>
      </pc:sldChg>
    </pc:docChg>
  </pc:docChgLst>
  <pc:docChgLst>
    <pc:chgData name="Gokce Elif Baykal" userId="S::elif.baykal_ozyegin.edu.tr#ext#@chalmers.onmicrosoft.com::a97318c8-43d0-48f8-a258-056eab3cf248" providerId="AD" clId="Web-{AE04159E-512A-4711-91C9-5D2EBF41DEFA}"/>
    <pc:docChg chg="mod modSld">
      <pc:chgData name="Gokce Elif Baykal" userId="S::elif.baykal_ozyegin.edu.tr#ext#@chalmers.onmicrosoft.com::a97318c8-43d0-48f8-a258-056eab3cf248" providerId="AD" clId="Web-{AE04159E-512A-4711-91C9-5D2EBF41DEFA}" dt="2023-02-12T18:17:11.054" v="218"/>
      <pc:docMkLst>
        <pc:docMk/>
      </pc:docMkLst>
      <pc:sldChg chg="modSp modCm">
        <pc:chgData name="Gokce Elif Baykal" userId="S::elif.baykal_ozyegin.edu.tr#ext#@chalmers.onmicrosoft.com::a97318c8-43d0-48f8-a258-056eab3cf248" providerId="AD" clId="Web-{AE04159E-512A-4711-91C9-5D2EBF41DEFA}" dt="2023-02-12T18:17:08.289" v="217" actId="20577"/>
        <pc:sldMkLst>
          <pc:docMk/>
          <pc:sldMk cId="1162042843" sldId="263"/>
        </pc:sldMkLst>
        <pc:spChg chg="mod">
          <ac:chgData name="Gokce Elif Baykal" userId="S::elif.baykal_ozyegin.edu.tr#ext#@chalmers.onmicrosoft.com::a97318c8-43d0-48f8-a258-056eab3cf248" providerId="AD" clId="Web-{AE04159E-512A-4711-91C9-5D2EBF41DEFA}" dt="2023-02-12T18:17:08.289" v="217" actId="20577"/>
          <ac:spMkLst>
            <pc:docMk/>
            <pc:sldMk cId="1162042843" sldId="263"/>
            <ac:spMk id="5" creationId="{DB232359-9A5D-FF98-DE5C-B3A6D0895A4D}"/>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7:00.085" v="216" actId="20577"/>
              <pc2:cmMkLst xmlns:pc2="http://schemas.microsoft.com/office/powerpoint/2019/9/main/command">
                <pc:docMk/>
                <pc:sldMk cId="1162042843" sldId="263"/>
                <pc2:cmMk id="{29E26C42-5890-4D61-A83C-C06D5572A2AA}"/>
              </pc2:cmMkLst>
            </pc226:cmChg>
          </p:ext>
        </pc:extLst>
      </pc:sldChg>
      <pc:sldChg chg="modSp modCm">
        <pc:chgData name="Gokce Elif Baykal" userId="S::elif.baykal_ozyegin.edu.tr#ext#@chalmers.onmicrosoft.com::a97318c8-43d0-48f8-a258-056eab3cf248" providerId="AD" clId="Web-{AE04159E-512A-4711-91C9-5D2EBF41DEFA}" dt="2023-02-12T18:03:43.750" v="8" actId="20577"/>
        <pc:sldMkLst>
          <pc:docMk/>
          <pc:sldMk cId="1952832278" sldId="972"/>
        </pc:sldMkLst>
        <pc:spChg chg="mod">
          <ac:chgData name="Gokce Elif Baykal" userId="S::elif.baykal_ozyegin.edu.tr#ext#@chalmers.onmicrosoft.com::a97318c8-43d0-48f8-a258-056eab3cf248" providerId="AD" clId="Web-{AE04159E-512A-4711-91C9-5D2EBF41DEFA}" dt="2023-02-12T18:03:43.750" v="8" actId="20577"/>
          <ac:spMkLst>
            <pc:docMk/>
            <pc:sldMk cId="1952832278" sldId="972"/>
            <ac:spMk id="3" creationId="{F5C46E40-53A8-4952-8688-FD316F01D191}"/>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03:43.750" v="8" actId="20577"/>
              <pc2:cmMkLst xmlns:pc2="http://schemas.microsoft.com/office/powerpoint/2019/9/main/command">
                <pc:docMk/>
                <pc:sldMk cId="1952832278" sldId="972"/>
                <pc2:cmMk id="{DA06C6CD-D284-4C7C-B309-354DE9A7A37E}"/>
              </pc2:cmMkLst>
            </pc226:cmChg>
          </p:ext>
        </pc:extLst>
      </pc:sldChg>
      <pc:sldChg chg="modCm modNotes">
        <pc:chgData name="Gokce Elif Baykal" userId="S::elif.baykal_ozyegin.edu.tr#ext#@chalmers.onmicrosoft.com::a97318c8-43d0-48f8-a258-056eab3cf248" providerId="AD" clId="Web-{AE04159E-512A-4711-91C9-5D2EBF41DEFA}" dt="2023-02-12T18:17:11.054" v="218"/>
        <pc:sldMkLst>
          <pc:docMk/>
          <pc:sldMk cId="530280424" sldId="988"/>
        </pc:sldMkLst>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7:11.054" v="218"/>
              <pc2:cmMkLst xmlns:pc2="http://schemas.microsoft.com/office/powerpoint/2019/9/main/command">
                <pc:docMk/>
                <pc:sldMk cId="530280424" sldId="988"/>
                <pc2:cmMk id="{B120AAD3-EE1D-4565-B90D-0CCB6874ADD0}"/>
              </pc2:cmMkLst>
              <pc226:cmRplyChg chg="add">
                <pc226:chgData name="Gokce Elif Baykal" userId="S::elif.baykal_ozyegin.edu.tr#ext#@chalmers.onmicrosoft.com::a97318c8-43d0-48f8-a258-056eab3cf248" providerId="AD" clId="Web-{AE04159E-512A-4711-91C9-5D2EBF41DEFA}" dt="2023-02-12T18:07:14.834" v="96"/>
                <pc2:cmRplyMkLst xmlns:pc2="http://schemas.microsoft.com/office/powerpoint/2019/9/main/command">
                  <pc:docMk/>
                  <pc:sldMk cId="530280424" sldId="988"/>
                  <pc2:cmMk id="{B120AAD3-EE1D-4565-B90D-0CCB6874ADD0}"/>
                  <pc2:cmRplyMk id="{4103426D-392E-4F10-8273-567C3AC53555}"/>
                </pc2:cmRplyMkLst>
              </pc226:cmRplyChg>
            </pc226:cmChg>
          </p:ext>
        </pc:extLst>
      </pc:sldChg>
      <pc:sldChg chg="modSp modCm">
        <pc:chgData name="Gokce Elif Baykal" userId="S::elif.baykal_ozyegin.edu.tr#ext#@chalmers.onmicrosoft.com::a97318c8-43d0-48f8-a258-056eab3cf248" providerId="AD" clId="Web-{AE04159E-512A-4711-91C9-5D2EBF41DEFA}" dt="2023-02-12T18:05:53.050" v="41" actId="20577"/>
        <pc:sldMkLst>
          <pc:docMk/>
          <pc:sldMk cId="3409001689" sldId="989"/>
        </pc:sldMkLst>
        <pc:spChg chg="mod">
          <ac:chgData name="Gokce Elif Baykal" userId="S::elif.baykal_ozyegin.edu.tr#ext#@chalmers.onmicrosoft.com::a97318c8-43d0-48f8-a258-056eab3cf248" providerId="AD" clId="Web-{AE04159E-512A-4711-91C9-5D2EBF41DEFA}" dt="2023-02-12T18:05:53.050" v="41" actId="20577"/>
          <ac:spMkLst>
            <pc:docMk/>
            <pc:sldMk cId="3409001689" sldId="989"/>
            <ac:spMk id="3" creationId="{F5C46E40-53A8-4952-8688-FD316F01D191}"/>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05:52.035" v="40"/>
              <pc2:cmMkLst xmlns:pc2="http://schemas.microsoft.com/office/powerpoint/2019/9/main/command">
                <pc:docMk/>
                <pc:sldMk cId="3409001689" sldId="989"/>
                <pc2:cmMk id="{BD51D084-7656-444B-B224-AD758F10C72A}"/>
              </pc2:cmMkLst>
            </pc226:cmChg>
            <pc226:cmChg xmlns:pc226="http://schemas.microsoft.com/office/powerpoint/2022/06/main/command" chg="mod">
              <pc226:chgData name="Gokce Elif Baykal" userId="S::elif.baykal_ozyegin.edu.tr#ext#@chalmers.onmicrosoft.com::a97318c8-43d0-48f8-a258-056eab3cf248" providerId="AD" clId="Web-{AE04159E-512A-4711-91C9-5D2EBF41DEFA}" dt="2023-02-12T18:05:45.034" v="39" actId="20577"/>
              <pc2:cmMkLst xmlns:pc2="http://schemas.microsoft.com/office/powerpoint/2019/9/main/command">
                <pc:docMk/>
                <pc:sldMk cId="3409001689" sldId="989"/>
                <pc2:cmMk id="{71308CC0-59F4-48EF-ACB3-77FF441BDDE2}"/>
              </pc2:cmMkLst>
            </pc226:cmChg>
          </p:ext>
        </pc:extLst>
      </pc:sldChg>
      <pc:sldChg chg="modSp modCm modNotes">
        <pc:chgData name="Gokce Elif Baykal" userId="S::elif.baykal_ozyegin.edu.tr#ext#@chalmers.onmicrosoft.com::a97318c8-43d0-48f8-a258-056eab3cf248" providerId="AD" clId="Web-{AE04159E-512A-4711-91C9-5D2EBF41DEFA}" dt="2023-02-12T18:14:24.440" v="177" actId="20577"/>
        <pc:sldMkLst>
          <pc:docMk/>
          <pc:sldMk cId="3441423856" sldId="993"/>
        </pc:sldMkLst>
        <pc:spChg chg="mod">
          <ac:chgData name="Gokce Elif Baykal" userId="S::elif.baykal_ozyegin.edu.tr#ext#@chalmers.onmicrosoft.com::a97318c8-43d0-48f8-a258-056eab3cf248" providerId="AD" clId="Web-{AE04159E-512A-4711-91C9-5D2EBF41DEFA}" dt="2023-02-12T18:14:24.440" v="177" actId="20577"/>
          <ac:spMkLst>
            <pc:docMk/>
            <pc:sldMk cId="3441423856" sldId="993"/>
            <ac:spMk id="13" creationId="{EADFFA00-BC1C-0C81-04F2-E7BD2D98EC7A}"/>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0:39.793" v="104"/>
              <pc2:cmMkLst xmlns:pc2="http://schemas.microsoft.com/office/powerpoint/2019/9/main/command">
                <pc:docMk/>
                <pc:sldMk cId="3441423856" sldId="993"/>
                <pc2:cmMk id="{978C99B2-75FF-471F-9548-CD465D74DEA1}"/>
              </pc2:cmMkLst>
            </pc226:cmChg>
          </p:ext>
        </pc:extLst>
      </pc:sldChg>
      <pc:sldChg chg="modSp modCm">
        <pc:chgData name="Gokce Elif Baykal" userId="S::elif.baykal_ozyegin.edu.tr#ext#@chalmers.onmicrosoft.com::a97318c8-43d0-48f8-a258-056eab3cf248" providerId="AD" clId="Web-{AE04159E-512A-4711-91C9-5D2EBF41DEFA}" dt="2023-02-12T18:14:33.190" v="184" actId="20577"/>
        <pc:sldMkLst>
          <pc:docMk/>
          <pc:sldMk cId="3273533917" sldId="994"/>
        </pc:sldMkLst>
        <pc:spChg chg="mod">
          <ac:chgData name="Gokce Elif Baykal" userId="S::elif.baykal_ozyegin.edu.tr#ext#@chalmers.onmicrosoft.com::a97318c8-43d0-48f8-a258-056eab3cf248" providerId="AD" clId="Web-{AE04159E-512A-4711-91C9-5D2EBF41DEFA}" dt="2023-02-12T18:14:33.190" v="184" actId="20577"/>
          <ac:spMkLst>
            <pc:docMk/>
            <pc:sldMk cId="3273533917" sldId="994"/>
            <ac:spMk id="3" creationId="{F5C46E40-53A8-4952-8688-FD316F01D191}"/>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4:33.190" v="184" actId="20577"/>
              <pc2:cmMkLst xmlns:pc2="http://schemas.microsoft.com/office/powerpoint/2019/9/main/command">
                <pc:docMk/>
                <pc:sldMk cId="3273533917" sldId="994"/>
                <pc2:cmMk id="{5F726610-BC40-4373-8AA4-E285B901B452}"/>
              </pc2:cmMkLst>
            </pc226:cmChg>
          </p:ext>
        </pc:extLst>
      </pc:sldChg>
      <pc:sldChg chg="modSp">
        <pc:chgData name="Gokce Elif Baykal" userId="S::elif.baykal_ozyegin.edu.tr#ext#@chalmers.onmicrosoft.com::a97318c8-43d0-48f8-a258-056eab3cf248" providerId="AD" clId="Web-{AE04159E-512A-4711-91C9-5D2EBF41DEFA}" dt="2023-02-12T18:14:48.472" v="197" actId="20577"/>
        <pc:sldMkLst>
          <pc:docMk/>
          <pc:sldMk cId="1647911191" sldId="995"/>
        </pc:sldMkLst>
        <pc:spChg chg="mod">
          <ac:chgData name="Gokce Elif Baykal" userId="S::elif.baykal_ozyegin.edu.tr#ext#@chalmers.onmicrosoft.com::a97318c8-43d0-48f8-a258-056eab3cf248" providerId="AD" clId="Web-{AE04159E-512A-4711-91C9-5D2EBF41DEFA}" dt="2023-02-12T18:14:48.472" v="197" actId="20577"/>
          <ac:spMkLst>
            <pc:docMk/>
            <pc:sldMk cId="1647911191" sldId="995"/>
            <ac:spMk id="13" creationId="{EADFFA00-BC1C-0C81-04F2-E7BD2D98EC7A}"/>
          </ac:spMkLst>
        </pc:spChg>
      </pc:sldChg>
      <pc:sldChg chg="modSp modCm">
        <pc:chgData name="Gokce Elif Baykal" userId="S::elif.baykal_ozyegin.edu.tr#ext#@chalmers.onmicrosoft.com::a97318c8-43d0-48f8-a258-056eab3cf248" providerId="AD" clId="Web-{AE04159E-512A-4711-91C9-5D2EBF41DEFA}" dt="2023-02-12T18:13:31.736" v="160" actId="20577"/>
        <pc:sldMkLst>
          <pc:docMk/>
          <pc:sldMk cId="482065147" sldId="996"/>
        </pc:sldMkLst>
        <pc:spChg chg="mod">
          <ac:chgData name="Gokce Elif Baykal" userId="S::elif.baykal_ozyegin.edu.tr#ext#@chalmers.onmicrosoft.com::a97318c8-43d0-48f8-a258-056eab3cf248" providerId="AD" clId="Web-{AE04159E-512A-4711-91C9-5D2EBF41DEFA}" dt="2023-02-12T18:13:31.736" v="160" actId="20577"/>
          <ac:spMkLst>
            <pc:docMk/>
            <pc:sldMk cId="482065147" sldId="996"/>
            <ac:spMk id="3" creationId="{F5C46E40-53A8-4952-8688-FD316F01D191}"/>
          </ac:spMkLst>
        </pc:spChg>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3:30.829" v="159"/>
              <pc2:cmMkLst xmlns:pc2="http://schemas.microsoft.com/office/powerpoint/2019/9/main/command">
                <pc:docMk/>
                <pc:sldMk cId="482065147" sldId="996"/>
                <pc2:cmMk id="{038CF65D-3A25-4968-9869-6D62CF2EFCA0}"/>
              </pc2:cmMkLst>
            </pc226:cmChg>
          </p:ext>
        </pc:extLst>
      </pc:sldChg>
      <pc:sldChg chg="modCm modNotes">
        <pc:chgData name="Gokce Elif Baykal" userId="S::elif.baykal_ozyegin.edu.tr#ext#@chalmers.onmicrosoft.com::a97318c8-43d0-48f8-a258-056eab3cf248" providerId="AD" clId="Web-{AE04159E-512A-4711-91C9-5D2EBF41DEFA}" dt="2023-02-12T18:16:07.115" v="202"/>
        <pc:sldMkLst>
          <pc:docMk/>
          <pc:sldMk cId="1429752189" sldId="997"/>
        </pc:sldMkLst>
        <pc:extLst>
          <p:ext xmlns:p="http://schemas.openxmlformats.org/presentationml/2006/main" uri="{D6D511B9-2390-475A-947B-AFAB55BFBCF1}">
            <pc226:cmChg xmlns:pc226="http://schemas.microsoft.com/office/powerpoint/2022/06/main/command" chg="mod">
              <pc226:chgData name="Gokce Elif Baykal" userId="S::elif.baykal_ozyegin.edu.tr#ext#@chalmers.onmicrosoft.com::a97318c8-43d0-48f8-a258-056eab3cf248" providerId="AD" clId="Web-{AE04159E-512A-4711-91C9-5D2EBF41DEFA}" dt="2023-02-12T18:16:02.802" v="201"/>
              <pc2:cmMkLst xmlns:pc2="http://schemas.microsoft.com/office/powerpoint/2019/9/main/command">
                <pc:docMk/>
                <pc:sldMk cId="1429752189" sldId="997"/>
                <pc2:cmMk id="{3DF5D6F5-5ABD-45A8-87BB-1E0CBF4A5421}"/>
              </pc2:cmMkLst>
            </pc226:cmChg>
          </p:ext>
        </pc:extLst>
      </pc:sldChg>
    </pc:docChg>
  </pc:docChgLst>
  <pc:docChgLst>
    <pc:chgData name="Olof Torgersson" userId="dbc11012-125a-4662-a536-1fac6eb8b947" providerId="ADAL" clId="{2356385E-8DDF-6140-86E7-D72724342CF5}"/>
    <pc:docChg chg="addSld delSld modSld">
      <pc:chgData name="Olof Torgersson" userId="dbc11012-125a-4662-a536-1fac6eb8b947" providerId="ADAL" clId="{2356385E-8DDF-6140-86E7-D72724342CF5}" dt="2023-06-19T20:01:23.146" v="1" actId="2696"/>
      <pc:docMkLst>
        <pc:docMk/>
      </pc:docMkLst>
      <pc:sldChg chg="add">
        <pc:chgData name="Olof Torgersson" userId="dbc11012-125a-4662-a536-1fac6eb8b947" providerId="ADAL" clId="{2356385E-8DDF-6140-86E7-D72724342CF5}" dt="2023-06-19T20:01:19.557" v="0"/>
        <pc:sldMkLst>
          <pc:docMk/>
          <pc:sldMk cId="4258634310" sldId="270"/>
        </pc:sldMkLst>
      </pc:sldChg>
      <pc:sldChg chg="del">
        <pc:chgData name="Olof Torgersson" userId="dbc11012-125a-4662-a536-1fac6eb8b947" providerId="ADAL" clId="{2356385E-8DDF-6140-86E7-D72724342CF5}" dt="2023-06-19T20:01:23.146" v="1" actId="2696"/>
        <pc:sldMkLst>
          <pc:docMk/>
          <pc:sldMk cId="2556617264" sldId="1003"/>
        </pc:sldMkLst>
      </pc:sldChg>
    </pc:docChg>
  </pc:docChgLst>
  <pc:docChgLst>
    <pc:chgData name="Gokce Elif Baykal" userId="S::elif.baykal_ozyegin.edu.tr#ext#@chalmers.onmicrosoft.com::a97318c8-43d0-48f8-a258-056eab3cf248" providerId="AD" clId="Web-{6C3B3CF7-4BB9-41C1-9DB1-71F164B342B6}"/>
    <pc:docChg chg="modSld">
      <pc:chgData name="Gokce Elif Baykal" userId="S::elif.baykal_ozyegin.edu.tr#ext#@chalmers.onmicrosoft.com::a97318c8-43d0-48f8-a258-056eab3cf248" providerId="AD" clId="Web-{6C3B3CF7-4BB9-41C1-9DB1-71F164B342B6}" dt="2023-02-28T06:55:27.812" v="107" actId="20577"/>
      <pc:docMkLst>
        <pc:docMk/>
      </pc:docMkLst>
      <pc:sldChg chg="modSp">
        <pc:chgData name="Gokce Elif Baykal" userId="S::elif.baykal_ozyegin.edu.tr#ext#@chalmers.onmicrosoft.com::a97318c8-43d0-48f8-a258-056eab3cf248" providerId="AD" clId="Web-{6C3B3CF7-4BB9-41C1-9DB1-71F164B342B6}" dt="2023-02-28T06:55:27.812" v="107" actId="20577"/>
        <pc:sldMkLst>
          <pc:docMk/>
          <pc:sldMk cId="3263606186" sldId="265"/>
        </pc:sldMkLst>
        <pc:spChg chg="mod">
          <ac:chgData name="Gokce Elif Baykal" userId="S::elif.baykal_ozyegin.edu.tr#ext#@chalmers.onmicrosoft.com::a97318c8-43d0-48f8-a258-056eab3cf248" providerId="AD" clId="Web-{6C3B3CF7-4BB9-41C1-9DB1-71F164B342B6}" dt="2023-02-28T06:55:27.812" v="107" actId="20577"/>
          <ac:spMkLst>
            <pc:docMk/>
            <pc:sldMk cId="3263606186" sldId="265"/>
            <ac:spMk id="7" creationId="{3C6D44DF-C734-B558-7ED7-C0CDD043C833}"/>
          </ac:spMkLst>
        </pc:spChg>
        <pc:spChg chg="mod">
          <ac:chgData name="Gokce Elif Baykal" userId="S::elif.baykal_ozyegin.edu.tr#ext#@chalmers.onmicrosoft.com::a97318c8-43d0-48f8-a258-056eab3cf248" providerId="AD" clId="Web-{6C3B3CF7-4BB9-41C1-9DB1-71F164B342B6}" dt="2023-02-28T06:55:08.390" v="81" actId="20577"/>
          <ac:spMkLst>
            <pc:docMk/>
            <pc:sldMk cId="3263606186" sldId="265"/>
            <ac:spMk id="8" creationId="{2264F49D-6686-F449-57F3-5832D839B63A}"/>
          </ac:spMkLst>
        </pc:spChg>
      </pc:sldChg>
      <pc:sldChg chg="modSp">
        <pc:chgData name="Gokce Elif Baykal" userId="S::elif.baykal_ozyegin.edu.tr#ext#@chalmers.onmicrosoft.com::a97318c8-43d0-48f8-a258-056eab3cf248" providerId="AD" clId="Web-{6C3B3CF7-4BB9-41C1-9DB1-71F164B342B6}" dt="2023-02-28T06:55:19.327" v="97" actId="20577"/>
        <pc:sldMkLst>
          <pc:docMk/>
          <pc:sldMk cId="1226931195" sldId="970"/>
        </pc:sldMkLst>
        <pc:spChg chg="mod">
          <ac:chgData name="Gokce Elif Baykal" userId="S::elif.baykal_ozyegin.edu.tr#ext#@chalmers.onmicrosoft.com::a97318c8-43d0-48f8-a258-056eab3cf248" providerId="AD" clId="Web-{6C3B3CF7-4BB9-41C1-9DB1-71F164B342B6}" dt="2023-02-28T06:55:19.327" v="97" actId="20577"/>
          <ac:spMkLst>
            <pc:docMk/>
            <pc:sldMk cId="1226931195" sldId="970"/>
            <ac:spMk id="5" creationId="{9AB674E8-409A-1670-8729-DC1C007AA01A}"/>
          </ac:spMkLst>
        </pc:spChg>
      </pc:sldChg>
    </pc:docChg>
  </pc:docChgLst>
  <pc:docChgLst>
    <pc:chgData name="Gokce Elif Baykal" userId="S::elif.baykal_ozyegin.edu.tr#ext#@chalmers.onmicrosoft.com::a97318c8-43d0-48f8-a258-056eab3cf248" providerId="AD" clId="Web-{9D365C2B-2A34-4FEC-95A6-05821EF4D056}"/>
    <pc:docChg chg="addSld delSld modSld">
      <pc:chgData name="Gokce Elif Baykal" userId="S::elif.baykal_ozyegin.edu.tr#ext#@chalmers.onmicrosoft.com::a97318c8-43d0-48f8-a258-056eab3cf248" providerId="AD" clId="Web-{9D365C2B-2A34-4FEC-95A6-05821EF4D056}" dt="2023-02-07T22:56:11.415" v="2080"/>
      <pc:docMkLst>
        <pc:docMk/>
      </pc:docMkLst>
      <pc:sldChg chg="add del">
        <pc:chgData name="Gokce Elif Baykal" userId="S::elif.baykal_ozyegin.edu.tr#ext#@chalmers.onmicrosoft.com::a97318c8-43d0-48f8-a258-056eab3cf248" providerId="AD" clId="Web-{9D365C2B-2A34-4FEC-95A6-05821EF4D056}" dt="2023-02-07T22:54:20.880" v="2075"/>
        <pc:sldMkLst>
          <pc:docMk/>
          <pc:sldMk cId="1646612049" sldId="261"/>
        </pc:sldMkLst>
      </pc:sldChg>
      <pc:sldChg chg="modSp">
        <pc:chgData name="Gokce Elif Baykal" userId="S::elif.baykal_ozyegin.edu.tr#ext#@chalmers.onmicrosoft.com::a97318c8-43d0-48f8-a258-056eab3cf248" providerId="AD" clId="Web-{9D365C2B-2A34-4FEC-95A6-05821EF4D056}" dt="2023-02-07T22:56:00.227" v="2076" actId="20577"/>
        <pc:sldMkLst>
          <pc:docMk/>
          <pc:sldMk cId="1162042843" sldId="263"/>
        </pc:sldMkLst>
        <pc:spChg chg="mod">
          <ac:chgData name="Gokce Elif Baykal" userId="S::elif.baykal_ozyegin.edu.tr#ext#@chalmers.onmicrosoft.com::a97318c8-43d0-48f8-a258-056eab3cf248" providerId="AD" clId="Web-{9D365C2B-2A34-4FEC-95A6-05821EF4D056}" dt="2023-02-07T22:56:00.227" v="2076" actId="20577"/>
          <ac:spMkLst>
            <pc:docMk/>
            <pc:sldMk cId="1162042843" sldId="263"/>
            <ac:spMk id="5" creationId="{DB232359-9A5D-FF98-DE5C-B3A6D0895A4D}"/>
          </ac:spMkLst>
        </pc:spChg>
      </pc:sldChg>
      <pc:sldChg chg="modSp">
        <pc:chgData name="Gokce Elif Baykal" userId="S::elif.baykal_ozyegin.edu.tr#ext#@chalmers.onmicrosoft.com::a97318c8-43d0-48f8-a258-056eab3cf248" providerId="AD" clId="Web-{9D365C2B-2A34-4FEC-95A6-05821EF4D056}" dt="2023-02-07T14:14:09.028" v="23" actId="20577"/>
        <pc:sldMkLst>
          <pc:docMk/>
          <pc:sldMk cId="1521668323" sldId="264"/>
        </pc:sldMkLst>
        <pc:spChg chg="mod">
          <ac:chgData name="Gokce Elif Baykal" userId="S::elif.baykal_ozyegin.edu.tr#ext#@chalmers.onmicrosoft.com::a97318c8-43d0-48f8-a258-056eab3cf248" providerId="AD" clId="Web-{9D365C2B-2A34-4FEC-95A6-05821EF4D056}" dt="2023-02-07T14:14:09.028" v="23" actId="20577"/>
          <ac:spMkLst>
            <pc:docMk/>
            <pc:sldMk cId="1521668323" sldId="264"/>
            <ac:spMk id="2" creationId="{00000000-0000-0000-0000-000000000000}"/>
          </ac:spMkLst>
        </pc:spChg>
      </pc:sldChg>
      <pc:sldChg chg="modSp">
        <pc:chgData name="Gokce Elif Baykal" userId="S::elif.baykal_ozyegin.edu.tr#ext#@chalmers.onmicrosoft.com::a97318c8-43d0-48f8-a258-056eab3cf248" providerId="AD" clId="Web-{9D365C2B-2A34-4FEC-95A6-05821EF4D056}" dt="2023-02-07T14:14:19.497" v="26" actId="20577"/>
        <pc:sldMkLst>
          <pc:docMk/>
          <pc:sldMk cId="3263606186" sldId="265"/>
        </pc:sldMkLst>
        <pc:spChg chg="mod">
          <ac:chgData name="Gokce Elif Baykal" userId="S::elif.baykal_ozyegin.edu.tr#ext#@chalmers.onmicrosoft.com::a97318c8-43d0-48f8-a258-056eab3cf248" providerId="AD" clId="Web-{9D365C2B-2A34-4FEC-95A6-05821EF4D056}" dt="2023-02-07T14:14:15.279" v="24" actId="20577"/>
          <ac:spMkLst>
            <pc:docMk/>
            <pc:sldMk cId="3263606186" sldId="265"/>
            <ac:spMk id="7" creationId="{3C6D44DF-C734-B558-7ED7-C0CDD043C833}"/>
          </ac:spMkLst>
        </pc:spChg>
        <pc:spChg chg="mod">
          <ac:chgData name="Gokce Elif Baykal" userId="S::elif.baykal_ozyegin.edu.tr#ext#@chalmers.onmicrosoft.com::a97318c8-43d0-48f8-a258-056eab3cf248" providerId="AD" clId="Web-{9D365C2B-2A34-4FEC-95A6-05821EF4D056}" dt="2023-02-07T14:14:19.497" v="26" actId="20577"/>
          <ac:spMkLst>
            <pc:docMk/>
            <pc:sldMk cId="3263606186" sldId="265"/>
            <ac:spMk id="8" creationId="{2264F49D-6686-F449-57F3-5832D839B63A}"/>
          </ac:spMkLst>
        </pc:spChg>
      </pc:sldChg>
      <pc:sldChg chg="modSp">
        <pc:chgData name="Gokce Elif Baykal" userId="S::elif.baykal_ozyegin.edu.tr#ext#@chalmers.onmicrosoft.com::a97318c8-43d0-48f8-a258-056eab3cf248" providerId="AD" clId="Web-{9D365C2B-2A34-4FEC-95A6-05821EF4D056}" dt="2023-02-07T14:32:37.588" v="121" actId="20577"/>
        <pc:sldMkLst>
          <pc:docMk/>
          <pc:sldMk cId="1083468244" sldId="266"/>
        </pc:sldMkLst>
        <pc:spChg chg="mod">
          <ac:chgData name="Gokce Elif Baykal" userId="S::elif.baykal_ozyegin.edu.tr#ext#@chalmers.onmicrosoft.com::a97318c8-43d0-48f8-a258-056eab3cf248" providerId="AD" clId="Web-{9D365C2B-2A34-4FEC-95A6-05821EF4D056}" dt="2023-02-07T14:32:37.588" v="121" actId="20577"/>
          <ac:spMkLst>
            <pc:docMk/>
            <pc:sldMk cId="1083468244" sldId="266"/>
            <ac:spMk id="3" creationId="{EB31EF40-7D31-4FC3-B4F6-6D91680BBD88}"/>
          </ac:spMkLst>
        </pc:spChg>
      </pc:sldChg>
      <pc:sldChg chg="addSp delSp modSp del mod setBg">
        <pc:chgData name="Gokce Elif Baykal" userId="S::elif.baykal_ozyegin.edu.tr#ext#@chalmers.onmicrosoft.com::a97318c8-43d0-48f8-a258-056eab3cf248" providerId="AD" clId="Web-{9D365C2B-2A34-4FEC-95A6-05821EF4D056}" dt="2023-02-07T20:49:46.439" v="1829"/>
        <pc:sldMkLst>
          <pc:docMk/>
          <pc:sldMk cId="1400699526" sldId="267"/>
        </pc:sldMkLst>
        <pc:spChg chg="mod">
          <ac:chgData name="Gokce Elif Baykal" userId="S::elif.baykal_ozyegin.edu.tr#ext#@chalmers.onmicrosoft.com::a97318c8-43d0-48f8-a258-056eab3cf248" providerId="AD" clId="Web-{9D365C2B-2A34-4FEC-95A6-05821EF4D056}" dt="2023-02-07T20:47:48.794" v="1800"/>
          <ac:spMkLst>
            <pc:docMk/>
            <pc:sldMk cId="1400699526" sldId="267"/>
            <ac:spMk id="2" creationId="{019574E0-517B-4B2C-BDCC-C0AC5FFB59FD}"/>
          </ac:spMkLst>
        </pc:spChg>
        <pc:spChg chg="mod">
          <ac:chgData name="Gokce Elif Baykal" userId="S::elif.baykal_ozyegin.edu.tr#ext#@chalmers.onmicrosoft.com::a97318c8-43d0-48f8-a258-056eab3cf248" providerId="AD" clId="Web-{9D365C2B-2A34-4FEC-95A6-05821EF4D056}" dt="2023-02-07T20:47:48.794" v="1800"/>
          <ac:spMkLst>
            <pc:docMk/>
            <pc:sldMk cId="1400699526" sldId="267"/>
            <ac:spMk id="3" creationId="{F5C46E40-53A8-4952-8688-FD316F01D191}"/>
          </ac:spMkLst>
        </pc:spChg>
        <pc:spChg chg="add del">
          <ac:chgData name="Gokce Elif Baykal" userId="S::elif.baykal_ozyegin.edu.tr#ext#@chalmers.onmicrosoft.com::a97318c8-43d0-48f8-a258-056eab3cf248" providerId="AD" clId="Web-{9D365C2B-2A34-4FEC-95A6-05821EF4D056}" dt="2023-02-07T20:47:48.794" v="1800"/>
          <ac:spMkLst>
            <pc:docMk/>
            <pc:sldMk cId="1400699526" sldId="267"/>
            <ac:spMk id="9" creationId="{2B97F24A-32CE-4C1C-A50D-3016B394DCFB}"/>
          </ac:spMkLst>
        </pc:spChg>
        <pc:spChg chg="add del">
          <ac:chgData name="Gokce Elif Baykal" userId="S::elif.baykal_ozyegin.edu.tr#ext#@chalmers.onmicrosoft.com::a97318c8-43d0-48f8-a258-056eab3cf248" providerId="AD" clId="Web-{9D365C2B-2A34-4FEC-95A6-05821EF4D056}" dt="2023-02-07T20:47:48.794" v="1800"/>
          <ac:spMkLst>
            <pc:docMk/>
            <pc:sldMk cId="1400699526" sldId="267"/>
            <ac:spMk id="11" creationId="{CD8B4F24-440B-49E9-B85D-733523DC064B}"/>
          </ac:spMkLst>
        </pc:spChg>
        <pc:picChg chg="add mod">
          <ac:chgData name="Gokce Elif Baykal" userId="S::elif.baykal_ozyegin.edu.tr#ext#@chalmers.onmicrosoft.com::a97318c8-43d0-48f8-a258-056eab3cf248" providerId="AD" clId="Web-{9D365C2B-2A34-4FEC-95A6-05821EF4D056}" dt="2023-02-07T20:47:48.794" v="1800"/>
          <ac:picMkLst>
            <pc:docMk/>
            <pc:sldMk cId="1400699526" sldId="267"/>
            <ac:picMk id="4" creationId="{5FB939F6-C09E-D78A-CAF1-88E6F0A6F742}"/>
          </ac:picMkLst>
        </pc:picChg>
      </pc:sldChg>
      <pc:sldChg chg="addSp delSp modSp modNotes">
        <pc:chgData name="Gokce Elif Baykal" userId="S::elif.baykal_ozyegin.edu.tr#ext#@chalmers.onmicrosoft.com::a97318c8-43d0-48f8-a258-056eab3cf248" providerId="AD" clId="Web-{9D365C2B-2A34-4FEC-95A6-05821EF4D056}" dt="2023-02-07T21:20:23.794" v="1923"/>
        <pc:sldMkLst>
          <pc:docMk/>
          <pc:sldMk cId="463441993" sldId="269"/>
        </pc:sldMkLst>
        <pc:spChg chg="mod">
          <ac:chgData name="Gokce Elif Baykal" userId="S::elif.baykal_ozyegin.edu.tr#ext#@chalmers.onmicrosoft.com::a97318c8-43d0-48f8-a258-056eab3cf248" providerId="AD" clId="Web-{9D365C2B-2A34-4FEC-95A6-05821EF4D056}" dt="2023-02-07T21:18:20.102" v="1920" actId="20577"/>
          <ac:spMkLst>
            <pc:docMk/>
            <pc:sldMk cId="463441993" sldId="269"/>
            <ac:spMk id="2" creationId="{019574E0-517B-4B2C-BDCC-C0AC5FFB59FD}"/>
          </ac:spMkLst>
        </pc:spChg>
        <pc:spChg chg="mod">
          <ac:chgData name="Gokce Elif Baykal" userId="S::elif.baykal_ozyegin.edu.tr#ext#@chalmers.onmicrosoft.com::a97318c8-43d0-48f8-a258-056eab3cf248" providerId="AD" clId="Web-{9D365C2B-2A34-4FEC-95A6-05821EF4D056}" dt="2023-02-07T21:17:53.538" v="1916" actId="20577"/>
          <ac:spMkLst>
            <pc:docMk/>
            <pc:sldMk cId="463441993" sldId="269"/>
            <ac:spMk id="3" creationId="{F5C46E40-53A8-4952-8688-FD316F01D191}"/>
          </ac:spMkLst>
        </pc:spChg>
        <pc:spChg chg="del">
          <ac:chgData name="Gokce Elif Baykal" userId="S::elif.baykal_ozyegin.edu.tr#ext#@chalmers.onmicrosoft.com::a97318c8-43d0-48f8-a258-056eab3cf248" providerId="AD" clId="Web-{9D365C2B-2A34-4FEC-95A6-05821EF4D056}" dt="2023-02-07T21:15:25.798" v="1878"/>
          <ac:spMkLst>
            <pc:docMk/>
            <pc:sldMk cId="463441993" sldId="269"/>
            <ac:spMk id="5" creationId="{64EE577D-74EC-E237-4936-94123AC748C8}"/>
          </ac:spMkLst>
        </pc:spChg>
        <pc:spChg chg="del">
          <ac:chgData name="Gokce Elif Baykal" userId="S::elif.baykal_ozyegin.edu.tr#ext#@chalmers.onmicrosoft.com::a97318c8-43d0-48f8-a258-056eab3cf248" providerId="AD" clId="Web-{9D365C2B-2A34-4FEC-95A6-05821EF4D056}" dt="2023-02-07T21:15:30.329" v="1887"/>
          <ac:spMkLst>
            <pc:docMk/>
            <pc:sldMk cId="463441993" sldId="269"/>
            <ac:spMk id="7" creationId="{75E05336-4C6E-4C4C-A7BB-CC2AC35DE9DD}"/>
          </ac:spMkLst>
        </pc:spChg>
        <pc:spChg chg="del">
          <ac:chgData name="Gokce Elif Baykal" userId="S::elif.baykal_ozyegin.edu.tr#ext#@chalmers.onmicrosoft.com::a97318c8-43d0-48f8-a258-056eab3cf248" providerId="AD" clId="Web-{9D365C2B-2A34-4FEC-95A6-05821EF4D056}" dt="2023-02-07T21:15:30.329" v="1886"/>
          <ac:spMkLst>
            <pc:docMk/>
            <pc:sldMk cId="463441993" sldId="269"/>
            <ac:spMk id="8" creationId="{8B8C17AE-2FEA-CE82-EA16-A0AEEBF2989E}"/>
          </ac:spMkLst>
        </pc:spChg>
        <pc:spChg chg="del">
          <ac:chgData name="Gokce Elif Baykal" userId="S::elif.baykal_ozyegin.edu.tr#ext#@chalmers.onmicrosoft.com::a97318c8-43d0-48f8-a258-056eab3cf248" providerId="AD" clId="Web-{9D365C2B-2A34-4FEC-95A6-05821EF4D056}" dt="2023-02-07T21:15:30.329" v="1885"/>
          <ac:spMkLst>
            <pc:docMk/>
            <pc:sldMk cId="463441993" sldId="269"/>
            <ac:spMk id="9" creationId="{C4A245E9-2F3E-241D-19BC-03656169B263}"/>
          </ac:spMkLst>
        </pc:spChg>
        <pc:spChg chg="del">
          <ac:chgData name="Gokce Elif Baykal" userId="S::elif.baykal_ozyegin.edu.tr#ext#@chalmers.onmicrosoft.com::a97318c8-43d0-48f8-a258-056eab3cf248" providerId="AD" clId="Web-{9D365C2B-2A34-4FEC-95A6-05821EF4D056}" dt="2023-02-07T21:15:30.329" v="1884"/>
          <ac:spMkLst>
            <pc:docMk/>
            <pc:sldMk cId="463441993" sldId="269"/>
            <ac:spMk id="10" creationId="{BF340F0F-2977-F54C-3F9A-754D0D0823CC}"/>
          </ac:spMkLst>
        </pc:spChg>
        <pc:spChg chg="add">
          <ac:chgData name="Gokce Elif Baykal" userId="S::elif.baykal_ozyegin.edu.tr#ext#@chalmers.onmicrosoft.com::a97318c8-43d0-48f8-a258-056eab3cf248" providerId="AD" clId="Web-{9D365C2B-2A34-4FEC-95A6-05821EF4D056}" dt="2023-02-07T21:18:02.570" v="1917"/>
          <ac:spMkLst>
            <pc:docMk/>
            <pc:sldMk cId="463441993" sldId="269"/>
            <ac:spMk id="12" creationId="{4E332D59-A64E-74AE-E633-FCFBAD2116E4}"/>
          </ac:spMkLst>
        </pc:spChg>
        <pc:spChg chg="del">
          <ac:chgData name="Gokce Elif Baykal" userId="S::elif.baykal_ozyegin.edu.tr#ext#@chalmers.onmicrosoft.com::a97318c8-43d0-48f8-a258-056eab3cf248" providerId="AD" clId="Web-{9D365C2B-2A34-4FEC-95A6-05821EF4D056}" dt="2023-02-07T21:15:30.329" v="1881"/>
          <ac:spMkLst>
            <pc:docMk/>
            <pc:sldMk cId="463441993" sldId="269"/>
            <ac:spMk id="14" creationId="{40C79714-1E5A-DA2C-CABA-D2D65571F69D}"/>
          </ac:spMkLst>
        </pc:spChg>
        <pc:cxnChg chg="del">
          <ac:chgData name="Gokce Elif Baykal" userId="S::elif.baykal_ozyegin.edu.tr#ext#@chalmers.onmicrosoft.com::a97318c8-43d0-48f8-a258-056eab3cf248" providerId="AD" clId="Web-{9D365C2B-2A34-4FEC-95A6-05821EF4D056}" dt="2023-02-07T21:15:30.329" v="1888"/>
          <ac:cxnSpMkLst>
            <pc:docMk/>
            <pc:sldMk cId="463441993" sldId="269"/>
            <ac:cxnSpMk id="6" creationId="{46568BDF-37CB-E760-EDEC-246DBA63399C}"/>
          </ac:cxnSpMkLst>
        </pc:cxnChg>
        <pc:cxnChg chg="del">
          <ac:chgData name="Gokce Elif Baykal" userId="S::elif.baykal_ozyegin.edu.tr#ext#@chalmers.onmicrosoft.com::a97318c8-43d0-48f8-a258-056eab3cf248" providerId="AD" clId="Web-{9D365C2B-2A34-4FEC-95A6-05821EF4D056}" dt="2023-02-07T21:15:30.329" v="1883"/>
          <ac:cxnSpMkLst>
            <pc:docMk/>
            <pc:sldMk cId="463441993" sldId="269"/>
            <ac:cxnSpMk id="11" creationId="{A4CA16C4-A0E8-740F-D35B-30317EC132B8}"/>
          </ac:cxnSpMkLst>
        </pc:cxnChg>
        <pc:cxnChg chg="del">
          <ac:chgData name="Gokce Elif Baykal" userId="S::elif.baykal_ozyegin.edu.tr#ext#@chalmers.onmicrosoft.com::a97318c8-43d0-48f8-a258-056eab3cf248" providerId="AD" clId="Web-{9D365C2B-2A34-4FEC-95A6-05821EF4D056}" dt="2023-02-07T21:15:30.329" v="1882"/>
          <ac:cxnSpMkLst>
            <pc:docMk/>
            <pc:sldMk cId="463441993" sldId="269"/>
            <ac:cxnSpMk id="13" creationId="{D15F7CEE-A8B9-00CA-CBC2-69E41CBE650D}"/>
          </ac:cxnSpMkLst>
        </pc:cxnChg>
        <pc:cxnChg chg="del">
          <ac:chgData name="Gokce Elif Baykal" userId="S::elif.baykal_ozyegin.edu.tr#ext#@chalmers.onmicrosoft.com::a97318c8-43d0-48f8-a258-056eab3cf248" providerId="AD" clId="Web-{9D365C2B-2A34-4FEC-95A6-05821EF4D056}" dt="2023-02-07T21:15:30.329" v="1880"/>
          <ac:cxnSpMkLst>
            <pc:docMk/>
            <pc:sldMk cId="463441993" sldId="269"/>
            <ac:cxnSpMk id="15" creationId="{781493BD-33AD-A749-BB50-F1AACFF0E651}"/>
          </ac:cxnSpMkLst>
        </pc:cxnChg>
        <pc:cxnChg chg="del">
          <ac:chgData name="Gokce Elif Baykal" userId="S::elif.baykal_ozyegin.edu.tr#ext#@chalmers.onmicrosoft.com::a97318c8-43d0-48f8-a258-056eab3cf248" providerId="AD" clId="Web-{9D365C2B-2A34-4FEC-95A6-05821EF4D056}" dt="2023-02-07T21:15:30.314" v="1879"/>
          <ac:cxnSpMkLst>
            <pc:docMk/>
            <pc:sldMk cId="463441993" sldId="269"/>
            <ac:cxnSpMk id="16" creationId="{B699EE2D-C3D9-9352-E41E-136B67D01F58}"/>
          </ac:cxnSpMkLst>
        </pc:cxnChg>
      </pc:sldChg>
      <pc:sldChg chg="del">
        <pc:chgData name="Gokce Elif Baykal" userId="S::elif.baykal_ozyegin.edu.tr#ext#@chalmers.onmicrosoft.com::a97318c8-43d0-48f8-a258-056eab3cf248" providerId="AD" clId="Web-{9D365C2B-2A34-4FEC-95A6-05821EF4D056}" dt="2023-02-07T22:39:20.789" v="2038"/>
        <pc:sldMkLst>
          <pc:docMk/>
          <pc:sldMk cId="3335391763" sldId="270"/>
        </pc:sldMkLst>
      </pc:sldChg>
      <pc:sldChg chg="del">
        <pc:chgData name="Gokce Elif Baykal" userId="S::elif.baykal_ozyegin.edu.tr#ext#@chalmers.onmicrosoft.com::a97318c8-43d0-48f8-a258-056eab3cf248" providerId="AD" clId="Web-{9D365C2B-2A34-4FEC-95A6-05821EF4D056}" dt="2023-02-07T22:39:20.773" v="2035"/>
        <pc:sldMkLst>
          <pc:docMk/>
          <pc:sldMk cId="3938574020" sldId="271"/>
        </pc:sldMkLst>
      </pc:sldChg>
      <pc:sldChg chg="del">
        <pc:chgData name="Gokce Elif Baykal" userId="S::elif.baykal_ozyegin.edu.tr#ext#@chalmers.onmicrosoft.com::a97318c8-43d0-48f8-a258-056eab3cf248" providerId="AD" clId="Web-{9D365C2B-2A34-4FEC-95A6-05821EF4D056}" dt="2023-02-07T22:39:20.773" v="2037"/>
        <pc:sldMkLst>
          <pc:docMk/>
          <pc:sldMk cId="1472183607" sldId="272"/>
        </pc:sldMkLst>
      </pc:sldChg>
      <pc:sldChg chg="del">
        <pc:chgData name="Gokce Elif Baykal" userId="S::elif.baykal_ozyegin.edu.tr#ext#@chalmers.onmicrosoft.com::a97318c8-43d0-48f8-a258-056eab3cf248" providerId="AD" clId="Web-{9D365C2B-2A34-4FEC-95A6-05821EF4D056}" dt="2023-02-07T22:39:20.773" v="2036"/>
        <pc:sldMkLst>
          <pc:docMk/>
          <pc:sldMk cId="1639304203" sldId="273"/>
        </pc:sldMkLst>
      </pc:sldChg>
      <pc:sldChg chg="del">
        <pc:chgData name="Gokce Elif Baykal" userId="S::elif.baykal_ozyegin.edu.tr#ext#@chalmers.onmicrosoft.com::a97318c8-43d0-48f8-a258-056eab3cf248" providerId="AD" clId="Web-{9D365C2B-2A34-4FEC-95A6-05821EF4D056}" dt="2023-02-07T22:39:20.773" v="2034"/>
        <pc:sldMkLst>
          <pc:docMk/>
          <pc:sldMk cId="621264277" sldId="288"/>
        </pc:sldMkLst>
      </pc:sldChg>
      <pc:sldChg chg="del">
        <pc:chgData name="Gokce Elif Baykal" userId="S::elif.baykal_ozyegin.edu.tr#ext#@chalmers.onmicrosoft.com::a97318c8-43d0-48f8-a258-056eab3cf248" providerId="AD" clId="Web-{9D365C2B-2A34-4FEC-95A6-05821EF4D056}" dt="2023-02-07T22:39:20.773" v="2028"/>
        <pc:sldMkLst>
          <pc:docMk/>
          <pc:sldMk cId="1934174898" sldId="289"/>
        </pc:sldMkLst>
      </pc:sldChg>
      <pc:sldChg chg="del">
        <pc:chgData name="Gokce Elif Baykal" userId="S::elif.baykal_ozyegin.edu.tr#ext#@chalmers.onmicrosoft.com::a97318c8-43d0-48f8-a258-056eab3cf248" providerId="AD" clId="Web-{9D365C2B-2A34-4FEC-95A6-05821EF4D056}" dt="2023-02-07T22:39:20.773" v="2032"/>
        <pc:sldMkLst>
          <pc:docMk/>
          <pc:sldMk cId="4217480080" sldId="290"/>
        </pc:sldMkLst>
      </pc:sldChg>
      <pc:sldChg chg="del">
        <pc:chgData name="Gokce Elif Baykal" userId="S::elif.baykal_ozyegin.edu.tr#ext#@chalmers.onmicrosoft.com::a97318c8-43d0-48f8-a258-056eab3cf248" providerId="AD" clId="Web-{9D365C2B-2A34-4FEC-95A6-05821EF4D056}" dt="2023-02-07T22:39:20.773" v="2030"/>
        <pc:sldMkLst>
          <pc:docMk/>
          <pc:sldMk cId="3913814040" sldId="291"/>
        </pc:sldMkLst>
      </pc:sldChg>
      <pc:sldChg chg="del">
        <pc:chgData name="Gokce Elif Baykal" userId="S::elif.baykal_ozyegin.edu.tr#ext#@chalmers.onmicrosoft.com::a97318c8-43d0-48f8-a258-056eab3cf248" providerId="AD" clId="Web-{9D365C2B-2A34-4FEC-95A6-05821EF4D056}" dt="2023-02-07T22:39:20.773" v="2027"/>
        <pc:sldMkLst>
          <pc:docMk/>
          <pc:sldMk cId="1863054558" sldId="292"/>
        </pc:sldMkLst>
      </pc:sldChg>
      <pc:sldChg chg="del">
        <pc:chgData name="Gokce Elif Baykal" userId="S::elif.baykal_ozyegin.edu.tr#ext#@chalmers.onmicrosoft.com::a97318c8-43d0-48f8-a258-056eab3cf248" providerId="AD" clId="Web-{9D365C2B-2A34-4FEC-95A6-05821EF4D056}" dt="2023-02-07T22:39:20.773" v="2026"/>
        <pc:sldMkLst>
          <pc:docMk/>
          <pc:sldMk cId="2629748393" sldId="293"/>
        </pc:sldMkLst>
      </pc:sldChg>
      <pc:sldChg chg="modSp">
        <pc:chgData name="Gokce Elif Baykal" userId="S::elif.baykal_ozyegin.edu.tr#ext#@chalmers.onmicrosoft.com::a97318c8-43d0-48f8-a258-056eab3cf248" providerId="AD" clId="Web-{9D365C2B-2A34-4FEC-95A6-05821EF4D056}" dt="2023-02-07T14:15:25.078" v="28" actId="20577"/>
        <pc:sldMkLst>
          <pc:docMk/>
          <pc:sldMk cId="1226931195" sldId="970"/>
        </pc:sldMkLst>
        <pc:spChg chg="mod">
          <ac:chgData name="Gokce Elif Baykal" userId="S::elif.baykal_ozyegin.edu.tr#ext#@chalmers.onmicrosoft.com::a97318c8-43d0-48f8-a258-056eab3cf248" providerId="AD" clId="Web-{9D365C2B-2A34-4FEC-95A6-05821EF4D056}" dt="2023-02-07T14:15:25.078" v="28" actId="20577"/>
          <ac:spMkLst>
            <pc:docMk/>
            <pc:sldMk cId="1226931195" sldId="970"/>
            <ac:spMk id="5" creationId="{9AB674E8-409A-1670-8729-DC1C007AA01A}"/>
          </ac:spMkLst>
        </pc:spChg>
      </pc:sldChg>
      <pc:sldChg chg="addSp modSp modNotes">
        <pc:chgData name="Gokce Elif Baykal" userId="S::elif.baykal_ozyegin.edu.tr#ext#@chalmers.onmicrosoft.com::a97318c8-43d0-48f8-a258-056eab3cf248" providerId="AD" clId="Web-{9D365C2B-2A34-4FEC-95A6-05821EF4D056}" dt="2023-02-07T15:27:30.172" v="685" actId="20577"/>
        <pc:sldMkLst>
          <pc:docMk/>
          <pc:sldMk cId="1952832278" sldId="972"/>
        </pc:sldMkLst>
        <pc:spChg chg="mod">
          <ac:chgData name="Gokce Elif Baykal" userId="S::elif.baykal_ozyegin.edu.tr#ext#@chalmers.onmicrosoft.com::a97318c8-43d0-48f8-a258-056eab3cf248" providerId="AD" clId="Web-{9D365C2B-2A34-4FEC-95A6-05821EF4D056}" dt="2023-02-07T15:27:30.172" v="685" actId="20577"/>
          <ac:spMkLst>
            <pc:docMk/>
            <pc:sldMk cId="1952832278" sldId="972"/>
            <ac:spMk id="2" creationId="{019574E0-517B-4B2C-BDCC-C0AC5FFB59FD}"/>
          </ac:spMkLst>
        </pc:spChg>
        <pc:spChg chg="mod">
          <ac:chgData name="Gokce Elif Baykal" userId="S::elif.baykal_ozyegin.edu.tr#ext#@chalmers.onmicrosoft.com::a97318c8-43d0-48f8-a258-056eab3cf248" providerId="AD" clId="Web-{9D365C2B-2A34-4FEC-95A6-05821EF4D056}" dt="2023-02-07T15:11:26.493" v="478" actId="20577"/>
          <ac:spMkLst>
            <pc:docMk/>
            <pc:sldMk cId="1952832278" sldId="972"/>
            <ac:spMk id="3" creationId="{F5C46E40-53A8-4952-8688-FD316F01D191}"/>
          </ac:spMkLst>
        </pc:spChg>
        <pc:spChg chg="add mod">
          <ac:chgData name="Gokce Elif Baykal" userId="S::elif.baykal_ozyegin.edu.tr#ext#@chalmers.onmicrosoft.com::a97318c8-43d0-48f8-a258-056eab3cf248" providerId="AD" clId="Web-{9D365C2B-2A34-4FEC-95A6-05821EF4D056}" dt="2023-02-07T15:07:18.858" v="435" actId="1076"/>
          <ac:spMkLst>
            <pc:docMk/>
            <pc:sldMk cId="1952832278" sldId="972"/>
            <ac:spMk id="4" creationId="{86C8ED68-5F26-AAD5-8772-7095CBE73786}"/>
          </ac:spMkLst>
        </pc:spChg>
      </pc:sldChg>
      <pc:sldChg chg="del">
        <pc:chgData name="Gokce Elif Baykal" userId="S::elif.baykal_ozyegin.edu.tr#ext#@chalmers.onmicrosoft.com::a97318c8-43d0-48f8-a258-056eab3cf248" providerId="AD" clId="Web-{9D365C2B-2A34-4FEC-95A6-05821EF4D056}" dt="2023-02-07T22:39:20.789" v="2040"/>
        <pc:sldMkLst>
          <pc:docMk/>
          <pc:sldMk cId="875912730" sldId="974"/>
        </pc:sldMkLst>
      </pc:sldChg>
      <pc:sldChg chg="del">
        <pc:chgData name="Gokce Elif Baykal" userId="S::elif.baykal_ozyegin.edu.tr#ext#@chalmers.onmicrosoft.com::a97318c8-43d0-48f8-a258-056eab3cf248" providerId="AD" clId="Web-{9D365C2B-2A34-4FEC-95A6-05821EF4D056}" dt="2023-02-07T22:39:20.789" v="2041"/>
        <pc:sldMkLst>
          <pc:docMk/>
          <pc:sldMk cId="1678464490" sldId="975"/>
        </pc:sldMkLst>
      </pc:sldChg>
      <pc:sldChg chg="del">
        <pc:chgData name="Gokce Elif Baykal" userId="S::elif.baykal_ozyegin.edu.tr#ext#@chalmers.onmicrosoft.com::a97318c8-43d0-48f8-a258-056eab3cf248" providerId="AD" clId="Web-{9D365C2B-2A34-4FEC-95A6-05821EF4D056}" dt="2023-02-07T22:39:20.789" v="2039"/>
        <pc:sldMkLst>
          <pc:docMk/>
          <pc:sldMk cId="1317509102" sldId="976"/>
        </pc:sldMkLst>
      </pc:sldChg>
      <pc:sldChg chg="del">
        <pc:chgData name="Gokce Elif Baykal" userId="S::elif.baykal_ozyegin.edu.tr#ext#@chalmers.onmicrosoft.com::a97318c8-43d0-48f8-a258-056eab3cf248" providerId="AD" clId="Web-{9D365C2B-2A34-4FEC-95A6-05821EF4D056}" dt="2023-02-07T22:39:20.773" v="2025"/>
        <pc:sldMkLst>
          <pc:docMk/>
          <pc:sldMk cId="1303577258" sldId="977"/>
        </pc:sldMkLst>
      </pc:sldChg>
      <pc:sldChg chg="del">
        <pc:chgData name="Gokce Elif Baykal" userId="S::elif.baykal_ozyegin.edu.tr#ext#@chalmers.onmicrosoft.com::a97318c8-43d0-48f8-a258-056eab3cf248" providerId="AD" clId="Web-{9D365C2B-2A34-4FEC-95A6-05821EF4D056}" dt="2023-02-07T22:39:20.773" v="2024"/>
        <pc:sldMkLst>
          <pc:docMk/>
          <pc:sldMk cId="3208544287" sldId="978"/>
        </pc:sldMkLst>
      </pc:sldChg>
      <pc:sldChg chg="del">
        <pc:chgData name="Gokce Elif Baykal" userId="S::elif.baykal_ozyegin.edu.tr#ext#@chalmers.onmicrosoft.com::a97318c8-43d0-48f8-a258-056eab3cf248" providerId="AD" clId="Web-{9D365C2B-2A34-4FEC-95A6-05821EF4D056}" dt="2023-02-07T22:39:20.758" v="2023"/>
        <pc:sldMkLst>
          <pc:docMk/>
          <pc:sldMk cId="3580977380" sldId="979"/>
        </pc:sldMkLst>
      </pc:sldChg>
      <pc:sldChg chg="del">
        <pc:chgData name="Gokce Elif Baykal" userId="S::elif.baykal_ozyegin.edu.tr#ext#@chalmers.onmicrosoft.com::a97318c8-43d0-48f8-a258-056eab3cf248" providerId="AD" clId="Web-{9D365C2B-2A34-4FEC-95A6-05821EF4D056}" dt="2023-02-07T22:39:20.758" v="2022"/>
        <pc:sldMkLst>
          <pc:docMk/>
          <pc:sldMk cId="2078331628" sldId="980"/>
        </pc:sldMkLst>
      </pc:sldChg>
      <pc:sldChg chg="del">
        <pc:chgData name="Gokce Elif Baykal" userId="S::elif.baykal_ozyegin.edu.tr#ext#@chalmers.onmicrosoft.com::a97318c8-43d0-48f8-a258-056eab3cf248" providerId="AD" clId="Web-{9D365C2B-2A34-4FEC-95A6-05821EF4D056}" dt="2023-02-07T22:39:20.758" v="2021"/>
        <pc:sldMkLst>
          <pc:docMk/>
          <pc:sldMk cId="1925786384" sldId="981"/>
        </pc:sldMkLst>
      </pc:sldChg>
      <pc:sldChg chg="delSp modSp">
        <pc:chgData name="Gokce Elif Baykal" userId="S::elif.baykal_ozyegin.edu.tr#ext#@chalmers.onmicrosoft.com::a97318c8-43d0-48f8-a258-056eab3cf248" providerId="AD" clId="Web-{9D365C2B-2A34-4FEC-95A6-05821EF4D056}" dt="2023-02-07T22:56:11.415" v="2080"/>
        <pc:sldMkLst>
          <pc:docMk/>
          <pc:sldMk cId="3219066610" sldId="982"/>
        </pc:sldMkLst>
        <pc:spChg chg="mod">
          <ac:chgData name="Gokce Elif Baykal" userId="S::elif.baykal_ozyegin.edu.tr#ext#@chalmers.onmicrosoft.com::a97318c8-43d0-48f8-a258-056eab3cf248" providerId="AD" clId="Web-{9D365C2B-2A34-4FEC-95A6-05821EF4D056}" dt="2023-02-07T22:56:09.743" v="2079" actId="20577"/>
          <ac:spMkLst>
            <pc:docMk/>
            <pc:sldMk cId="3219066610" sldId="982"/>
            <ac:spMk id="3" creationId="{F5C46E40-53A8-4952-8688-FD316F01D191}"/>
          </ac:spMkLst>
        </pc:spChg>
        <pc:spChg chg="del">
          <ac:chgData name="Gokce Elif Baykal" userId="S::elif.baykal_ozyegin.edu.tr#ext#@chalmers.onmicrosoft.com::a97318c8-43d0-48f8-a258-056eab3cf248" providerId="AD" clId="Web-{9D365C2B-2A34-4FEC-95A6-05821EF4D056}" dt="2023-02-07T22:56:11.415" v="2080"/>
          <ac:spMkLst>
            <pc:docMk/>
            <pc:sldMk cId="3219066610" sldId="982"/>
            <ac:spMk id="6" creationId="{33C95DAE-81F9-E7AC-76FC-D39DFD94EDD5}"/>
          </ac:spMkLst>
        </pc:spChg>
      </pc:sldChg>
      <pc:sldChg chg="del">
        <pc:chgData name="Gokce Elif Baykal" userId="S::elif.baykal_ozyegin.edu.tr#ext#@chalmers.onmicrosoft.com::a97318c8-43d0-48f8-a258-056eab3cf248" providerId="AD" clId="Web-{9D365C2B-2A34-4FEC-95A6-05821EF4D056}" dt="2023-02-07T22:39:20.789" v="2043"/>
        <pc:sldMkLst>
          <pc:docMk/>
          <pc:sldMk cId="2927320488" sldId="983"/>
        </pc:sldMkLst>
      </pc:sldChg>
      <pc:sldChg chg="del">
        <pc:chgData name="Gokce Elif Baykal" userId="S::elif.baykal_ozyegin.edu.tr#ext#@chalmers.onmicrosoft.com::a97318c8-43d0-48f8-a258-056eab3cf248" providerId="AD" clId="Web-{9D365C2B-2A34-4FEC-95A6-05821EF4D056}" dt="2023-02-07T22:39:20.789" v="2042"/>
        <pc:sldMkLst>
          <pc:docMk/>
          <pc:sldMk cId="1988393447" sldId="984"/>
        </pc:sldMkLst>
      </pc:sldChg>
      <pc:sldChg chg="del">
        <pc:chgData name="Gokce Elif Baykal" userId="S::elif.baykal_ozyegin.edu.tr#ext#@chalmers.onmicrosoft.com::a97318c8-43d0-48f8-a258-056eab3cf248" providerId="AD" clId="Web-{9D365C2B-2A34-4FEC-95A6-05821EF4D056}" dt="2023-02-07T22:39:20.773" v="2031"/>
        <pc:sldMkLst>
          <pc:docMk/>
          <pc:sldMk cId="1702542162" sldId="985"/>
        </pc:sldMkLst>
      </pc:sldChg>
      <pc:sldChg chg="del">
        <pc:chgData name="Gokce Elif Baykal" userId="S::elif.baykal_ozyegin.edu.tr#ext#@chalmers.onmicrosoft.com::a97318c8-43d0-48f8-a258-056eab3cf248" providerId="AD" clId="Web-{9D365C2B-2A34-4FEC-95A6-05821EF4D056}" dt="2023-02-07T22:39:20.773" v="2029"/>
        <pc:sldMkLst>
          <pc:docMk/>
          <pc:sldMk cId="3303857364" sldId="986"/>
        </pc:sldMkLst>
      </pc:sldChg>
      <pc:sldChg chg="del">
        <pc:chgData name="Gokce Elif Baykal" userId="S::elif.baykal_ozyegin.edu.tr#ext#@chalmers.onmicrosoft.com::a97318c8-43d0-48f8-a258-056eab3cf248" providerId="AD" clId="Web-{9D365C2B-2A34-4FEC-95A6-05821EF4D056}" dt="2023-02-07T22:39:20.773" v="2033"/>
        <pc:sldMkLst>
          <pc:docMk/>
          <pc:sldMk cId="3215000419" sldId="987"/>
        </pc:sldMkLst>
      </pc:sldChg>
      <pc:sldChg chg="addSp delSp modSp mod setBg">
        <pc:chgData name="Gokce Elif Baykal" userId="S::elif.baykal_ozyegin.edu.tr#ext#@chalmers.onmicrosoft.com::a97318c8-43d0-48f8-a258-056eab3cf248" providerId="AD" clId="Web-{9D365C2B-2A34-4FEC-95A6-05821EF4D056}" dt="2023-02-07T19:19:09.246" v="1256" actId="1076"/>
        <pc:sldMkLst>
          <pc:docMk/>
          <pc:sldMk cId="530280424" sldId="988"/>
        </pc:sldMkLst>
        <pc:spChg chg="del mod">
          <ac:chgData name="Gokce Elif Baykal" userId="S::elif.baykal_ozyegin.edu.tr#ext#@chalmers.onmicrosoft.com::a97318c8-43d0-48f8-a258-056eab3cf248" providerId="AD" clId="Web-{9D365C2B-2A34-4FEC-95A6-05821EF4D056}" dt="2023-02-07T19:16:53.553" v="1219"/>
          <ac:spMkLst>
            <pc:docMk/>
            <pc:sldMk cId="530280424" sldId="988"/>
            <ac:spMk id="2" creationId="{019574E0-517B-4B2C-BDCC-C0AC5FFB59FD}"/>
          </ac:spMkLst>
        </pc:spChg>
        <pc:spChg chg="del mod">
          <ac:chgData name="Gokce Elif Baykal" userId="S::elif.baykal_ozyegin.edu.tr#ext#@chalmers.onmicrosoft.com::a97318c8-43d0-48f8-a258-056eab3cf248" providerId="AD" clId="Web-{9D365C2B-2A34-4FEC-95A6-05821EF4D056}" dt="2023-02-07T19:16:25.521" v="1214"/>
          <ac:spMkLst>
            <pc:docMk/>
            <pc:sldMk cId="530280424" sldId="988"/>
            <ac:spMk id="3" creationId="{F5C46E40-53A8-4952-8688-FD316F01D191}"/>
          </ac:spMkLst>
        </pc:spChg>
        <pc:spChg chg="add del mod">
          <ac:chgData name="Gokce Elif Baykal" userId="S::elif.baykal_ozyegin.edu.tr#ext#@chalmers.onmicrosoft.com::a97318c8-43d0-48f8-a258-056eab3cf248" providerId="AD" clId="Web-{9D365C2B-2A34-4FEC-95A6-05821EF4D056}" dt="2023-02-07T19:16:32.084" v="1215"/>
          <ac:spMkLst>
            <pc:docMk/>
            <pc:sldMk cId="530280424" sldId="988"/>
            <ac:spMk id="5" creationId="{9DD745AC-EF00-EDA7-A8EE-E5424A081ABD}"/>
          </ac:spMkLst>
        </pc:spChg>
        <pc:spChg chg="add del mod">
          <ac:chgData name="Gokce Elif Baykal" userId="S::elif.baykal_ozyegin.edu.tr#ext#@chalmers.onmicrosoft.com::a97318c8-43d0-48f8-a258-056eab3cf248" providerId="AD" clId="Web-{9D365C2B-2A34-4FEC-95A6-05821EF4D056}" dt="2023-02-07T19:16:55.991" v="1220"/>
          <ac:spMkLst>
            <pc:docMk/>
            <pc:sldMk cId="530280424" sldId="988"/>
            <ac:spMk id="8" creationId="{6AC69D82-1263-C58C-99B9-23F85C831677}"/>
          </ac:spMkLst>
        </pc:spChg>
        <pc:spChg chg="add mod">
          <ac:chgData name="Gokce Elif Baykal" userId="S::elif.baykal_ozyegin.edu.tr#ext#@chalmers.onmicrosoft.com::a97318c8-43d0-48f8-a258-056eab3cf248" providerId="AD" clId="Web-{9D365C2B-2A34-4FEC-95A6-05821EF4D056}" dt="2023-02-07T19:17:12.273" v="1223"/>
          <ac:spMkLst>
            <pc:docMk/>
            <pc:sldMk cId="530280424" sldId="988"/>
            <ac:spMk id="10" creationId="{377D8320-647E-FCBE-235E-4F212865BC11}"/>
          </ac:spMkLst>
        </pc:spChg>
        <pc:spChg chg="add mod">
          <ac:chgData name="Gokce Elif Baykal" userId="S::elif.baykal_ozyegin.edu.tr#ext#@chalmers.onmicrosoft.com::a97318c8-43d0-48f8-a258-056eab3cf248" providerId="AD" clId="Web-{9D365C2B-2A34-4FEC-95A6-05821EF4D056}" dt="2023-02-07T19:18:22.807" v="1248" actId="14100"/>
          <ac:spMkLst>
            <pc:docMk/>
            <pc:sldMk cId="530280424" sldId="988"/>
            <ac:spMk id="11" creationId="{63FCD720-9F02-182E-55F9-7730F10A5CB3}"/>
          </ac:spMkLst>
        </pc:spChg>
        <pc:spChg chg="add mod">
          <ac:chgData name="Gokce Elif Baykal" userId="S::elif.baykal_ozyegin.edu.tr#ext#@chalmers.onmicrosoft.com::a97318c8-43d0-48f8-a258-056eab3cf248" providerId="AD" clId="Web-{9D365C2B-2A34-4FEC-95A6-05821EF4D056}" dt="2023-02-07T19:18:46.042" v="1253" actId="20577"/>
          <ac:spMkLst>
            <pc:docMk/>
            <pc:sldMk cId="530280424" sldId="988"/>
            <ac:spMk id="13" creationId="{EADFFA00-BC1C-0C81-04F2-E7BD2D98EC7A}"/>
          </ac:spMkLst>
        </pc:spChg>
        <pc:picChg chg="add mod">
          <ac:chgData name="Gokce Elif Baykal" userId="S::elif.baykal_ozyegin.edu.tr#ext#@chalmers.onmicrosoft.com::a97318c8-43d0-48f8-a258-056eab3cf248" providerId="AD" clId="Web-{9D365C2B-2A34-4FEC-95A6-05821EF4D056}" dt="2023-02-07T19:19:09.246" v="1256" actId="1076"/>
          <ac:picMkLst>
            <pc:docMk/>
            <pc:sldMk cId="530280424" sldId="988"/>
            <ac:picMk id="6" creationId="{3C1F99FA-1E7A-A872-80B6-D996150F4B91}"/>
          </ac:picMkLst>
        </pc:picChg>
      </pc:sldChg>
      <pc:sldChg chg="addSp delSp modSp add replId modNotes">
        <pc:chgData name="Gokce Elif Baykal" userId="S::elif.baykal_ozyegin.edu.tr#ext#@chalmers.onmicrosoft.com::a97318c8-43d0-48f8-a258-056eab3cf248" providerId="AD" clId="Web-{9D365C2B-2A34-4FEC-95A6-05821EF4D056}" dt="2023-02-07T17:01:45.677" v="958" actId="20577"/>
        <pc:sldMkLst>
          <pc:docMk/>
          <pc:sldMk cId="3409001689" sldId="989"/>
        </pc:sldMkLst>
        <pc:spChg chg="mod">
          <ac:chgData name="Gokce Elif Baykal" userId="S::elif.baykal_ozyegin.edu.tr#ext#@chalmers.onmicrosoft.com::a97318c8-43d0-48f8-a258-056eab3cf248" providerId="AD" clId="Web-{9D365C2B-2A34-4FEC-95A6-05821EF4D056}" dt="2023-02-07T15:27:39.344" v="687" actId="20577"/>
          <ac:spMkLst>
            <pc:docMk/>
            <pc:sldMk cId="3409001689" sldId="989"/>
            <ac:spMk id="2" creationId="{019574E0-517B-4B2C-BDCC-C0AC5FFB59FD}"/>
          </ac:spMkLst>
        </pc:spChg>
        <pc:spChg chg="mod">
          <ac:chgData name="Gokce Elif Baykal" userId="S::elif.baykal_ozyegin.edu.tr#ext#@chalmers.onmicrosoft.com::a97318c8-43d0-48f8-a258-056eab3cf248" providerId="AD" clId="Web-{9D365C2B-2A34-4FEC-95A6-05821EF4D056}" dt="2023-02-07T15:26:46.561" v="677" actId="20577"/>
          <ac:spMkLst>
            <pc:docMk/>
            <pc:sldMk cId="3409001689" sldId="989"/>
            <ac:spMk id="3" creationId="{F5C46E40-53A8-4952-8688-FD316F01D191}"/>
          </ac:spMkLst>
        </pc:spChg>
        <pc:spChg chg="add mod">
          <ac:chgData name="Gokce Elif Baykal" userId="S::elif.baykal_ozyegin.edu.tr#ext#@chalmers.onmicrosoft.com::a97318c8-43d0-48f8-a258-056eab3cf248" providerId="AD" clId="Web-{9D365C2B-2A34-4FEC-95A6-05821EF4D056}" dt="2023-02-07T17:01:45.677" v="958" actId="20577"/>
          <ac:spMkLst>
            <pc:docMk/>
            <pc:sldMk cId="3409001689" sldId="989"/>
            <ac:spMk id="4" creationId="{7984F50E-21B9-C6F1-A885-D7E780E6A444}"/>
          </ac:spMkLst>
        </pc:spChg>
        <pc:spChg chg="del mod">
          <ac:chgData name="Gokce Elif Baykal" userId="S::elif.baykal_ozyegin.edu.tr#ext#@chalmers.onmicrosoft.com::a97318c8-43d0-48f8-a258-056eab3cf248" providerId="AD" clId="Web-{9D365C2B-2A34-4FEC-95A6-05821EF4D056}" dt="2023-02-07T15:26:51.592" v="680"/>
          <ac:spMkLst>
            <pc:docMk/>
            <pc:sldMk cId="3409001689" sldId="989"/>
            <ac:spMk id="4" creationId="{86C8ED68-5F26-AAD5-8772-7095CBE73786}"/>
          </ac:spMkLst>
        </pc:spChg>
      </pc:sldChg>
      <pc:sldChg chg="addSp delSp modSp add replId modNotes">
        <pc:chgData name="Gokce Elif Baykal" userId="S::elif.baykal_ozyegin.edu.tr#ext#@chalmers.onmicrosoft.com::a97318c8-43d0-48f8-a258-056eab3cf248" providerId="AD" clId="Web-{9D365C2B-2A34-4FEC-95A6-05821EF4D056}" dt="2023-02-07T17:29:50.534" v="1180"/>
        <pc:sldMkLst>
          <pc:docMk/>
          <pc:sldMk cId="2968133347" sldId="990"/>
        </pc:sldMkLst>
        <pc:spChg chg="mod">
          <ac:chgData name="Gokce Elif Baykal" userId="S::elif.baykal_ozyegin.edu.tr#ext#@chalmers.onmicrosoft.com::a97318c8-43d0-48f8-a258-056eab3cf248" providerId="AD" clId="Web-{9D365C2B-2A34-4FEC-95A6-05821EF4D056}" dt="2023-02-07T17:08:47.985" v="1035" actId="20577"/>
          <ac:spMkLst>
            <pc:docMk/>
            <pc:sldMk cId="2968133347" sldId="990"/>
            <ac:spMk id="2" creationId="{019574E0-517B-4B2C-BDCC-C0AC5FFB59FD}"/>
          </ac:spMkLst>
        </pc:spChg>
        <pc:spChg chg="mod">
          <ac:chgData name="Gokce Elif Baykal" userId="S::elif.baykal_ozyegin.edu.tr#ext#@chalmers.onmicrosoft.com::a97318c8-43d0-48f8-a258-056eab3cf248" providerId="AD" clId="Web-{9D365C2B-2A34-4FEC-95A6-05821EF4D056}" dt="2023-02-07T17:14:10.322" v="1100" actId="20577"/>
          <ac:spMkLst>
            <pc:docMk/>
            <pc:sldMk cId="2968133347" sldId="990"/>
            <ac:spMk id="3" creationId="{F5C46E40-53A8-4952-8688-FD316F01D191}"/>
          </ac:spMkLst>
        </pc:spChg>
        <pc:spChg chg="del">
          <ac:chgData name="Gokce Elif Baykal" userId="S::elif.baykal_ozyegin.edu.tr#ext#@chalmers.onmicrosoft.com::a97318c8-43d0-48f8-a258-056eab3cf248" providerId="AD" clId="Web-{9D365C2B-2A34-4FEC-95A6-05821EF4D056}" dt="2023-02-07T17:04:28.806" v="964"/>
          <ac:spMkLst>
            <pc:docMk/>
            <pc:sldMk cId="2968133347" sldId="990"/>
            <ac:spMk id="4" creationId="{86C8ED68-5F26-AAD5-8772-7095CBE73786}"/>
          </ac:spMkLst>
        </pc:spChg>
        <pc:spChg chg="add mod">
          <ac:chgData name="Gokce Elif Baykal" userId="S::elif.baykal_ozyegin.edu.tr#ext#@chalmers.onmicrosoft.com::a97318c8-43d0-48f8-a258-056eab3cf248" providerId="AD" clId="Web-{9D365C2B-2A34-4FEC-95A6-05821EF4D056}" dt="2023-02-07T17:07:56.968" v="1015" actId="20577"/>
          <ac:spMkLst>
            <pc:docMk/>
            <pc:sldMk cId="2968133347" sldId="990"/>
            <ac:spMk id="5" creationId="{A2A6F420-BC05-CB6B-BFD7-6A9603809DBD}"/>
          </ac:spMkLst>
        </pc:spChg>
      </pc:sldChg>
      <pc:sldChg chg="modSp add replId modNotes">
        <pc:chgData name="Gokce Elif Baykal" userId="S::elif.baykal_ozyegin.edu.tr#ext#@chalmers.onmicrosoft.com::a97318c8-43d0-48f8-a258-056eab3cf248" providerId="AD" clId="Web-{9D365C2B-2A34-4FEC-95A6-05821EF4D056}" dt="2023-02-07T17:30:19.863" v="1185" actId="20577"/>
        <pc:sldMkLst>
          <pc:docMk/>
          <pc:sldMk cId="3970191186" sldId="991"/>
        </pc:sldMkLst>
        <pc:spChg chg="mod">
          <ac:chgData name="Gokce Elif Baykal" userId="S::elif.baykal_ozyegin.edu.tr#ext#@chalmers.onmicrosoft.com::a97318c8-43d0-48f8-a258-056eab3cf248" providerId="AD" clId="Web-{9D365C2B-2A34-4FEC-95A6-05821EF4D056}" dt="2023-02-07T17:27:59.797" v="1175" actId="20577"/>
          <ac:spMkLst>
            <pc:docMk/>
            <pc:sldMk cId="3970191186" sldId="991"/>
            <ac:spMk id="3" creationId="{F5C46E40-53A8-4952-8688-FD316F01D191}"/>
          </ac:spMkLst>
        </pc:spChg>
        <pc:spChg chg="mod">
          <ac:chgData name="Gokce Elif Baykal" userId="S::elif.baykal_ozyegin.edu.tr#ext#@chalmers.onmicrosoft.com::a97318c8-43d0-48f8-a258-056eab3cf248" providerId="AD" clId="Web-{9D365C2B-2A34-4FEC-95A6-05821EF4D056}" dt="2023-02-07T17:30:19.863" v="1185" actId="20577"/>
          <ac:spMkLst>
            <pc:docMk/>
            <pc:sldMk cId="3970191186" sldId="991"/>
            <ac:spMk id="5" creationId="{A2A6F420-BC05-CB6B-BFD7-6A9603809DBD}"/>
          </ac:spMkLst>
        </pc:spChg>
      </pc:sldChg>
      <pc:sldChg chg="addSp delSp modSp add replId modNotes">
        <pc:chgData name="Gokce Elif Baykal" userId="S::elif.baykal_ozyegin.edu.tr#ext#@chalmers.onmicrosoft.com::a97318c8-43d0-48f8-a258-056eab3cf248" providerId="AD" clId="Web-{9D365C2B-2A34-4FEC-95A6-05821EF4D056}" dt="2023-02-07T19:17:02.991" v="1222"/>
        <pc:sldMkLst>
          <pc:docMk/>
          <pc:sldMk cId="927326045" sldId="992"/>
        </pc:sldMkLst>
        <pc:spChg chg="mod">
          <ac:chgData name="Gokce Elif Baykal" userId="S::elif.baykal_ozyegin.edu.tr#ext#@chalmers.onmicrosoft.com::a97318c8-43d0-48f8-a258-056eab3cf248" providerId="AD" clId="Web-{9D365C2B-2A34-4FEC-95A6-05821EF4D056}" dt="2023-02-07T17:32:51.492" v="1213" actId="20577"/>
          <ac:spMkLst>
            <pc:docMk/>
            <pc:sldMk cId="927326045" sldId="992"/>
            <ac:spMk id="3" creationId="{F5C46E40-53A8-4952-8688-FD316F01D191}"/>
          </ac:spMkLst>
        </pc:spChg>
        <pc:picChg chg="add del mod">
          <ac:chgData name="Gokce Elif Baykal" userId="S::elif.baykal_ozyegin.edu.tr#ext#@chalmers.onmicrosoft.com::a97318c8-43d0-48f8-a258-056eab3cf248" providerId="AD" clId="Web-{9D365C2B-2A34-4FEC-95A6-05821EF4D056}" dt="2023-02-07T19:17:02.991" v="1222"/>
          <ac:picMkLst>
            <pc:docMk/>
            <pc:sldMk cId="927326045" sldId="992"/>
            <ac:picMk id="4" creationId="{60CD0925-BFD6-E597-DD62-35CD9E7814AD}"/>
          </ac:picMkLst>
        </pc:picChg>
      </pc:sldChg>
      <pc:sldChg chg="add del replId">
        <pc:chgData name="Gokce Elif Baykal" userId="S::elif.baykal_ozyegin.edu.tr#ext#@chalmers.onmicrosoft.com::a97318c8-43d0-48f8-a258-056eab3cf248" providerId="AD" clId="Web-{9D365C2B-2A34-4FEC-95A6-05821EF4D056}" dt="2023-02-07T17:15:14.620" v="1104"/>
        <pc:sldMkLst>
          <pc:docMk/>
          <pc:sldMk cId="1900161807" sldId="992"/>
        </pc:sldMkLst>
      </pc:sldChg>
      <pc:sldChg chg="addSp delSp modSp add replId modNotes">
        <pc:chgData name="Gokce Elif Baykal" userId="S::elif.baykal_ozyegin.edu.tr#ext#@chalmers.onmicrosoft.com::a97318c8-43d0-48f8-a258-056eab3cf248" providerId="AD" clId="Web-{9D365C2B-2A34-4FEC-95A6-05821EF4D056}" dt="2023-02-07T20:20:06.461" v="1701" actId="1076"/>
        <pc:sldMkLst>
          <pc:docMk/>
          <pc:sldMk cId="3441423856" sldId="993"/>
        </pc:sldMkLst>
        <pc:spChg chg="mod">
          <ac:chgData name="Gokce Elif Baykal" userId="S::elif.baykal_ozyegin.edu.tr#ext#@chalmers.onmicrosoft.com::a97318c8-43d0-48f8-a258-056eab3cf248" providerId="AD" clId="Web-{9D365C2B-2A34-4FEC-95A6-05821EF4D056}" dt="2023-02-07T19:33:09.795" v="1297" actId="20577"/>
          <ac:spMkLst>
            <pc:docMk/>
            <pc:sldMk cId="3441423856" sldId="993"/>
            <ac:spMk id="11" creationId="{63FCD720-9F02-182E-55F9-7730F10A5CB3}"/>
          </ac:spMkLst>
        </pc:spChg>
        <pc:spChg chg="mod">
          <ac:chgData name="Gokce Elif Baykal" userId="S::elif.baykal_ozyegin.edu.tr#ext#@chalmers.onmicrosoft.com::a97318c8-43d0-48f8-a258-056eab3cf248" providerId="AD" clId="Web-{9D365C2B-2A34-4FEC-95A6-05821EF4D056}" dt="2023-02-07T20:06:23.194" v="1649" actId="20577"/>
          <ac:spMkLst>
            <pc:docMk/>
            <pc:sldMk cId="3441423856" sldId="993"/>
            <ac:spMk id="13" creationId="{EADFFA00-BC1C-0C81-04F2-E7BD2D98EC7A}"/>
          </ac:spMkLst>
        </pc:spChg>
        <pc:spChg chg="add mod">
          <ac:chgData name="Gokce Elif Baykal" userId="S::elif.baykal_ozyegin.edu.tr#ext#@chalmers.onmicrosoft.com::a97318c8-43d0-48f8-a258-056eab3cf248" providerId="AD" clId="Web-{9D365C2B-2A34-4FEC-95A6-05821EF4D056}" dt="2023-02-07T19:57:15.688" v="1462" actId="14100"/>
          <ac:spMkLst>
            <pc:docMk/>
            <pc:sldMk cId="3441423856" sldId="993"/>
            <ac:spMk id="21" creationId="{7DB18ADE-171C-0EDC-CF22-FBA2335C49F9}"/>
          </ac:spMkLst>
        </pc:spChg>
        <pc:spChg chg="add mod">
          <ac:chgData name="Gokce Elif Baykal" userId="S::elif.baykal_ozyegin.edu.tr#ext#@chalmers.onmicrosoft.com::a97318c8-43d0-48f8-a258-056eab3cf248" providerId="AD" clId="Web-{9D365C2B-2A34-4FEC-95A6-05821EF4D056}" dt="2023-02-07T19:55:25.616" v="1430" actId="1076"/>
          <ac:spMkLst>
            <pc:docMk/>
            <pc:sldMk cId="3441423856" sldId="993"/>
            <ac:spMk id="22" creationId="{F71A4AD4-18BD-F773-FE75-33348FA71B07}"/>
          </ac:spMkLst>
        </pc:spChg>
        <pc:spChg chg="add mod">
          <ac:chgData name="Gokce Elif Baykal" userId="S::elif.baykal_ozyegin.edu.tr#ext#@chalmers.onmicrosoft.com::a97318c8-43d0-48f8-a258-056eab3cf248" providerId="AD" clId="Web-{9D365C2B-2A34-4FEC-95A6-05821EF4D056}" dt="2023-02-07T20:17:42.268" v="1691" actId="1076"/>
          <ac:spMkLst>
            <pc:docMk/>
            <pc:sldMk cId="3441423856" sldId="993"/>
            <ac:spMk id="23" creationId="{27959EF0-5C4B-2E2D-AE87-9C3FCB7053D5}"/>
          </ac:spMkLst>
        </pc:spChg>
        <pc:spChg chg="add mod">
          <ac:chgData name="Gokce Elif Baykal" userId="S::elif.baykal_ozyegin.edu.tr#ext#@chalmers.onmicrosoft.com::a97318c8-43d0-48f8-a258-056eab3cf248" providerId="AD" clId="Web-{9D365C2B-2A34-4FEC-95A6-05821EF4D056}" dt="2023-02-07T20:18:05.097" v="1693" actId="1076"/>
          <ac:spMkLst>
            <pc:docMk/>
            <pc:sldMk cId="3441423856" sldId="993"/>
            <ac:spMk id="24" creationId="{C800A1B8-3601-C1F0-B850-0FE2B09EA77B}"/>
          </ac:spMkLst>
        </pc:spChg>
        <pc:spChg chg="add mod">
          <ac:chgData name="Gokce Elif Baykal" userId="S::elif.baykal_ozyegin.edu.tr#ext#@chalmers.onmicrosoft.com::a97318c8-43d0-48f8-a258-056eab3cf248" providerId="AD" clId="Web-{9D365C2B-2A34-4FEC-95A6-05821EF4D056}" dt="2023-02-07T20:00:27.367" v="1531"/>
          <ac:spMkLst>
            <pc:docMk/>
            <pc:sldMk cId="3441423856" sldId="993"/>
            <ac:spMk id="27" creationId="{92117C7A-E82F-C2C9-525A-2E63D7D3AEBD}"/>
          </ac:spMkLst>
        </pc:spChg>
        <pc:spChg chg="add mod">
          <ac:chgData name="Gokce Elif Baykal" userId="S::elif.baykal_ozyegin.edu.tr#ext#@chalmers.onmicrosoft.com::a97318c8-43d0-48f8-a258-056eab3cf248" providerId="AD" clId="Web-{9D365C2B-2A34-4FEC-95A6-05821EF4D056}" dt="2023-02-07T20:03:19.202" v="1629" actId="20577"/>
          <ac:spMkLst>
            <pc:docMk/>
            <pc:sldMk cId="3441423856" sldId="993"/>
            <ac:spMk id="28" creationId="{BEE2AB88-4D9B-639A-ABDD-9EC301EC9764}"/>
          </ac:spMkLst>
        </pc:spChg>
        <pc:spChg chg="add mod">
          <ac:chgData name="Gokce Elif Baykal" userId="S::elif.baykal_ozyegin.edu.tr#ext#@chalmers.onmicrosoft.com::a97318c8-43d0-48f8-a258-056eab3cf248" providerId="AD" clId="Web-{9D365C2B-2A34-4FEC-95A6-05821EF4D056}" dt="2023-02-07T20:16:47.594" v="1686" actId="1076"/>
          <ac:spMkLst>
            <pc:docMk/>
            <pc:sldMk cId="3441423856" sldId="993"/>
            <ac:spMk id="29" creationId="{D7CC59C5-1D2D-5212-1732-B6B128D50095}"/>
          </ac:spMkLst>
        </pc:spChg>
        <pc:spChg chg="add mod">
          <ac:chgData name="Gokce Elif Baykal" userId="S::elif.baykal_ozyegin.edu.tr#ext#@chalmers.onmicrosoft.com::a97318c8-43d0-48f8-a258-056eab3cf248" providerId="AD" clId="Web-{9D365C2B-2A34-4FEC-95A6-05821EF4D056}" dt="2023-02-07T20:10:20.063" v="1679" actId="20577"/>
          <ac:spMkLst>
            <pc:docMk/>
            <pc:sldMk cId="3441423856" sldId="993"/>
            <ac:spMk id="30" creationId="{CB0D64EE-D584-1575-612F-2ABC64E22DCF}"/>
          </ac:spMkLst>
        </pc:spChg>
        <pc:spChg chg="add mod">
          <ac:chgData name="Gokce Elif Baykal" userId="S::elif.baykal_ozyegin.edu.tr#ext#@chalmers.onmicrosoft.com::a97318c8-43d0-48f8-a258-056eab3cf248" providerId="AD" clId="Web-{9D365C2B-2A34-4FEC-95A6-05821EF4D056}" dt="2023-02-07T20:10:30.969" v="1682" actId="1076"/>
          <ac:spMkLst>
            <pc:docMk/>
            <pc:sldMk cId="3441423856" sldId="993"/>
            <ac:spMk id="31" creationId="{F00A5218-3D93-06F4-1F7A-11A60ED95AAB}"/>
          </ac:spMkLst>
        </pc:spChg>
        <pc:picChg chg="add del mod">
          <ac:chgData name="Gokce Elif Baykal" userId="S::elif.baykal_ozyegin.edu.tr#ext#@chalmers.onmicrosoft.com::a97318c8-43d0-48f8-a258-056eab3cf248" providerId="AD" clId="Web-{9D365C2B-2A34-4FEC-95A6-05821EF4D056}" dt="2023-02-07T19:27:24.438" v="1269"/>
          <ac:picMkLst>
            <pc:docMk/>
            <pc:sldMk cId="3441423856" sldId="993"/>
            <ac:picMk id="2" creationId="{192F59ED-2974-AB4F-A030-39E935C83ACF}"/>
          </ac:picMkLst>
        </pc:picChg>
        <pc:picChg chg="add del mod">
          <ac:chgData name="Gokce Elif Baykal" userId="S::elif.baykal_ozyegin.edu.tr#ext#@chalmers.onmicrosoft.com::a97318c8-43d0-48f8-a258-056eab3cf248" providerId="AD" clId="Web-{9D365C2B-2A34-4FEC-95A6-05821EF4D056}" dt="2023-02-07T19:27:24.438" v="1268"/>
          <ac:picMkLst>
            <pc:docMk/>
            <pc:sldMk cId="3441423856" sldId="993"/>
            <ac:picMk id="3" creationId="{21F362B6-E43C-BFDF-D020-CB5F623F2E21}"/>
          </ac:picMkLst>
        </pc:picChg>
        <pc:picChg chg="add mod">
          <ac:chgData name="Gokce Elif Baykal" userId="S::elif.baykal_ozyegin.edu.tr#ext#@chalmers.onmicrosoft.com::a97318c8-43d0-48f8-a258-056eab3cf248" providerId="AD" clId="Web-{9D365C2B-2A34-4FEC-95A6-05821EF4D056}" dt="2023-02-07T20:20:06.461" v="1701" actId="1076"/>
          <ac:picMkLst>
            <pc:docMk/>
            <pc:sldMk cId="3441423856" sldId="993"/>
            <ac:picMk id="4" creationId="{26C09904-99AB-7E4A-829C-4061ACBE7A03}"/>
          </ac:picMkLst>
        </pc:picChg>
        <pc:picChg chg="add mod">
          <ac:chgData name="Gokce Elif Baykal" userId="S::elif.baykal_ozyegin.edu.tr#ext#@chalmers.onmicrosoft.com::a97318c8-43d0-48f8-a258-056eab3cf248" providerId="AD" clId="Web-{9D365C2B-2A34-4FEC-95A6-05821EF4D056}" dt="2023-02-07T19:56:59.374" v="1459" actId="1076"/>
          <ac:picMkLst>
            <pc:docMk/>
            <pc:sldMk cId="3441423856" sldId="993"/>
            <ac:picMk id="5" creationId="{A8F3DDFC-6E04-B43D-0FEE-65AE8F7B8CC9}"/>
          </ac:picMkLst>
        </pc:picChg>
        <pc:picChg chg="del">
          <ac:chgData name="Gokce Elif Baykal" userId="S::elif.baykal_ozyegin.edu.tr#ext#@chalmers.onmicrosoft.com::a97318c8-43d0-48f8-a258-056eab3cf248" providerId="AD" clId="Web-{9D365C2B-2A34-4FEC-95A6-05821EF4D056}" dt="2023-02-07T19:20:28.765" v="1258"/>
          <ac:picMkLst>
            <pc:docMk/>
            <pc:sldMk cId="3441423856" sldId="993"/>
            <ac:picMk id="6" creationId="{3C1F99FA-1E7A-A872-80B6-D996150F4B91}"/>
          </ac:picMkLst>
        </pc:picChg>
        <pc:picChg chg="add mod">
          <ac:chgData name="Gokce Elif Baykal" userId="S::elif.baykal_ozyegin.edu.tr#ext#@chalmers.onmicrosoft.com::a97318c8-43d0-48f8-a258-056eab3cf248" providerId="AD" clId="Web-{9D365C2B-2A34-4FEC-95A6-05821EF4D056}" dt="2023-02-07T19:53:40.393" v="1403" actId="1076"/>
          <ac:picMkLst>
            <pc:docMk/>
            <pc:sldMk cId="3441423856" sldId="993"/>
            <ac:picMk id="7" creationId="{A0EE7009-8D81-F852-48CB-5FDC42472E59}"/>
          </ac:picMkLst>
        </pc:picChg>
        <pc:picChg chg="add del mod">
          <ac:chgData name="Gokce Elif Baykal" userId="S::elif.baykal_ozyegin.edu.tr#ext#@chalmers.onmicrosoft.com::a97318c8-43d0-48f8-a258-056eab3cf248" providerId="AD" clId="Web-{9D365C2B-2A34-4FEC-95A6-05821EF4D056}" dt="2023-02-07T19:27:30.188" v="1271"/>
          <ac:picMkLst>
            <pc:docMk/>
            <pc:sldMk cId="3441423856" sldId="993"/>
            <ac:picMk id="8" creationId="{2A709BE4-3F06-2B93-A739-4F8CEC903C03}"/>
          </ac:picMkLst>
        </pc:picChg>
        <pc:picChg chg="add mod">
          <ac:chgData name="Gokce Elif Baykal" userId="S::elif.baykal_ozyegin.edu.tr#ext#@chalmers.onmicrosoft.com::a97318c8-43d0-48f8-a258-056eab3cf248" providerId="AD" clId="Web-{9D365C2B-2A34-4FEC-95A6-05821EF4D056}" dt="2023-02-07T19:42:41.586" v="1323" actId="1076"/>
          <ac:picMkLst>
            <pc:docMk/>
            <pc:sldMk cId="3441423856" sldId="993"/>
            <ac:picMk id="9" creationId="{A4DD0143-8031-BC12-9D17-40DC4C42A66B}"/>
          </ac:picMkLst>
        </pc:picChg>
        <pc:picChg chg="add mod">
          <ac:chgData name="Gokce Elif Baykal" userId="S::elif.baykal_ozyegin.edu.tr#ext#@chalmers.onmicrosoft.com::a97318c8-43d0-48f8-a258-056eab3cf248" providerId="AD" clId="Web-{9D365C2B-2A34-4FEC-95A6-05821EF4D056}" dt="2023-02-07T20:09:07.560" v="1673" actId="14100"/>
          <ac:picMkLst>
            <pc:docMk/>
            <pc:sldMk cId="3441423856" sldId="993"/>
            <ac:picMk id="12" creationId="{52BF8534-D424-D3F4-5CB6-AB2F3803F206}"/>
          </ac:picMkLst>
        </pc:picChg>
        <pc:picChg chg="add mod">
          <ac:chgData name="Gokce Elif Baykal" userId="S::elif.baykal_ozyegin.edu.tr#ext#@chalmers.onmicrosoft.com::a97318c8-43d0-48f8-a258-056eab3cf248" providerId="AD" clId="Web-{9D365C2B-2A34-4FEC-95A6-05821EF4D056}" dt="2023-02-07T20:19:11.850" v="1699" actId="1076"/>
          <ac:picMkLst>
            <pc:docMk/>
            <pc:sldMk cId="3441423856" sldId="993"/>
            <ac:picMk id="14" creationId="{1AC74385-5A6D-2AB8-F1D2-DF78673D508B}"/>
          </ac:picMkLst>
        </pc:picChg>
        <pc:picChg chg="add mod">
          <ac:chgData name="Gokce Elif Baykal" userId="S::elif.baykal_ozyegin.edu.tr#ext#@chalmers.onmicrosoft.com::a97318c8-43d0-48f8-a258-056eab3cf248" providerId="AD" clId="Web-{9D365C2B-2A34-4FEC-95A6-05821EF4D056}" dt="2023-02-07T20:16:47.578" v="1684" actId="1076"/>
          <ac:picMkLst>
            <pc:docMk/>
            <pc:sldMk cId="3441423856" sldId="993"/>
            <ac:picMk id="15" creationId="{CF82769C-82D7-9F04-81AF-C4DC1F190FDD}"/>
          </ac:picMkLst>
        </pc:picChg>
        <pc:picChg chg="add del mod">
          <ac:chgData name="Gokce Elif Baykal" userId="S::elif.baykal_ozyegin.edu.tr#ext#@chalmers.onmicrosoft.com::a97318c8-43d0-48f8-a258-056eab3cf248" providerId="AD" clId="Web-{9D365C2B-2A34-4FEC-95A6-05821EF4D056}" dt="2023-02-07T19:44:22.230" v="1329"/>
          <ac:picMkLst>
            <pc:docMk/>
            <pc:sldMk cId="3441423856" sldId="993"/>
            <ac:picMk id="16" creationId="{21E99F14-59FE-0D15-C28E-0466B6605425}"/>
          </ac:picMkLst>
        </pc:picChg>
        <pc:picChg chg="add mod">
          <ac:chgData name="Gokce Elif Baykal" userId="S::elif.baykal_ozyegin.edu.tr#ext#@chalmers.onmicrosoft.com::a97318c8-43d0-48f8-a258-056eab3cf248" providerId="AD" clId="Web-{9D365C2B-2A34-4FEC-95A6-05821EF4D056}" dt="2023-02-07T19:45:02.326" v="1338" actId="688"/>
          <ac:picMkLst>
            <pc:docMk/>
            <pc:sldMk cId="3441423856" sldId="993"/>
            <ac:picMk id="17" creationId="{E4892486-145E-DC02-1FF9-2FD4AA51CDB1}"/>
          </ac:picMkLst>
        </pc:picChg>
        <pc:picChg chg="add mod">
          <ac:chgData name="Gokce Elif Baykal" userId="S::elif.baykal_ozyegin.edu.tr#ext#@chalmers.onmicrosoft.com::a97318c8-43d0-48f8-a258-056eab3cf248" providerId="AD" clId="Web-{9D365C2B-2A34-4FEC-95A6-05821EF4D056}" dt="2023-02-07T20:01:59.527" v="1600" actId="1076"/>
          <ac:picMkLst>
            <pc:docMk/>
            <pc:sldMk cId="3441423856" sldId="993"/>
            <ac:picMk id="18" creationId="{18E1FC2F-A961-3559-85D2-05768979560D}"/>
          </ac:picMkLst>
        </pc:picChg>
        <pc:cxnChg chg="add mod">
          <ac:chgData name="Gokce Elif Baykal" userId="S::elif.baykal_ozyegin.edu.tr#ext#@chalmers.onmicrosoft.com::a97318c8-43d0-48f8-a258-056eab3cf248" providerId="AD" clId="Web-{9D365C2B-2A34-4FEC-95A6-05821EF4D056}" dt="2023-02-07T19:49:47.915" v="1366"/>
          <ac:cxnSpMkLst>
            <pc:docMk/>
            <pc:sldMk cId="3441423856" sldId="993"/>
            <ac:cxnSpMk id="19" creationId="{812B8836-9694-B4C9-5919-1823B0635CF8}"/>
          </ac:cxnSpMkLst>
        </pc:cxnChg>
        <pc:cxnChg chg="add mod">
          <ac:chgData name="Gokce Elif Baykal" userId="S::elif.baykal_ozyegin.edu.tr#ext#@chalmers.onmicrosoft.com::a97318c8-43d0-48f8-a258-056eab3cf248" providerId="AD" clId="Web-{9D365C2B-2A34-4FEC-95A6-05821EF4D056}" dt="2023-02-07T19:49:30.711" v="1364"/>
          <ac:cxnSpMkLst>
            <pc:docMk/>
            <pc:sldMk cId="3441423856" sldId="993"/>
            <ac:cxnSpMk id="20" creationId="{CE7B9046-6BA1-B6F2-42CD-E0A6731718DE}"/>
          </ac:cxnSpMkLst>
        </pc:cxnChg>
        <pc:cxnChg chg="add mod">
          <ac:chgData name="Gokce Elif Baykal" userId="S::elif.baykal_ozyegin.edu.tr#ext#@chalmers.onmicrosoft.com::a97318c8-43d0-48f8-a258-056eab3cf248" providerId="AD" clId="Web-{9D365C2B-2A34-4FEC-95A6-05821EF4D056}" dt="2023-02-07T20:16:47.578" v="1685" actId="1076"/>
          <ac:cxnSpMkLst>
            <pc:docMk/>
            <pc:sldMk cId="3441423856" sldId="993"/>
            <ac:cxnSpMk id="25" creationId="{6AF08E73-1698-9E07-B34E-A123DD5A54CC}"/>
          </ac:cxnSpMkLst>
        </pc:cxnChg>
        <pc:cxnChg chg="add del mod">
          <ac:chgData name="Gokce Elif Baykal" userId="S::elif.baykal_ozyegin.edu.tr#ext#@chalmers.onmicrosoft.com::a97318c8-43d0-48f8-a258-056eab3cf248" providerId="AD" clId="Web-{9D365C2B-2A34-4FEC-95A6-05821EF4D056}" dt="2023-02-07T19:59:16.552" v="1484"/>
          <ac:cxnSpMkLst>
            <pc:docMk/>
            <pc:sldMk cId="3441423856" sldId="993"/>
            <ac:cxnSpMk id="26" creationId="{578C4312-4437-2C76-1B73-0D979B4F6D83}"/>
          </ac:cxnSpMkLst>
        </pc:cxnChg>
      </pc:sldChg>
      <pc:sldChg chg="modSp add replId modNotes">
        <pc:chgData name="Gokce Elif Baykal" userId="S::elif.baykal_ozyegin.edu.tr#ext#@chalmers.onmicrosoft.com::a97318c8-43d0-48f8-a258-056eab3cf248" providerId="AD" clId="Web-{9D365C2B-2A34-4FEC-95A6-05821EF4D056}" dt="2023-02-07T20:41:03.356" v="1795" actId="20577"/>
        <pc:sldMkLst>
          <pc:docMk/>
          <pc:sldMk cId="3273533917" sldId="994"/>
        </pc:sldMkLst>
        <pc:spChg chg="mod">
          <ac:chgData name="Gokce Elif Baykal" userId="S::elif.baykal_ozyegin.edu.tr#ext#@chalmers.onmicrosoft.com::a97318c8-43d0-48f8-a258-056eab3cf248" providerId="AD" clId="Web-{9D365C2B-2A34-4FEC-95A6-05821EF4D056}" dt="2023-02-07T20:41:03.356" v="1795" actId="20577"/>
          <ac:spMkLst>
            <pc:docMk/>
            <pc:sldMk cId="3273533917" sldId="994"/>
            <ac:spMk id="3" creationId="{F5C46E40-53A8-4952-8688-FD316F01D191}"/>
          </ac:spMkLst>
        </pc:spChg>
      </pc:sldChg>
      <pc:sldChg chg="addSp delSp modSp add replId modNotes">
        <pc:chgData name="Gokce Elif Baykal" userId="S::elif.baykal_ozyegin.edu.tr#ext#@chalmers.onmicrosoft.com::a97318c8-43d0-48f8-a258-056eab3cf248" providerId="AD" clId="Web-{9D365C2B-2A34-4FEC-95A6-05821EF4D056}" dt="2023-02-07T20:51:53.679" v="1833"/>
        <pc:sldMkLst>
          <pc:docMk/>
          <pc:sldMk cId="1647911191" sldId="995"/>
        </pc:sldMkLst>
        <pc:spChg chg="mod">
          <ac:chgData name="Gokce Elif Baykal" userId="S::elif.baykal_ozyegin.edu.tr#ext#@chalmers.onmicrosoft.com::a97318c8-43d0-48f8-a258-056eab3cf248" providerId="AD" clId="Web-{9D365C2B-2A34-4FEC-95A6-05821EF4D056}" dt="2023-02-07T20:49:28.110" v="1826" actId="20577"/>
          <ac:spMkLst>
            <pc:docMk/>
            <pc:sldMk cId="1647911191" sldId="995"/>
            <ac:spMk id="11" creationId="{63FCD720-9F02-182E-55F9-7730F10A5CB3}"/>
          </ac:spMkLst>
        </pc:spChg>
        <pc:spChg chg="mod">
          <ac:chgData name="Gokce Elif Baykal" userId="S::elif.baykal_ozyegin.edu.tr#ext#@chalmers.onmicrosoft.com::a97318c8-43d0-48f8-a258-056eab3cf248" providerId="AD" clId="Web-{9D365C2B-2A34-4FEC-95A6-05821EF4D056}" dt="2023-02-07T20:49:11.844" v="1809" actId="20577"/>
          <ac:spMkLst>
            <pc:docMk/>
            <pc:sldMk cId="1647911191" sldId="995"/>
            <ac:spMk id="13" creationId="{EADFFA00-BC1C-0C81-04F2-E7BD2D98EC7A}"/>
          </ac:spMkLst>
        </pc:spChg>
        <pc:picChg chg="add mod">
          <ac:chgData name="Gokce Elif Baykal" userId="S::elif.baykal_ozyegin.edu.tr#ext#@chalmers.onmicrosoft.com::a97318c8-43d0-48f8-a258-056eab3cf248" providerId="AD" clId="Web-{9D365C2B-2A34-4FEC-95A6-05821EF4D056}" dt="2023-02-07T20:48:34.233" v="1806" actId="14100"/>
          <ac:picMkLst>
            <pc:docMk/>
            <pc:sldMk cId="1647911191" sldId="995"/>
            <ac:picMk id="3" creationId="{3BA40638-682E-4B3E-6266-4926CFF6EC83}"/>
          </ac:picMkLst>
        </pc:picChg>
        <pc:picChg chg="del">
          <ac:chgData name="Gokce Elif Baykal" userId="S::elif.baykal_ozyegin.edu.tr#ext#@chalmers.onmicrosoft.com::a97318c8-43d0-48f8-a258-056eab3cf248" providerId="AD" clId="Web-{9D365C2B-2A34-4FEC-95A6-05821EF4D056}" dt="2023-02-07T20:48:16.045" v="1802"/>
          <ac:picMkLst>
            <pc:docMk/>
            <pc:sldMk cId="1647911191" sldId="995"/>
            <ac:picMk id="6" creationId="{3C1F99FA-1E7A-A872-80B6-D996150F4B91}"/>
          </ac:picMkLst>
        </pc:picChg>
      </pc:sldChg>
      <pc:sldChg chg="modSp add replId modNotes">
        <pc:chgData name="Gokce Elif Baykal" userId="S::elif.baykal_ozyegin.edu.tr#ext#@chalmers.onmicrosoft.com::a97318c8-43d0-48f8-a258-056eab3cf248" providerId="AD" clId="Web-{9D365C2B-2A34-4FEC-95A6-05821EF4D056}" dt="2023-02-07T21:21:30.375" v="1926" actId="20577"/>
        <pc:sldMkLst>
          <pc:docMk/>
          <pc:sldMk cId="482065147" sldId="996"/>
        </pc:sldMkLst>
        <pc:spChg chg="mod">
          <ac:chgData name="Gokce Elif Baykal" userId="S::elif.baykal_ozyegin.edu.tr#ext#@chalmers.onmicrosoft.com::a97318c8-43d0-48f8-a258-056eab3cf248" providerId="AD" clId="Web-{9D365C2B-2A34-4FEC-95A6-05821EF4D056}" dt="2023-02-07T21:21:30.375" v="1926" actId="20577"/>
          <ac:spMkLst>
            <pc:docMk/>
            <pc:sldMk cId="482065147" sldId="996"/>
            <ac:spMk id="3" creationId="{F5C46E40-53A8-4952-8688-FD316F01D191}"/>
          </ac:spMkLst>
        </pc:spChg>
        <pc:spChg chg="mod">
          <ac:chgData name="Gokce Elif Baykal" userId="S::elif.baykal_ozyegin.edu.tr#ext#@chalmers.onmicrosoft.com::a97318c8-43d0-48f8-a258-056eab3cf248" providerId="AD" clId="Web-{9D365C2B-2A34-4FEC-95A6-05821EF4D056}" dt="2023-02-07T20:56:40.472" v="1871" actId="20577"/>
          <ac:spMkLst>
            <pc:docMk/>
            <pc:sldMk cId="482065147" sldId="996"/>
            <ac:spMk id="5" creationId="{A2A6F420-BC05-CB6B-BFD7-6A9603809DBD}"/>
          </ac:spMkLst>
        </pc:spChg>
      </pc:sldChg>
      <pc:sldChg chg="modSp add replId modNotes">
        <pc:chgData name="Gokce Elif Baykal" userId="S::elif.baykal_ozyegin.edu.tr#ext#@chalmers.onmicrosoft.com::a97318c8-43d0-48f8-a258-056eab3cf248" providerId="AD" clId="Web-{9D365C2B-2A34-4FEC-95A6-05821EF4D056}" dt="2023-02-07T21:22:29.721" v="1941"/>
        <pc:sldMkLst>
          <pc:docMk/>
          <pc:sldMk cId="1429752189" sldId="997"/>
        </pc:sldMkLst>
        <pc:spChg chg="mod">
          <ac:chgData name="Gokce Elif Baykal" userId="S::elif.baykal_ozyegin.edu.tr#ext#@chalmers.onmicrosoft.com::a97318c8-43d0-48f8-a258-056eab3cf248" providerId="AD" clId="Web-{9D365C2B-2A34-4FEC-95A6-05821EF4D056}" dt="2023-02-07T21:22:17.158" v="1938" actId="20577"/>
          <ac:spMkLst>
            <pc:docMk/>
            <pc:sldMk cId="1429752189" sldId="997"/>
            <ac:spMk id="3" creationId="{F5C46E40-53A8-4952-8688-FD316F01D191}"/>
          </ac:spMkLst>
        </pc:spChg>
      </pc:sldChg>
      <pc:sldChg chg="modSp add replId modNotes">
        <pc:chgData name="Gokce Elif Baykal" userId="S::elif.baykal_ozyegin.edu.tr#ext#@chalmers.onmicrosoft.com::a97318c8-43d0-48f8-a258-056eab3cf248" providerId="AD" clId="Web-{9D365C2B-2A34-4FEC-95A6-05821EF4D056}" dt="2023-02-07T22:17:20.465" v="1952"/>
        <pc:sldMkLst>
          <pc:docMk/>
          <pc:sldMk cId="1080286951" sldId="998"/>
        </pc:sldMkLst>
        <pc:spChg chg="mod">
          <ac:chgData name="Gokce Elif Baykal" userId="S::elif.baykal_ozyegin.edu.tr#ext#@chalmers.onmicrosoft.com::a97318c8-43d0-48f8-a258-056eab3cf248" providerId="AD" clId="Web-{9D365C2B-2A34-4FEC-95A6-05821EF4D056}" dt="2023-02-07T22:17:08.949" v="1951" actId="20577"/>
          <ac:spMkLst>
            <pc:docMk/>
            <pc:sldMk cId="1080286951" sldId="998"/>
            <ac:spMk id="3" creationId="{F5C46E40-53A8-4952-8688-FD316F01D191}"/>
          </ac:spMkLst>
        </pc:spChg>
      </pc:sldChg>
      <pc:sldChg chg="modSp add replId modNotes">
        <pc:chgData name="Gokce Elif Baykal" userId="S::elif.baykal_ozyegin.edu.tr#ext#@chalmers.onmicrosoft.com::a97318c8-43d0-48f8-a258-056eab3cf248" providerId="AD" clId="Web-{9D365C2B-2A34-4FEC-95A6-05821EF4D056}" dt="2023-02-07T22:31:50.634" v="1970" actId="20577"/>
        <pc:sldMkLst>
          <pc:docMk/>
          <pc:sldMk cId="2489410956" sldId="999"/>
        </pc:sldMkLst>
        <pc:spChg chg="mod">
          <ac:chgData name="Gokce Elif Baykal" userId="S::elif.baykal_ozyegin.edu.tr#ext#@chalmers.onmicrosoft.com::a97318c8-43d0-48f8-a258-056eab3cf248" providerId="AD" clId="Web-{9D365C2B-2A34-4FEC-95A6-05821EF4D056}" dt="2023-02-07T22:31:50.634" v="1970" actId="20577"/>
          <ac:spMkLst>
            <pc:docMk/>
            <pc:sldMk cId="2489410956" sldId="999"/>
            <ac:spMk id="3" creationId="{F5C46E40-53A8-4952-8688-FD316F01D191}"/>
          </ac:spMkLst>
        </pc:spChg>
      </pc:sldChg>
      <pc:sldChg chg="modSp add replId">
        <pc:chgData name="Gokce Elif Baykal" userId="S::elif.baykal_ozyegin.edu.tr#ext#@chalmers.onmicrosoft.com::a97318c8-43d0-48f8-a258-056eab3cf248" providerId="AD" clId="Web-{9D365C2B-2A34-4FEC-95A6-05821EF4D056}" dt="2023-02-07T22:33:29.668" v="1978" actId="20577"/>
        <pc:sldMkLst>
          <pc:docMk/>
          <pc:sldMk cId="2033224869" sldId="1000"/>
        </pc:sldMkLst>
        <pc:spChg chg="mod">
          <ac:chgData name="Gokce Elif Baykal" userId="S::elif.baykal_ozyegin.edu.tr#ext#@chalmers.onmicrosoft.com::a97318c8-43d0-48f8-a258-056eab3cf248" providerId="AD" clId="Web-{9D365C2B-2A34-4FEC-95A6-05821EF4D056}" dt="2023-02-07T22:33:29.668" v="1978" actId="20577"/>
          <ac:spMkLst>
            <pc:docMk/>
            <pc:sldMk cId="2033224869" sldId="1000"/>
            <ac:spMk id="3" creationId="{F5C46E40-53A8-4952-8688-FD316F01D191}"/>
          </ac:spMkLst>
        </pc:spChg>
      </pc:sldChg>
      <pc:sldChg chg="modSp add replId modNotes">
        <pc:chgData name="Gokce Elif Baykal" userId="S::elif.baykal_ozyegin.edu.tr#ext#@chalmers.onmicrosoft.com::a97318c8-43d0-48f8-a258-056eab3cf248" providerId="AD" clId="Web-{9D365C2B-2A34-4FEC-95A6-05821EF4D056}" dt="2023-02-07T22:43:47.313" v="2054" actId="20577"/>
        <pc:sldMkLst>
          <pc:docMk/>
          <pc:sldMk cId="2392177994" sldId="1001"/>
        </pc:sldMkLst>
        <pc:spChg chg="mod">
          <ac:chgData name="Gokce Elif Baykal" userId="S::elif.baykal_ozyegin.edu.tr#ext#@chalmers.onmicrosoft.com::a97318c8-43d0-48f8-a258-056eab3cf248" providerId="AD" clId="Web-{9D365C2B-2A34-4FEC-95A6-05821EF4D056}" dt="2023-02-07T22:43:47.313" v="2054" actId="20577"/>
          <ac:spMkLst>
            <pc:docMk/>
            <pc:sldMk cId="2392177994" sldId="1001"/>
            <ac:spMk id="3" creationId="{F5C46E40-53A8-4952-8688-FD316F01D191}"/>
          </ac:spMkLst>
        </pc:spChg>
      </pc:sldChg>
      <pc:sldChg chg="add del replId">
        <pc:chgData name="Gokce Elif Baykal" userId="S::elif.baykal_ozyegin.edu.tr#ext#@chalmers.onmicrosoft.com::a97318c8-43d0-48f8-a258-056eab3cf248" providerId="AD" clId="Web-{9D365C2B-2A34-4FEC-95A6-05821EF4D056}" dt="2023-02-07T22:43:08.546" v="2045"/>
        <pc:sldMkLst>
          <pc:docMk/>
          <pc:sldMk cId="2507020211" sldId="1002"/>
        </pc:sldMkLst>
      </pc:sldChg>
      <pc:sldChg chg="modSp add replId modNotes">
        <pc:chgData name="Gokce Elif Baykal" userId="S::elif.baykal_ozyegin.edu.tr#ext#@chalmers.onmicrosoft.com::a97318c8-43d0-48f8-a258-056eab3cf248" providerId="AD" clId="Web-{9D365C2B-2A34-4FEC-95A6-05821EF4D056}" dt="2023-02-07T22:47:03.179" v="2073"/>
        <pc:sldMkLst>
          <pc:docMk/>
          <pc:sldMk cId="3174487288" sldId="1002"/>
        </pc:sldMkLst>
        <pc:spChg chg="mod">
          <ac:chgData name="Gokce Elif Baykal" userId="S::elif.baykal_ozyegin.edu.tr#ext#@chalmers.onmicrosoft.com::a97318c8-43d0-48f8-a258-056eab3cf248" providerId="AD" clId="Web-{9D365C2B-2A34-4FEC-95A6-05821EF4D056}" dt="2023-02-07T22:44:31.674" v="2071" actId="20577"/>
          <ac:spMkLst>
            <pc:docMk/>
            <pc:sldMk cId="3174487288" sldId="1002"/>
            <ac:spMk id="3" creationId="{F5C46E40-53A8-4952-8688-FD316F01D191}"/>
          </ac:spMkLst>
        </pc:spChg>
      </pc:sldChg>
    </pc:docChg>
  </pc:docChgLst>
  <pc:docChgLst>
    <pc:chgData name="Eva Eriksson" userId="87606256-1f63-48fa-8a9c-5f271b2048d0" providerId="ADAL" clId="{1C311635-096F-4FBF-B9C0-40FA06335AAF}"/>
    <pc:docChg chg="modSld">
      <pc:chgData name="Eva Eriksson" userId="87606256-1f63-48fa-8a9c-5f271b2048d0" providerId="ADAL" clId="{1C311635-096F-4FBF-B9C0-40FA06335AAF}" dt="2023-02-08T19:09:16.102" v="38"/>
      <pc:docMkLst>
        <pc:docMk/>
      </pc:docMkLst>
      <pc:sldChg chg="addCm">
        <pc:chgData name="Eva Eriksson" userId="87606256-1f63-48fa-8a9c-5f271b2048d0" providerId="ADAL" clId="{1C311635-096F-4FBF-B9C0-40FA06335AAF}" dt="2023-02-08T19:09:16.102" v="38"/>
        <pc:sldMkLst>
          <pc:docMk/>
          <pc:sldMk cId="1162042843" sldId="263"/>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9:09:16.102" v="38"/>
              <pc2:cmMkLst xmlns:pc2="http://schemas.microsoft.com/office/powerpoint/2019/9/main/command">
                <pc:docMk/>
                <pc:sldMk cId="1162042843" sldId="263"/>
                <pc2:cmMk id="{29E26C42-5890-4D61-A83C-C06D5572A2AA}"/>
              </pc2:cmMkLst>
            </pc226:cmChg>
          </p:ext>
        </pc:extLst>
      </pc:sldChg>
      <pc:sldChg chg="modSp mod">
        <pc:chgData name="Eva Eriksson" userId="87606256-1f63-48fa-8a9c-5f271b2048d0" providerId="ADAL" clId="{1C311635-096F-4FBF-B9C0-40FA06335AAF}" dt="2023-02-08T18:53:54.741" v="23" actId="400"/>
        <pc:sldMkLst>
          <pc:docMk/>
          <pc:sldMk cId="3263606186" sldId="265"/>
        </pc:sldMkLst>
        <pc:spChg chg="mod">
          <ac:chgData name="Eva Eriksson" userId="87606256-1f63-48fa-8a9c-5f271b2048d0" providerId="ADAL" clId="{1C311635-096F-4FBF-B9C0-40FA06335AAF}" dt="2023-02-08T18:53:06.184" v="17" actId="20577"/>
          <ac:spMkLst>
            <pc:docMk/>
            <pc:sldMk cId="3263606186" sldId="265"/>
            <ac:spMk id="7" creationId="{3C6D44DF-C734-B558-7ED7-C0CDD043C833}"/>
          </ac:spMkLst>
        </pc:spChg>
        <pc:spChg chg="mod">
          <ac:chgData name="Eva Eriksson" userId="87606256-1f63-48fa-8a9c-5f271b2048d0" providerId="ADAL" clId="{1C311635-096F-4FBF-B9C0-40FA06335AAF}" dt="2023-02-08T18:53:54.741" v="23" actId="400"/>
          <ac:spMkLst>
            <pc:docMk/>
            <pc:sldMk cId="3263606186" sldId="265"/>
            <ac:spMk id="8" creationId="{2264F49D-6686-F449-57F3-5832D839B63A}"/>
          </ac:spMkLst>
        </pc:spChg>
      </pc:sldChg>
      <pc:sldChg chg="modSp mod">
        <pc:chgData name="Eva Eriksson" userId="87606256-1f63-48fa-8a9c-5f271b2048d0" providerId="ADAL" clId="{1C311635-096F-4FBF-B9C0-40FA06335AAF}" dt="2023-02-08T18:54:35.320" v="26" actId="400"/>
        <pc:sldMkLst>
          <pc:docMk/>
          <pc:sldMk cId="1226931195" sldId="970"/>
        </pc:sldMkLst>
        <pc:spChg chg="mod">
          <ac:chgData name="Eva Eriksson" userId="87606256-1f63-48fa-8a9c-5f271b2048d0" providerId="ADAL" clId="{1C311635-096F-4FBF-B9C0-40FA06335AAF}" dt="2023-02-08T18:54:35.320" v="26" actId="400"/>
          <ac:spMkLst>
            <pc:docMk/>
            <pc:sldMk cId="1226931195" sldId="970"/>
            <ac:spMk id="5" creationId="{9AB674E8-409A-1670-8729-DC1C007AA01A}"/>
          </ac:spMkLst>
        </pc:spChg>
      </pc:sldChg>
      <pc:sldChg chg="addCm modCm">
        <pc:chgData name="Eva Eriksson" userId="87606256-1f63-48fa-8a9c-5f271b2048d0" providerId="ADAL" clId="{1C311635-096F-4FBF-B9C0-40FA06335AAF}" dt="2023-02-08T18:56:19.328" v="28"/>
        <pc:sldMkLst>
          <pc:docMk/>
          <pc:sldMk cId="1952832278" sldId="972"/>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8:56:19.328" v="28"/>
              <pc2:cmMkLst xmlns:pc2="http://schemas.microsoft.com/office/powerpoint/2019/9/main/command">
                <pc:docMk/>
                <pc:sldMk cId="1952832278" sldId="972"/>
                <pc2:cmMk id="{DA06C6CD-D284-4C7C-B309-354DE9A7A37E}"/>
              </pc2:cmMkLst>
              <pc226:cmRplyChg chg="add">
                <pc226:chgData name="Eva Eriksson" userId="87606256-1f63-48fa-8a9c-5f271b2048d0" providerId="ADAL" clId="{1C311635-096F-4FBF-B9C0-40FA06335AAF}" dt="2023-02-08T18:56:19.328" v="28"/>
                <pc2:cmRplyMkLst xmlns:pc2="http://schemas.microsoft.com/office/powerpoint/2019/9/main/command">
                  <pc:docMk/>
                  <pc:sldMk cId="1952832278" sldId="972"/>
                  <pc2:cmMk id="{DA06C6CD-D284-4C7C-B309-354DE9A7A37E}"/>
                  <pc2:cmRplyMk id="{26DE8484-4833-4737-9D4E-BB4C875897F8}"/>
                </pc2:cmRplyMkLst>
              </pc226:cmRplyChg>
            </pc226:cmChg>
          </p:ext>
        </pc:extLst>
      </pc:sldChg>
      <pc:sldChg chg="addCm">
        <pc:chgData name="Eva Eriksson" userId="87606256-1f63-48fa-8a9c-5f271b2048d0" providerId="ADAL" clId="{1C311635-096F-4FBF-B9C0-40FA06335AAF}" dt="2023-02-08T19:03:46.718" v="34"/>
        <pc:sldMkLst>
          <pc:docMk/>
          <pc:sldMk cId="530280424" sldId="988"/>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9:03:46.718" v="34"/>
              <pc2:cmMkLst xmlns:pc2="http://schemas.microsoft.com/office/powerpoint/2019/9/main/command">
                <pc:docMk/>
                <pc:sldMk cId="530280424" sldId="988"/>
                <pc2:cmMk id="{B120AAD3-EE1D-4565-B90D-0CCB6874ADD0}"/>
              </pc2:cmMkLst>
            </pc226:cmChg>
          </p:ext>
        </pc:extLst>
      </pc:sldChg>
      <pc:sldChg chg="addCm">
        <pc:chgData name="Eva Eriksson" userId="87606256-1f63-48fa-8a9c-5f271b2048d0" providerId="ADAL" clId="{1C311635-096F-4FBF-B9C0-40FA06335AAF}" dt="2023-02-08T18:58:01.347" v="30"/>
        <pc:sldMkLst>
          <pc:docMk/>
          <pc:sldMk cId="3409001689" sldId="989"/>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8:57:16.318" v="29"/>
              <pc2:cmMkLst xmlns:pc2="http://schemas.microsoft.com/office/powerpoint/2019/9/main/command">
                <pc:docMk/>
                <pc:sldMk cId="3409001689" sldId="989"/>
                <pc2:cmMk id="{BD51D084-7656-444B-B224-AD758F10C72A}"/>
              </pc2:cmMkLst>
            </pc226:cmChg>
            <pc226:cmChg xmlns:pc226="http://schemas.microsoft.com/office/powerpoint/2022/06/main/command" chg="add">
              <pc226:chgData name="Eva Eriksson" userId="87606256-1f63-48fa-8a9c-5f271b2048d0" providerId="ADAL" clId="{1C311635-096F-4FBF-B9C0-40FA06335AAF}" dt="2023-02-08T18:58:01.347" v="30"/>
              <pc2:cmMkLst xmlns:pc2="http://schemas.microsoft.com/office/powerpoint/2019/9/main/command">
                <pc:docMk/>
                <pc:sldMk cId="3409001689" sldId="989"/>
                <pc2:cmMk id="{71308CC0-59F4-48EF-ACB3-77FF441BDDE2}"/>
              </pc2:cmMkLst>
            </pc226:cmChg>
          </p:ext>
        </pc:extLst>
      </pc:sldChg>
      <pc:sldChg chg="addCm">
        <pc:chgData name="Eva Eriksson" userId="87606256-1f63-48fa-8a9c-5f271b2048d0" providerId="ADAL" clId="{1C311635-096F-4FBF-B9C0-40FA06335AAF}" dt="2023-02-08T19:00:59.784" v="31"/>
        <pc:sldMkLst>
          <pc:docMk/>
          <pc:sldMk cId="3441423856" sldId="993"/>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9:00:59.784" v="31"/>
              <pc2:cmMkLst xmlns:pc2="http://schemas.microsoft.com/office/powerpoint/2019/9/main/command">
                <pc:docMk/>
                <pc:sldMk cId="3441423856" sldId="993"/>
                <pc2:cmMk id="{978C99B2-75FF-471F-9548-CD465D74DEA1}"/>
              </pc2:cmMkLst>
            </pc226:cmChg>
          </p:ext>
        </pc:extLst>
      </pc:sldChg>
      <pc:sldChg chg="addCm">
        <pc:chgData name="Eva Eriksson" userId="87606256-1f63-48fa-8a9c-5f271b2048d0" providerId="ADAL" clId="{1C311635-096F-4FBF-B9C0-40FA06335AAF}" dt="2023-02-08T19:02:22.886" v="33"/>
        <pc:sldMkLst>
          <pc:docMk/>
          <pc:sldMk cId="3273533917" sldId="994"/>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9:01:40.820" v="32"/>
              <pc2:cmMkLst xmlns:pc2="http://schemas.microsoft.com/office/powerpoint/2019/9/main/command">
                <pc:docMk/>
                <pc:sldMk cId="3273533917" sldId="994"/>
                <pc2:cmMk id="{5F726610-BC40-4373-8AA4-E285B901B452}"/>
              </pc2:cmMkLst>
            </pc226:cmChg>
            <pc226:cmChg xmlns:pc226="http://schemas.microsoft.com/office/powerpoint/2022/06/main/command" chg="add">
              <pc226:chgData name="Eva Eriksson" userId="87606256-1f63-48fa-8a9c-5f271b2048d0" providerId="ADAL" clId="{1C311635-096F-4FBF-B9C0-40FA06335AAF}" dt="2023-02-08T19:02:22.886" v="33"/>
              <pc2:cmMkLst xmlns:pc2="http://schemas.microsoft.com/office/powerpoint/2019/9/main/command">
                <pc:docMk/>
                <pc:sldMk cId="3273533917" sldId="994"/>
                <pc2:cmMk id="{17247790-C5DB-4842-9894-7641A8C413A5}"/>
              </pc2:cmMkLst>
            </pc226:cmChg>
          </p:ext>
        </pc:extLst>
      </pc:sldChg>
      <pc:sldChg chg="addCm">
        <pc:chgData name="Eva Eriksson" userId="87606256-1f63-48fa-8a9c-5f271b2048d0" providerId="ADAL" clId="{1C311635-096F-4FBF-B9C0-40FA06335AAF}" dt="2023-02-08T19:05:10.633" v="35"/>
        <pc:sldMkLst>
          <pc:docMk/>
          <pc:sldMk cId="482065147" sldId="996"/>
        </pc:sldMkLst>
        <pc:extLst>
          <p:ext xmlns:p="http://schemas.openxmlformats.org/presentationml/2006/main" uri="{D6D511B9-2390-475A-947B-AFAB55BFBCF1}">
            <pc226:cmChg xmlns:pc226="http://schemas.microsoft.com/office/powerpoint/2022/06/main/command" chg="add">
              <pc226:chgData name="Eva Eriksson" userId="87606256-1f63-48fa-8a9c-5f271b2048d0" providerId="ADAL" clId="{1C311635-096F-4FBF-B9C0-40FA06335AAF}" dt="2023-02-08T19:05:10.633" v="35"/>
              <pc2:cmMkLst xmlns:pc2="http://schemas.microsoft.com/office/powerpoint/2019/9/main/command">
                <pc:docMk/>
                <pc:sldMk cId="482065147" sldId="996"/>
                <pc2:cmMk id="{038CF65D-3A25-4968-9869-6D62CF2EFCA0}"/>
              </pc2:cmMkLst>
            </pc226:cmChg>
          </p:ext>
        </pc:extLst>
      </pc:sldChg>
      <pc:sldChg chg="addCm modCm">
        <pc:chgData name="Eva Eriksson" userId="87606256-1f63-48fa-8a9c-5f271b2048d0" providerId="ADAL" clId="{1C311635-096F-4FBF-B9C0-40FA06335AAF}" dt="2023-02-08T19:06:15.933" v="37"/>
        <pc:sldMkLst>
          <pc:docMk/>
          <pc:sldMk cId="1429752189" sldId="997"/>
        </pc:sldMkLst>
        <pc:extLst>
          <p:ext xmlns:p="http://schemas.openxmlformats.org/presentationml/2006/main" uri="{D6D511B9-2390-475A-947B-AFAB55BFBCF1}">
            <pc226:cmChg xmlns:pc226="http://schemas.microsoft.com/office/powerpoint/2022/06/main/command" chg="add mod">
              <pc226:chgData name="Eva Eriksson" userId="87606256-1f63-48fa-8a9c-5f271b2048d0" providerId="ADAL" clId="{1C311635-096F-4FBF-B9C0-40FA06335AAF}" dt="2023-02-08T19:06:15.933" v="37"/>
              <pc2:cmMkLst xmlns:pc2="http://schemas.microsoft.com/office/powerpoint/2019/9/main/command">
                <pc:docMk/>
                <pc:sldMk cId="1429752189" sldId="997"/>
                <pc2:cmMk id="{3DF5D6F5-5ABD-45A8-87BB-1E0CBF4A5421}"/>
              </pc2:cmMkLst>
            </pc226:cmChg>
          </p:ext>
        </pc:extLst>
      </pc:sldChg>
    </pc:docChg>
  </pc:docChgLst>
</pc:chgInfo>
</file>

<file path=ppt/comments/modernComment_107_45435DDB.xml><?xml version="1.0" encoding="utf-8"?>
<p188:cmLst xmlns:a="http://schemas.openxmlformats.org/drawingml/2006/main" xmlns:r="http://schemas.openxmlformats.org/officeDocument/2006/relationships" xmlns:p188="http://schemas.microsoft.com/office/powerpoint/2018/8/main">
  <p188:cm id="{29E26C42-5890-4D61-A83C-C06D5572A2AA}" authorId="{8F6FF9C1-52FD-006F-F7A4-23F943B1BFF5}" status="resolved" created="2023-02-08T19:09:16.067" complete="100000">
    <ac:txMkLst xmlns:ac="http://schemas.microsoft.com/office/drawing/2013/main/command">
      <pc:docMk xmlns:pc="http://schemas.microsoft.com/office/powerpoint/2013/main/command"/>
      <pc:sldMk xmlns:pc="http://schemas.microsoft.com/office/powerpoint/2013/main/command" cId="1162042843" sldId="263"/>
      <ac:spMk id="5" creationId="{DB232359-9A5D-FF98-DE5C-B3A6D0895A4D}"/>
      <ac:txMk cp="258" len="12">
        <ac:context len="550" hash="3129936260"/>
      </ac:txMk>
    </ac:txMkLst>
    <p188:pos x="3622040" y="2187575"/>
    <p188:txBody>
      <a:bodyPr/>
      <a:lstStyle/>
      <a:p>
        <a:r>
          <a:rPr lang="da-DK"/>
          <a:t>First time mentioned….</a:t>
        </a:r>
      </a:p>
    </p188:txBody>
  </p188:cm>
</p188:cmLst>
</file>

<file path=ppt/comments/modernComment_3CC_7465DB16.xml><?xml version="1.0" encoding="utf-8"?>
<p188:cmLst xmlns:a="http://schemas.openxmlformats.org/drawingml/2006/main" xmlns:r="http://schemas.openxmlformats.org/officeDocument/2006/relationships" xmlns:p188="http://schemas.microsoft.com/office/powerpoint/2018/8/main">
  <p188:cm id="{DA06C6CD-D284-4C7C-B309-354DE9A7A37E}" authorId="{8F6FF9C1-52FD-006F-F7A4-23F943B1BFF5}" status="resolved" created="2023-02-08T18:55:52.362" complete="100000">
    <ac:txMkLst xmlns:ac="http://schemas.microsoft.com/office/drawing/2013/main/command">
      <pc:docMk xmlns:pc="http://schemas.microsoft.com/office/powerpoint/2013/main/command"/>
      <pc:sldMk xmlns:pc="http://schemas.microsoft.com/office/powerpoint/2013/main/command" cId="1952832278" sldId="972"/>
      <ac:spMk id="3" creationId="{F5C46E40-53A8-4952-8688-FD316F01D191}"/>
      <ac:txMk cp="300" len="10">
        <ac:context len="368" hash="3647063773"/>
      </ac:txMk>
    </ac:txMkLst>
    <p188:pos x="2159000" y="2695575"/>
    <p188:replyLst>
      <p188:reply id="{26DE8484-4833-4737-9D4E-BB4C875897F8}" authorId="{8F6FF9C1-52FD-006F-F7A4-23F943B1BFF5}" created="2023-02-08T18:56:19.290">
        <p188:txBody>
          <a:bodyPr/>
          <a:lstStyle/>
          <a:p>
            <a:r>
              <a:rPr lang="da-DK"/>
              <a:t>, described as the….</a:t>
            </a:r>
          </a:p>
        </p188:txBody>
      </p188:reply>
    </p188:replyLst>
    <p188:txBody>
      <a:bodyPr/>
      <a:lstStyle/>
      <a:p>
        <a:r>
          <a:rPr lang="da-DK"/>
          <a:t>Who?</a:t>
        </a:r>
      </a:p>
    </p188:txBody>
  </p188:cm>
</p188:cmLst>
</file>

<file path=ppt/comments/modernComment_3DC_1F9B6FE8.xml><?xml version="1.0" encoding="utf-8"?>
<p188:cmLst xmlns:a="http://schemas.openxmlformats.org/drawingml/2006/main" xmlns:r="http://schemas.openxmlformats.org/officeDocument/2006/relationships" xmlns:p188="http://schemas.microsoft.com/office/powerpoint/2018/8/main">
  <p188:cm id="{B120AAD3-EE1D-4565-B90D-0CCB6874ADD0}" authorId="{8F6FF9C1-52FD-006F-F7A4-23F943B1BFF5}" status="resolved" created="2023-02-08T19:03:46.659" complete="100000">
    <pc:sldMkLst xmlns:pc="http://schemas.microsoft.com/office/powerpoint/2013/main/command">
      <pc:docMk/>
      <pc:sldMk cId="530280424" sldId="988"/>
    </pc:sldMkLst>
    <p188:replyLst>
      <p188:reply id="{4103426D-392E-4F10-8273-567C3AC53555}" authorId="{BF5D3797-4F83-27DF-20AA-589C5E9576BA}" created="2023-02-12T18:07:14.834">
        <p188:txBody>
          <a:bodyPr/>
          <a:lstStyle/>
          <a:p>
            <a:r>
              <a:rPr lang="en-GB"/>
              <a:t>I added a description in the presenter note</a:t>
            </a:r>
          </a:p>
        </p188:txBody>
      </p188:reply>
    </p188:replyLst>
    <p188:txBody>
      <a:bodyPr/>
      <a:lstStyle/>
      <a:p>
        <a:r>
          <a:rPr lang="da-DK"/>
          <a:t>What platform is this case?</a:t>
        </a:r>
      </a:p>
    </p188:txBody>
  </p188:cm>
</p188:cmLst>
</file>

<file path=ppt/comments/modernComment_3DD_CB313CD9.xml><?xml version="1.0" encoding="utf-8"?>
<p188:cmLst xmlns:a="http://schemas.openxmlformats.org/drawingml/2006/main" xmlns:r="http://schemas.openxmlformats.org/officeDocument/2006/relationships" xmlns:p188="http://schemas.microsoft.com/office/powerpoint/2018/8/main">
  <p188:cm id="{BD51D084-7656-444B-B224-AD758F10C72A}" authorId="{8F6FF9C1-52FD-006F-F7A4-23F943B1BFF5}" status="resolved" created="2023-02-08T18:57:16.285" complete="100000">
    <ac:txMkLst xmlns:ac="http://schemas.microsoft.com/office/drawing/2013/main/command">
      <pc:docMk xmlns:pc="http://schemas.microsoft.com/office/powerpoint/2013/main/command"/>
      <pc:sldMk xmlns:pc="http://schemas.microsoft.com/office/powerpoint/2013/main/command" cId="3409001689" sldId="989"/>
      <ac:spMk id="3" creationId="{F5C46E40-53A8-4952-8688-FD316F01D191}"/>
      <ac:txMk cp="43" len="26">
        <ac:context len="204" hash="728764131"/>
      </ac:txMk>
    </ac:txMkLst>
    <p188:pos x="3429000" y="1222375"/>
    <p188:txBody>
      <a:bodyPr/>
      <a:lstStyle/>
      <a:p>
        <a:r>
          <a:rPr lang="da-DK"/>
          <a:t>?</a:t>
        </a:r>
      </a:p>
    </p188:txBody>
  </p188:cm>
  <p188:cm id="{71308CC0-59F4-48EF-ACB3-77FF441BDDE2}" authorId="{8F6FF9C1-52FD-006F-F7A4-23F943B1BFF5}" status="resolved" created="2023-02-08T18:58:01.321" complete="100000">
    <ac:txMkLst xmlns:ac="http://schemas.microsoft.com/office/drawing/2013/main/command">
      <pc:docMk xmlns:pc="http://schemas.microsoft.com/office/powerpoint/2013/main/command"/>
      <pc:sldMk xmlns:pc="http://schemas.microsoft.com/office/powerpoint/2013/main/command" cId="3409001689" sldId="989"/>
      <ac:spMk id="3" creationId="{F5C46E40-53A8-4952-8688-FD316F01D191}"/>
      <ac:txMk cp="109" len="87">
        <ac:context len="204" hash="728764131"/>
      </ac:txMk>
    </ac:txMkLst>
    <p188:pos x="5461000" y="1618615"/>
    <p188:txBody>
      <a:bodyPr/>
      <a:lstStyle/>
      <a:p>
        <a:r>
          <a:rPr lang="da-DK"/>
          <a:t>What does this mean?</a:t>
        </a:r>
      </a:p>
    </p188:txBody>
  </p188:cm>
</p188:cmLst>
</file>

<file path=ppt/comments/modernComment_3E1_CD1FF5F0.xml><?xml version="1.0" encoding="utf-8"?>
<p188:cmLst xmlns:a="http://schemas.openxmlformats.org/drawingml/2006/main" xmlns:r="http://schemas.openxmlformats.org/officeDocument/2006/relationships" xmlns:p188="http://schemas.microsoft.com/office/powerpoint/2018/8/main">
  <p188:cm id="{978C99B2-75FF-471F-9548-CD465D74DEA1}" authorId="{8F6FF9C1-52FD-006F-F7A4-23F943B1BFF5}" status="resolved" created="2023-02-08T19:00:59.728" complete="100000">
    <pc:sldMkLst xmlns:pc="http://schemas.microsoft.com/office/powerpoint/2013/main/command">
      <pc:docMk/>
      <pc:sldMk cId="3441423856" sldId="993"/>
    </pc:sldMkLst>
    <p188:txBody>
      <a:bodyPr/>
      <a:lstStyle/>
      <a:p>
        <a:r>
          <a:rPr lang="da-DK"/>
          <a:t>The speaker notes are about Airbnb….</a:t>
        </a:r>
      </a:p>
    </p188:txBody>
  </p188:cm>
</p188:cmLst>
</file>

<file path=ppt/comments/modernComment_3E2_C31E29DD.xml><?xml version="1.0" encoding="utf-8"?>
<p188:cmLst xmlns:a="http://schemas.openxmlformats.org/drawingml/2006/main" xmlns:r="http://schemas.openxmlformats.org/officeDocument/2006/relationships" xmlns:p188="http://schemas.microsoft.com/office/powerpoint/2018/8/main">
  <p188:cm id="{5F726610-BC40-4373-8AA4-E285B901B452}" authorId="{8F6FF9C1-52FD-006F-F7A4-23F943B1BFF5}" status="resolved" created="2023-02-08T19:01:40.787" complete="100000">
    <ac:txMkLst xmlns:ac="http://schemas.microsoft.com/office/drawing/2013/main/command">
      <pc:docMk xmlns:pc="http://schemas.microsoft.com/office/powerpoint/2013/main/command"/>
      <pc:sldMk xmlns:pc="http://schemas.microsoft.com/office/powerpoint/2013/main/command" cId="3273533917" sldId="994"/>
      <ac:spMk id="3" creationId="{F5C46E40-53A8-4952-8688-FD316F01D191}"/>
      <ac:txMk cp="42">
        <ac:context len="383" hash="134825150"/>
      </ac:txMk>
    </ac:txMkLst>
    <p188:pos x="7208520" y="1456055"/>
    <p188:txBody>
      <a:bodyPr/>
      <a:lstStyle/>
      <a:p>
        <a:r>
          <a:rPr lang="da-DK"/>
          <a:t>?</a:t>
        </a:r>
      </a:p>
    </p188:txBody>
  </p188:cm>
  <p188:cm id="{17247790-C5DB-4842-9894-7641A8C413A5}" authorId="{8F6FF9C1-52FD-006F-F7A4-23F943B1BFF5}" created="2023-02-08T19:02:22.851">
    <ac:txMkLst xmlns:ac="http://schemas.microsoft.com/office/drawing/2013/main/command">
      <pc:docMk xmlns:pc="http://schemas.microsoft.com/office/powerpoint/2013/main/command"/>
      <pc:sldMk xmlns:pc="http://schemas.microsoft.com/office/powerpoint/2013/main/command" cId="3273533917" sldId="994"/>
      <ac:spMk id="2" creationId="{019574E0-517B-4B2C-BDCC-C0AC5FFB59FD}"/>
      <ac:txMk cp="23" len="20">
        <ac:context len="44" hash="1227636635"/>
      </ac:txMk>
    </ac:txMkLst>
    <p188:pos x="7696200" y="295275"/>
    <p188:txBody>
      <a:bodyPr/>
      <a:lstStyle/>
      <a:p>
        <a:r>
          <a:rPr lang="da-DK"/>
          <a:t>Is this a good title?</a:t>
        </a:r>
      </a:p>
    </p188:txBody>
  </p188:cm>
</p188:cmLst>
</file>

<file path=ppt/comments/modernComment_3E4_1CBBBAFB.xml><?xml version="1.0" encoding="utf-8"?>
<p188:cmLst xmlns:a="http://schemas.openxmlformats.org/drawingml/2006/main" xmlns:r="http://schemas.openxmlformats.org/officeDocument/2006/relationships" xmlns:p188="http://schemas.microsoft.com/office/powerpoint/2018/8/main">
  <p188:cm id="{038CF65D-3A25-4968-9869-6D62CF2EFCA0}" authorId="{8F6FF9C1-52FD-006F-F7A4-23F943B1BFF5}" status="resolved" created="2023-02-08T19:05:10.605" complete="100000">
    <ac:txMkLst xmlns:ac="http://schemas.microsoft.com/office/drawing/2013/main/command">
      <pc:docMk xmlns:pc="http://schemas.microsoft.com/office/powerpoint/2013/main/command"/>
      <pc:sldMk xmlns:pc="http://schemas.microsoft.com/office/powerpoint/2013/main/command" cId="482065147" sldId="996"/>
      <ac:spMk id="3" creationId="{F5C46E40-53A8-4952-8688-FD316F01D191}"/>
      <ac:txMk cp="26" len="14">
        <ac:context len="360" hash="2868228542"/>
      </ac:txMk>
    </ac:txMkLst>
    <p188:pos x="3073400" y="673735"/>
    <p188:txBody>
      <a:bodyPr/>
      <a:lstStyle/>
      <a:p>
        <a:r>
          <a:rPr lang="da-DK"/>
          <a:t>Add airbnb in the title of the case?</a:t>
        </a:r>
      </a:p>
    </p188:txBody>
  </p188:cm>
</p188:cmLst>
</file>

<file path=ppt/comments/modernComment_3E5_5538497D.xml><?xml version="1.0" encoding="utf-8"?>
<p188:cmLst xmlns:a="http://schemas.openxmlformats.org/drawingml/2006/main" xmlns:r="http://schemas.openxmlformats.org/officeDocument/2006/relationships" xmlns:p188="http://schemas.microsoft.com/office/powerpoint/2018/8/main">
  <p188:cm id="{3DF5D6F5-5ABD-45A8-87BB-1E0CBF4A5421}" authorId="{8F6FF9C1-52FD-006F-F7A4-23F943B1BFF5}" status="resolved" created="2023-02-08T19:05:51.542" complete="100000">
    <pc:sldMkLst xmlns:pc="http://schemas.microsoft.com/office/powerpoint/2013/main/command">
      <pc:docMk/>
      <pc:sldMk cId="1429752189" sldId="997"/>
    </pc:sldMkLst>
    <p188:txBody>
      <a:bodyPr/>
      <a:lstStyle/>
      <a:p>
        <a:r>
          <a:rPr lang="da-DK"/>
          <a:t>What is the GNU manifesto?</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7EDEA-9625-49D0-B092-9955E02C2379}" type="datetimeFigureOut">
              <a:rPr lang="en-GB" smtClean="0"/>
              <a:t>19/06/2023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3CFA1-3342-45D1-9F55-3B6420F5EAE7}" type="slidenum">
              <a:rPr lang="en-GB" smtClean="0"/>
              <a:t>‹#›</a:t>
            </a:fld>
            <a:endParaRPr lang="en-GB"/>
          </a:p>
        </p:txBody>
      </p:sp>
    </p:spTree>
    <p:extLst>
      <p:ext uri="{BB962C8B-B14F-4D97-AF65-F5344CB8AC3E}">
        <p14:creationId xmlns:p14="http://schemas.microsoft.com/office/powerpoint/2010/main" val="236318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Studies show that the preference for prosocial behaviour in humans begins as early as infancy.</a:t>
            </a:r>
            <a:endParaRPr lang="en-US">
              <a:cs typeface="Calibri"/>
            </a:endParaRPr>
          </a:p>
          <a:p>
            <a:pPr marL="0" marR="0" lvl="0" indent="0" algn="l" defTabSz="914400">
              <a:lnSpc>
                <a:spcPct val="100000"/>
              </a:lnSpc>
              <a:spcBef>
                <a:spcPts val="0"/>
              </a:spcBef>
              <a:spcAft>
                <a:spcPts val="0"/>
              </a:spcAft>
              <a:buClrTx/>
              <a:buSzTx/>
              <a:buFontTx/>
              <a:buNone/>
              <a:tabLst/>
              <a:defRPr/>
            </a:pPr>
            <a:endParaRPr lang="en-GB">
              <a:cs typeface="Calibri"/>
            </a:endParaRPr>
          </a:p>
          <a:p>
            <a:r>
              <a:rPr lang="en-GB">
                <a:cs typeface="Calibri"/>
              </a:rPr>
              <a:t>Thus,</a:t>
            </a:r>
            <a:r>
              <a:rPr lang="en-GB"/>
              <a:t> collaboration may be an evolutionary mechanism that emerged as a result of the way our early ancestors acquired cooperative practices regarding foods Sharing resources seems natural to us; indeed, much human sharing follows strong social norms of equity and fairness.</a:t>
            </a:r>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5</a:t>
            </a:fld>
            <a:endParaRPr lang="en-GB"/>
          </a:p>
        </p:txBody>
      </p:sp>
    </p:spTree>
    <p:extLst>
      <p:ext uri="{BB962C8B-B14F-4D97-AF65-F5344CB8AC3E}">
        <p14:creationId xmlns:p14="http://schemas.microsoft.com/office/powerpoint/2010/main" val="1523336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While Airbnb opens up some neighbourhoods to more tourists, it has sometimes proved unpopular with existing residents.</a:t>
            </a:r>
            <a:endParaRPr lang="en-US">
              <a:cs typeface="Calibri" panose="020F0502020204030204"/>
            </a:endParaRPr>
          </a:p>
          <a:p>
            <a:pPr>
              <a:defRPr/>
            </a:pPr>
            <a:r>
              <a:rPr lang="en-GB"/>
              <a:t>Some fear property owners are switching from long-term tenancies to short-term rentals, which can be more lucrative.</a:t>
            </a:r>
            <a:endParaRPr lang="en-GB">
              <a:cs typeface="Calibri"/>
            </a:endParaRPr>
          </a:p>
          <a:p>
            <a:pPr>
              <a:defRPr/>
            </a:pPr>
            <a:r>
              <a:rPr lang="en-GB"/>
              <a:t>●the rapid growth of Airbnb has wreaked the hotel industry and the apartment rental market.</a:t>
            </a:r>
            <a:endParaRPr lang="en-GB">
              <a:cs typeface="Calibri"/>
            </a:endParaRPr>
          </a:p>
          <a:p>
            <a:pPr>
              <a:defRPr/>
            </a:pPr>
            <a:endParaRPr lang="en-GB">
              <a:cs typeface="Calibri"/>
            </a:endParaRPr>
          </a:p>
          <a:p>
            <a:pPr>
              <a:defRPr/>
            </a:pPr>
            <a:endParaRPr lang="en-GB"/>
          </a:p>
          <a:p>
            <a:pPr>
              <a:defRPr/>
            </a:pPr>
            <a:endParaRPr lang="en-GB">
              <a:cs typeface="Calibri"/>
            </a:endParaRPr>
          </a:p>
          <a:p>
            <a:pPr>
              <a:defRPr/>
            </a:pPr>
            <a:endParaRPr lang="en-GB">
              <a:cs typeface="Calibri"/>
            </a:endParaRPr>
          </a:p>
          <a:p>
            <a:endParaRPr lang="en-GB">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14</a:t>
            </a:fld>
            <a:endParaRPr lang="en-GB"/>
          </a:p>
        </p:txBody>
      </p:sp>
    </p:spTree>
    <p:extLst>
      <p:ext uri="{BB962C8B-B14F-4D97-AF65-F5344CB8AC3E}">
        <p14:creationId xmlns:p14="http://schemas.microsoft.com/office/powerpoint/2010/main" val="1401499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idea, which originated in free open source development circles</a:t>
            </a:r>
          </a:p>
          <a:p>
            <a:r>
              <a:rPr lang="en-GB"/>
              <a:t>●operating system that would be available, free of charge, to use, study, change, and redistribute</a:t>
            </a:r>
            <a:endParaRPr lang="en-GB">
              <a:cs typeface="Calibri"/>
            </a:endParaRPr>
          </a:p>
          <a:p>
            <a:r>
              <a:rPr lang="en-GB"/>
              <a:t>●one example being in the open knowledge movement, which directly draws from free/open source culture and tradition.</a:t>
            </a:r>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15</a:t>
            </a:fld>
            <a:endParaRPr lang="en-GB"/>
          </a:p>
        </p:txBody>
      </p:sp>
    </p:spTree>
    <p:extLst>
      <p:ext uri="{BB962C8B-B14F-4D97-AF65-F5344CB8AC3E}">
        <p14:creationId xmlns:p14="http://schemas.microsoft.com/office/powerpoint/2010/main" val="1452238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t>… consider Wikipedia, The Pirate Bay, 4chan, Tinder, and Twitter, for instance. While only moderately affecting trade, these repositories redefine not only the traditional knowledge hierarchy, but also our trust in intimacy, matchmaking, and friendship, as well as in public and private communication.</a:t>
            </a:r>
          </a:p>
          <a:p>
            <a:endParaRPr lang="en-GB">
              <a:cs typeface="Calibri"/>
            </a:endParaRPr>
          </a:p>
          <a:p>
            <a:r>
              <a:rPr lang="en-GB"/>
              <a:t>peer production's important role in the transformation of collaborative society, and especially to how it embodies aspects of the ongoing change.</a:t>
            </a:r>
            <a:endParaRPr lang="en-US">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16</a:t>
            </a:fld>
            <a:endParaRPr lang="en-GB"/>
          </a:p>
        </p:txBody>
      </p:sp>
    </p:spTree>
    <p:extLst>
      <p:ext uri="{BB962C8B-B14F-4D97-AF65-F5344CB8AC3E}">
        <p14:creationId xmlns:p14="http://schemas.microsoft.com/office/powerpoint/2010/main" val="3376897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17</a:t>
            </a:fld>
            <a:endParaRPr lang="en-GB"/>
          </a:p>
        </p:txBody>
      </p:sp>
    </p:spTree>
    <p:extLst>
      <p:ext uri="{BB962C8B-B14F-4D97-AF65-F5344CB8AC3E}">
        <p14:creationId xmlns:p14="http://schemas.microsoft.com/office/powerpoint/2010/main" val="3241025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movement's now-famous hashtag.</a:t>
            </a:r>
            <a:endParaRPr lang="en-US"/>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18</a:t>
            </a:fld>
            <a:endParaRPr lang="en-GB"/>
          </a:p>
        </p:txBody>
      </p:sp>
    </p:spTree>
    <p:extLst>
      <p:ext uri="{BB962C8B-B14F-4D97-AF65-F5344CB8AC3E}">
        <p14:creationId xmlns:p14="http://schemas.microsoft.com/office/powerpoint/2010/main" val="3589987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underground use of technology to promote political causes, whereas collaborative social activism, and the self-tracking relies on collaboration without implicitly being against "the system."</a:t>
            </a:r>
            <a:endParaRPr lang="en-US"/>
          </a:p>
          <a:p>
            <a:endParaRPr lang="en-GB">
              <a:cs typeface="Calibri"/>
            </a:endParaRPr>
          </a:p>
          <a:p>
            <a:r>
              <a:rPr lang="en-GB"/>
              <a:t>For example, check Upload TV fiction series as a form of hacktivism in autonomous cars; what if an owner of an autonomous car hacks his own car's software and make an intentional accident?</a:t>
            </a:r>
            <a:endParaRPr lang="en-GB">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19</a:t>
            </a:fld>
            <a:endParaRPr lang="en-GB"/>
          </a:p>
        </p:txBody>
      </p:sp>
    </p:spTree>
    <p:extLst>
      <p:ext uri="{BB962C8B-B14F-4D97-AF65-F5344CB8AC3E}">
        <p14:creationId xmlns:p14="http://schemas.microsoft.com/office/powerpoint/2010/main" val="396215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But what motivates the prosocial behaviour?</a:t>
            </a:r>
            <a:endParaRPr lang="en-US"/>
          </a:p>
          <a:p>
            <a:pPr marL="171450" indent="-171450">
              <a:buFont typeface="Calibri"/>
              <a:buChar char="-"/>
              <a:defRPr/>
            </a:pPr>
            <a:r>
              <a:rPr lang="en-GB"/>
              <a:t>Some research suggests that mutualistic collaboration in human is an intrinsic motivation to survive that is a result of interdependence within a group, which also allows for skills specialization.</a:t>
            </a:r>
            <a:endParaRPr lang="en-GB">
              <a:cs typeface="Calibri"/>
            </a:endParaRPr>
          </a:p>
          <a:p>
            <a:pPr marL="171450" indent="-171450">
              <a:buFont typeface="Calibri"/>
              <a:buChar char="-"/>
              <a:defRPr/>
            </a:pPr>
            <a:r>
              <a:rPr lang="en-GB"/>
              <a:t>Some research suggests that infants’ prosocial behaviour is actually governed by basic cost-benefit analyses, and governed also by altruism, regarding other.</a:t>
            </a:r>
            <a:endParaRPr lang="en-GB">
              <a:cs typeface="Calibri"/>
            </a:endParaRPr>
          </a:p>
          <a:p>
            <a:pPr>
              <a:defRPr/>
            </a:pPr>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6</a:t>
            </a:fld>
            <a:endParaRPr lang="en-GB"/>
          </a:p>
        </p:txBody>
      </p:sp>
    </p:spTree>
    <p:extLst>
      <p:ext uri="{BB962C8B-B14F-4D97-AF65-F5344CB8AC3E}">
        <p14:creationId xmlns:p14="http://schemas.microsoft.com/office/powerpoint/2010/main" val="3946682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cs typeface="Calibri"/>
              </a:rPr>
              <a:t>Collaborative society can also be viewed as a series of services and startups that enable peer-to-peer exchanges and interactions through technology.</a:t>
            </a:r>
            <a:endParaRPr lang="en-US">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7</a:t>
            </a:fld>
            <a:endParaRPr lang="en-GB"/>
          </a:p>
        </p:txBody>
      </p:sp>
    </p:spTree>
    <p:extLst>
      <p:ext uri="{BB962C8B-B14F-4D97-AF65-F5344CB8AC3E}">
        <p14:creationId xmlns:p14="http://schemas.microsoft.com/office/powerpoint/2010/main" val="2772396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Human collaboration enabled by technology can occur in specific contexts such as peer production and collaborative consumption, or more generally through online sharing and exchange platforms. </a:t>
            </a:r>
            <a:endParaRPr lang="en-US"/>
          </a:p>
          <a:p>
            <a:pPr>
              <a:defRPr/>
            </a:pPr>
            <a:r>
              <a:rPr lang="en-GB"/>
              <a:t>Emerging technologies, thanks to their </a:t>
            </a:r>
            <a:r>
              <a:rPr lang="en-GB" b="1"/>
              <a:t>direct collaboration enabling features and engagement of much broader populations</a:t>
            </a:r>
            <a:r>
              <a:rPr lang="en-GB"/>
              <a:t>, act as super-multipliers for many effects of collaboration that would otherwise be less noticeable.</a:t>
            </a:r>
            <a:endParaRPr lang="en-GB">
              <a:cs typeface="Calibri"/>
            </a:endParaRPr>
          </a:p>
          <a:p>
            <a:pPr>
              <a:defRPr/>
            </a:pPr>
            <a:r>
              <a:rPr lang="en-GB"/>
              <a:t>●What are those direct collaboration enabling features?</a:t>
            </a:r>
            <a:endParaRPr lang="en-GB">
              <a:cs typeface="Calibri"/>
            </a:endParaRPr>
          </a:p>
          <a:p>
            <a:pPr>
              <a:defRPr/>
            </a:pPr>
            <a:r>
              <a:rPr lang="en-GB"/>
              <a:t>●What do they rely on?</a:t>
            </a:r>
            <a:endParaRPr lang="en-GB">
              <a:cs typeface="Calibri"/>
            </a:endParaRPr>
          </a:p>
          <a:p>
            <a:pPr>
              <a:defRPr/>
            </a:pPr>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8</a:t>
            </a:fld>
            <a:endParaRPr lang="en-GB"/>
          </a:p>
        </p:txBody>
      </p:sp>
    </p:spTree>
    <p:extLst>
      <p:ext uri="{BB962C8B-B14F-4D97-AF65-F5344CB8AC3E}">
        <p14:creationId xmlns:p14="http://schemas.microsoft.com/office/powerpoint/2010/main" val="356421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Sort of a deconstruction of capitalism.</a:t>
            </a:r>
            <a:endParaRPr lang="en-US"/>
          </a:p>
          <a:p>
            <a:pPr>
              <a:defRPr/>
            </a:pPr>
            <a:r>
              <a:rPr lang="en-GB"/>
              <a:t>Proponents of open collaboration argue that online connectivity allows provisioning based on access rather than ownership, which enables better use of previously underutilized assets like cars, private rooms, apartments, and tools.</a:t>
            </a:r>
            <a:endParaRPr lang="en-GB">
              <a:cs typeface="Calibri"/>
            </a:endParaRPr>
          </a:p>
          <a:p>
            <a:pPr>
              <a:defRPr/>
            </a:pPr>
            <a:r>
              <a:rPr lang="en-GB"/>
              <a:t>transform the capitalistic system and the whole of society into something much less corporate driven and more equality based.</a:t>
            </a:r>
            <a:endParaRPr lang="en-GB">
              <a:cs typeface="Calibri"/>
            </a:endParaRPr>
          </a:p>
          <a:p>
            <a:pPr>
              <a:defRPr/>
            </a:pPr>
            <a:endParaRPr lang="en-GB">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9</a:t>
            </a:fld>
            <a:endParaRPr lang="en-GB"/>
          </a:p>
        </p:txBody>
      </p:sp>
    </p:spTree>
    <p:extLst>
      <p:ext uri="{BB962C8B-B14F-4D97-AF65-F5344CB8AC3E}">
        <p14:creationId xmlns:p14="http://schemas.microsoft.com/office/powerpoint/2010/main" val="157610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cs typeface="Calibri"/>
              </a:rPr>
              <a:t>A diagram that shows what a general model of sharing economy is like.</a:t>
            </a:r>
            <a:endParaRPr lang="en-GB"/>
          </a:p>
          <a:p>
            <a:r>
              <a:rPr lang="en-GB"/>
              <a:t>Private customers share access to products or services with other private customers – a platform serves as intermediary.</a:t>
            </a:r>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10</a:t>
            </a:fld>
            <a:endParaRPr lang="en-GB"/>
          </a:p>
        </p:txBody>
      </p:sp>
    </p:spTree>
    <p:extLst>
      <p:ext uri="{BB962C8B-B14F-4D97-AF65-F5344CB8AC3E}">
        <p14:creationId xmlns:p14="http://schemas.microsoft.com/office/powerpoint/2010/main" val="2625518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cs typeface="Calibri"/>
              </a:rPr>
              <a:t>Uber's business model is an example for a Sharing Economy.</a:t>
            </a:r>
          </a:p>
          <a:p>
            <a:pPr marL="0" marR="0" lvl="0" indent="0" algn="l" defTabSz="914400">
              <a:lnSpc>
                <a:spcPct val="100000"/>
              </a:lnSpc>
              <a:spcBef>
                <a:spcPts val="0"/>
              </a:spcBef>
              <a:spcAft>
                <a:spcPts val="0"/>
              </a:spcAft>
              <a:buClrTx/>
              <a:buSzTx/>
              <a:buFontTx/>
              <a:buNone/>
              <a:tabLst/>
              <a:defRPr/>
            </a:pPr>
            <a:endParaRPr lang="en-GB">
              <a:cs typeface="Calibri"/>
            </a:endParaRPr>
          </a:p>
          <a:p>
            <a:endParaRPr lang="en-GB"/>
          </a:p>
          <a:p>
            <a:endParaRPr lang="en-GB">
              <a:cs typeface="Calibri" panose="020F0502020204030204"/>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11</a:t>
            </a:fld>
            <a:endParaRPr lang="en-GB"/>
          </a:p>
        </p:txBody>
      </p:sp>
    </p:spTree>
    <p:extLst>
      <p:ext uri="{BB962C8B-B14F-4D97-AF65-F5344CB8AC3E}">
        <p14:creationId xmlns:p14="http://schemas.microsoft.com/office/powerpoint/2010/main" val="3130443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unionized taxi drivers recently protested that apps such as Uber allow almost anyone with a driver's license to become a de facto taxi driver, but legal challenges in some jurisdictions have established that these people, whom the platform portrays as independent "sharers," are actually Uber employees.</a:t>
            </a:r>
            <a:endParaRPr lang="en-US"/>
          </a:p>
          <a:p>
            <a:pPr>
              <a:defRPr/>
            </a:pPr>
            <a:r>
              <a:rPr lang="en-GB"/>
              <a:t>to many owners who cannot compete with apps that impose fewer rules governing fares and vehicle equipment.</a:t>
            </a:r>
            <a:endParaRPr lang="en-GB">
              <a:cs typeface="Calibri"/>
            </a:endParaRPr>
          </a:p>
          <a:p>
            <a:pPr>
              <a:defRPr/>
            </a:pPr>
            <a:endParaRPr lang="en-GB">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12</a:t>
            </a:fld>
            <a:endParaRPr lang="en-GB"/>
          </a:p>
        </p:txBody>
      </p:sp>
    </p:spTree>
    <p:extLst>
      <p:ext uri="{BB962C8B-B14F-4D97-AF65-F5344CB8AC3E}">
        <p14:creationId xmlns:p14="http://schemas.microsoft.com/office/powerpoint/2010/main" val="1136629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t>Airbnb is a community-based online platform for listing and renting local homes. It connects hosts and travellers and facilitates the process of renting without owning any rooms itself. Moreover it cultivates a sharing-economy by allowing property owners to rent out private flats.</a:t>
            </a:r>
            <a:endParaRPr lang="en-US"/>
          </a:p>
          <a:p>
            <a:pPr>
              <a:defRPr/>
            </a:pPr>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13</a:t>
            </a:fld>
            <a:endParaRPr lang="en-GB"/>
          </a:p>
        </p:txBody>
      </p:sp>
    </p:spTree>
    <p:extLst>
      <p:ext uri="{BB962C8B-B14F-4D97-AF65-F5344CB8AC3E}">
        <p14:creationId xmlns:p14="http://schemas.microsoft.com/office/powerpoint/2010/main" val="298627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_rels/slide10.xml.rels><?xml version="1.0" encoding="UTF-8" standalone="yes"?>
<Relationships xmlns="http://schemas.openxmlformats.org/package/2006/relationships"><Relationship Id="rId3" Type="http://schemas.microsoft.com/office/2018/10/relationships/comments" Target="../comments/modernComment_3DC_1F9B6FE8.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18/10/relationships/comments" Target="../comments/modernComment_3E1_CD1FF5F0.xm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microsoft.com/office/2018/10/relationships/comments" Target="../comments/modernComment_3E2_C31E29DD.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politico.eu/article/europe-taxi-driver-block-brussels-uber-files-protest/" TargetMode="External"/><Relationship Id="rId5" Type="http://schemas.openxmlformats.org/officeDocument/2006/relationships/hyperlink" Target="https://www.aa.com.tr/en/europe/european-taxi-drivers-protest-against-uber-in-brussels/2680288" TargetMode="External"/><Relationship Id="rId4" Type="http://schemas.openxmlformats.org/officeDocument/2006/relationships/hyperlink" Target="http://Newshttps:/sverigesradio.se/artikel/stockholm-uber-and-bolt-taxi-drivers-out-on-strik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bmtoolbox.net/stories/airbnb/"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microsoft.com/office/2018/10/relationships/comments" Target="../comments/modernComment_3E4_1CBBBAFB.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oi.org/10.1111/tesg.12537" TargetMode="External"/></Relationships>
</file>

<file path=ppt/slides/_rels/slide15.xml.rels><?xml version="1.0" encoding="UTF-8" standalone="yes"?>
<Relationships xmlns="http://schemas.openxmlformats.org/package/2006/relationships"><Relationship Id="rId3" Type="http://schemas.microsoft.com/office/2018/10/relationships/comments" Target="../comments/modernComment_3E5_5538497D.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microsoft.com/office/2018/10/relationships/comments" Target="../comments/modernComment_107_45435DDB.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i.org/10.1111/j.1532-7078.2012.00130.x" TargetMode="External"/><Relationship Id="rId2" Type="http://schemas.openxmlformats.org/officeDocument/2006/relationships/hyperlink" Target="https://doi.org/10.1146/annurev-psych-010416-044201" TargetMode="External"/><Relationship Id="rId1" Type="http://schemas.openxmlformats.org/officeDocument/2006/relationships/slideLayout" Target="../slideLayouts/slideLayout2.xml"/><Relationship Id="rId6" Type="http://schemas.openxmlformats.org/officeDocument/2006/relationships/hyperlink" Target="https://doi.org/10.1016/j.copsyc.2017.08.014" TargetMode="External"/><Relationship Id="rId5" Type="http://schemas.openxmlformats.org/officeDocument/2006/relationships/hyperlink" Target="https://doi.org/10.1016/j.evolhumbehav.2022.10.003" TargetMode="External"/><Relationship Id="rId4" Type="http://schemas.openxmlformats.org/officeDocument/2006/relationships/hyperlink" Target="https://doi.org/10.1111/tesg.12537"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3CC_7465DB16.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doi.org/10.1146/annurev-psych-010416-044201" TargetMode="External"/><Relationship Id="rId4" Type="http://schemas.openxmlformats.org/officeDocument/2006/relationships/hyperlink" Target="https://doi.org/10.1016/j.copsyc.2017.08.014" TargetMode="External"/></Relationships>
</file>

<file path=ppt/slides/_rels/slide6.xml.rels><?xml version="1.0" encoding="UTF-8" standalone="yes"?>
<Relationships xmlns="http://schemas.openxmlformats.org/package/2006/relationships"><Relationship Id="rId3" Type="http://schemas.microsoft.com/office/2018/10/relationships/comments" Target="../comments/modernComment_3DD_CB313CD9.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doi.org/10.1016/j.evolhumbehav.2022.10.003" TargetMode="External"/><Relationship Id="rId4" Type="http://schemas.openxmlformats.org/officeDocument/2006/relationships/hyperlink" Target="https://doi.org/10.1111/j.1532-7078.2012.00130.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8901"/>
          </a:solidFill>
        </p:spPr>
        <p:txBody>
          <a:bodyPr anchor="ctr">
            <a:noAutofit/>
          </a:bodyPr>
          <a:lstStyle/>
          <a:p>
            <a:r>
              <a:rPr lang="da-DK" sz="5400" b="1">
                <a:solidFill>
                  <a:schemeClr val="bg1"/>
                </a:solidFill>
              </a:rPr>
              <a:t>COLLABORATIVE SOCIETY: </a:t>
            </a:r>
            <a:br>
              <a:rPr lang="da-DK" sz="5400" b="1">
                <a:solidFill>
                  <a:schemeClr val="bg1"/>
                </a:solidFill>
              </a:rPr>
            </a:br>
            <a:r>
              <a:rPr lang="da-DK" sz="5400" b="1">
                <a:solidFill>
                  <a:schemeClr val="bg1"/>
                </a:solidFill>
              </a:rPr>
              <a:t>A CRITICAL PERSPECTIVE</a:t>
            </a:r>
            <a:endParaRPr lang="da-DK" sz="5400" b="1">
              <a:solidFill>
                <a:schemeClr val="bg1"/>
              </a:solidFill>
              <a:cs typeface="Calibri Light" panose="020F0302020204030204"/>
            </a:endParaRPr>
          </a:p>
        </p:txBody>
      </p:sp>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4724400" y="3978215"/>
            <a:ext cx="2743200" cy="914400"/>
          </a:xfrm>
          <a:prstGeom prst="rect">
            <a:avLst/>
          </a:prstGeom>
        </p:spPr>
      </p:pic>
      <p:pic>
        <p:nvPicPr>
          <p:cNvPr id="1026" name="Picture 2">
            <a:extLst>
              <a:ext uri="{FF2B5EF4-FFF2-40B4-BE49-F238E27FC236}">
                <a16:creationId xmlns:a16="http://schemas.microsoft.com/office/drawing/2014/main" id="{90D7A214-9968-EA43-C97F-1C5874815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1268" y="5524776"/>
            <a:ext cx="3241158" cy="9307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C39A4B1-EA05-EAC8-2E8D-A1A933E83BCA}"/>
              </a:ext>
            </a:extLst>
          </p:cNvPr>
          <p:cNvSpPr txBox="1"/>
          <p:nvPr/>
        </p:nvSpPr>
        <p:spPr>
          <a:xfrm>
            <a:off x="1523999" y="5805479"/>
            <a:ext cx="6095114" cy="369332"/>
          </a:xfrm>
          <a:prstGeom prst="rect">
            <a:avLst/>
          </a:prstGeom>
          <a:noFill/>
        </p:spPr>
        <p:txBody>
          <a:bodyPr wrap="square">
            <a:spAutoFit/>
          </a:bodyPr>
          <a:lstStyle/>
          <a:p>
            <a:r>
              <a:rPr lang="en-GB">
                <a:hlinkClick r:id="rId4"/>
              </a:rPr>
              <a:t>https://tedco.se/</a:t>
            </a:r>
            <a:r>
              <a:rPr lang="en-GB"/>
              <a:t> </a:t>
            </a:r>
          </a:p>
        </p:txBody>
      </p:sp>
    </p:spTree>
    <p:extLst>
      <p:ext uri="{BB962C8B-B14F-4D97-AF65-F5344CB8AC3E}">
        <p14:creationId xmlns:p14="http://schemas.microsoft.com/office/powerpoint/2010/main" val="1521668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6" descr="Diagram&#10;&#10;Description automatically generated">
            <a:extLst>
              <a:ext uri="{FF2B5EF4-FFF2-40B4-BE49-F238E27FC236}">
                <a16:creationId xmlns:a16="http://schemas.microsoft.com/office/drawing/2014/main" id="{3C1F99FA-1E7A-A872-80B6-D996150F4B91}"/>
              </a:ext>
            </a:extLst>
          </p:cNvPr>
          <p:cNvPicPr>
            <a:picLocks noChangeAspect="1"/>
          </p:cNvPicPr>
          <p:nvPr/>
        </p:nvPicPr>
        <p:blipFill>
          <a:blip r:embed="rId4"/>
          <a:stretch>
            <a:fillRect/>
          </a:stretch>
        </p:blipFill>
        <p:spPr>
          <a:xfrm>
            <a:off x="3077225" y="2025438"/>
            <a:ext cx="8300459" cy="4440746"/>
          </a:xfrm>
          <a:prstGeom prst="rect">
            <a:avLst/>
          </a:prstGeom>
        </p:spPr>
      </p:pic>
      <p:sp>
        <p:nvSpPr>
          <p:cNvPr id="10" name="Title 1">
            <a:extLst>
              <a:ext uri="{FF2B5EF4-FFF2-40B4-BE49-F238E27FC236}">
                <a16:creationId xmlns:a16="http://schemas.microsoft.com/office/drawing/2014/main" id="{377D8320-647E-FCBE-235E-4F212865BC11}"/>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11" name="TextBox 10">
            <a:extLst>
              <a:ext uri="{FF2B5EF4-FFF2-40B4-BE49-F238E27FC236}">
                <a16:creationId xmlns:a16="http://schemas.microsoft.com/office/drawing/2014/main" id="{63FCD720-9F02-182E-55F9-7730F10A5CB3}"/>
              </a:ext>
            </a:extLst>
          </p:cNvPr>
          <p:cNvSpPr txBox="1"/>
          <p:nvPr/>
        </p:nvSpPr>
        <p:spPr>
          <a:xfrm>
            <a:off x="837430" y="6440824"/>
            <a:ext cx="634538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alibri"/>
                <a:ea typeface="Source Code Pro"/>
                <a:cs typeface="Calibri"/>
              </a:rPr>
              <a:t>Sharing Economy adapted from: https://bmtoolbox.net/patterns/sharing-economy/</a:t>
            </a:r>
            <a:endParaRPr lang="en-US" sz="1200">
              <a:latin typeface="Calibri"/>
              <a:cs typeface="Calibri"/>
            </a:endParaRPr>
          </a:p>
        </p:txBody>
      </p:sp>
      <p:sp>
        <p:nvSpPr>
          <p:cNvPr id="13" name="Content Placeholder 2">
            <a:extLst>
              <a:ext uri="{FF2B5EF4-FFF2-40B4-BE49-F238E27FC236}">
                <a16:creationId xmlns:a16="http://schemas.microsoft.com/office/drawing/2014/main" id="{EADFFA00-BC1C-0C81-04F2-E7BD2D98EC7A}"/>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CASE 1: SHARED ECONOMY</a:t>
            </a:r>
            <a:endParaRPr lang="en-GB"/>
          </a:p>
          <a:p>
            <a:pPr lvl="0" algn="l">
              <a:spcAft>
                <a:spcPts val="0"/>
              </a:spcAft>
              <a:buNone/>
            </a:pPr>
            <a:endParaRPr lang="en-GB">
              <a:cs typeface="Calibri"/>
            </a:endParaRPr>
          </a:p>
          <a:p>
            <a:pPr marL="0" indent="0">
              <a:buNone/>
            </a:pPr>
            <a:endParaRPr lang="en-GB" sz="2000">
              <a:cs typeface="Calibri" panose="020F0502020204030204"/>
            </a:endParaRPr>
          </a:p>
        </p:txBody>
      </p:sp>
    </p:spTree>
    <p:extLst>
      <p:ext uri="{BB962C8B-B14F-4D97-AF65-F5344CB8AC3E}">
        <p14:creationId xmlns:p14="http://schemas.microsoft.com/office/powerpoint/2010/main" val="530280424"/>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77D8320-647E-FCBE-235E-4F212865BC11}"/>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11" name="TextBox 10">
            <a:extLst>
              <a:ext uri="{FF2B5EF4-FFF2-40B4-BE49-F238E27FC236}">
                <a16:creationId xmlns:a16="http://schemas.microsoft.com/office/drawing/2014/main" id="{63FCD720-9F02-182E-55F9-7730F10A5CB3}"/>
              </a:ext>
            </a:extLst>
          </p:cNvPr>
          <p:cNvSpPr txBox="1"/>
          <p:nvPr/>
        </p:nvSpPr>
        <p:spPr>
          <a:xfrm>
            <a:off x="837430" y="6440824"/>
            <a:ext cx="634538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alibri"/>
                <a:ea typeface="Source Code Pro"/>
                <a:cs typeface="Calibri"/>
              </a:rPr>
              <a:t>Uber business model adapted from: </a:t>
            </a:r>
            <a:r>
              <a:rPr lang="en-US" sz="1200">
                <a:ea typeface="+mn-lt"/>
                <a:cs typeface="+mn-lt"/>
              </a:rPr>
              <a:t>https://fourweekmba.com/uber-business-model/</a:t>
            </a:r>
          </a:p>
        </p:txBody>
      </p:sp>
      <p:sp>
        <p:nvSpPr>
          <p:cNvPr id="13" name="Content Placeholder 2">
            <a:extLst>
              <a:ext uri="{FF2B5EF4-FFF2-40B4-BE49-F238E27FC236}">
                <a16:creationId xmlns:a16="http://schemas.microsoft.com/office/drawing/2014/main" id="{EADFFA00-BC1C-0C81-04F2-E7BD2D98EC7A}"/>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CASE 1: UBER'S MODEL OF SHARED ECONOMY</a:t>
            </a:r>
            <a:endParaRPr lang="en-GB"/>
          </a:p>
          <a:p>
            <a:pPr lvl="0" algn="l">
              <a:spcAft>
                <a:spcPts val="0"/>
              </a:spcAft>
              <a:buNone/>
            </a:pPr>
            <a:endParaRPr lang="en-GB">
              <a:cs typeface="Calibri"/>
            </a:endParaRPr>
          </a:p>
          <a:p>
            <a:pPr marL="0" indent="0">
              <a:buNone/>
            </a:pPr>
            <a:endParaRPr lang="en-GB" sz="2000">
              <a:cs typeface="Calibri" panose="020F0502020204030204"/>
            </a:endParaRPr>
          </a:p>
        </p:txBody>
      </p:sp>
      <p:pic>
        <p:nvPicPr>
          <p:cNvPr id="4" name="Picture 4">
            <a:extLst>
              <a:ext uri="{FF2B5EF4-FFF2-40B4-BE49-F238E27FC236}">
                <a16:creationId xmlns:a16="http://schemas.microsoft.com/office/drawing/2014/main" id="{26C09904-99AB-7E4A-829C-4061ACBE7A03}"/>
              </a:ext>
            </a:extLst>
          </p:cNvPr>
          <p:cNvPicPr>
            <a:picLocks noChangeAspect="1"/>
          </p:cNvPicPr>
          <p:nvPr/>
        </p:nvPicPr>
        <p:blipFill>
          <a:blip r:embed="rId4"/>
          <a:stretch>
            <a:fillRect/>
          </a:stretch>
        </p:blipFill>
        <p:spPr>
          <a:xfrm>
            <a:off x="6051262" y="5169958"/>
            <a:ext cx="743721" cy="751418"/>
          </a:xfrm>
          <a:prstGeom prst="rect">
            <a:avLst/>
          </a:prstGeom>
        </p:spPr>
      </p:pic>
      <p:pic>
        <p:nvPicPr>
          <p:cNvPr id="5" name="Picture 6">
            <a:extLst>
              <a:ext uri="{FF2B5EF4-FFF2-40B4-BE49-F238E27FC236}">
                <a16:creationId xmlns:a16="http://schemas.microsoft.com/office/drawing/2014/main" id="{A8F3DDFC-6E04-B43D-0FEE-65AE8F7B8CC9}"/>
              </a:ext>
            </a:extLst>
          </p:cNvPr>
          <p:cNvPicPr>
            <a:picLocks noChangeAspect="1"/>
          </p:cNvPicPr>
          <p:nvPr/>
        </p:nvPicPr>
        <p:blipFill>
          <a:blip r:embed="rId5"/>
          <a:stretch>
            <a:fillRect/>
          </a:stretch>
        </p:blipFill>
        <p:spPr>
          <a:xfrm>
            <a:off x="6890233" y="5177655"/>
            <a:ext cx="859174" cy="836085"/>
          </a:xfrm>
          <a:prstGeom prst="rect">
            <a:avLst/>
          </a:prstGeom>
        </p:spPr>
      </p:pic>
      <p:pic>
        <p:nvPicPr>
          <p:cNvPr id="7" name="Picture 7">
            <a:extLst>
              <a:ext uri="{FF2B5EF4-FFF2-40B4-BE49-F238E27FC236}">
                <a16:creationId xmlns:a16="http://schemas.microsoft.com/office/drawing/2014/main" id="{A0EE7009-8D81-F852-48CB-5FDC42472E59}"/>
              </a:ext>
            </a:extLst>
          </p:cNvPr>
          <p:cNvPicPr>
            <a:picLocks noChangeAspect="1"/>
          </p:cNvPicPr>
          <p:nvPr/>
        </p:nvPicPr>
        <p:blipFill>
          <a:blip r:embed="rId6"/>
          <a:stretch>
            <a:fillRect/>
          </a:stretch>
        </p:blipFill>
        <p:spPr>
          <a:xfrm>
            <a:off x="4919808" y="5169958"/>
            <a:ext cx="743721" cy="751418"/>
          </a:xfrm>
          <a:prstGeom prst="rect">
            <a:avLst/>
          </a:prstGeom>
        </p:spPr>
      </p:pic>
      <p:pic>
        <p:nvPicPr>
          <p:cNvPr id="9" name="Picture 11">
            <a:extLst>
              <a:ext uri="{FF2B5EF4-FFF2-40B4-BE49-F238E27FC236}">
                <a16:creationId xmlns:a16="http://schemas.microsoft.com/office/drawing/2014/main" id="{A4DD0143-8031-BC12-9D17-40DC4C42A66B}"/>
              </a:ext>
            </a:extLst>
          </p:cNvPr>
          <p:cNvPicPr>
            <a:picLocks noChangeAspect="1"/>
          </p:cNvPicPr>
          <p:nvPr/>
        </p:nvPicPr>
        <p:blipFill>
          <a:blip r:embed="rId7"/>
          <a:stretch>
            <a:fillRect/>
          </a:stretch>
        </p:blipFill>
        <p:spPr>
          <a:xfrm>
            <a:off x="9599564" y="2822382"/>
            <a:ext cx="1752023" cy="1752023"/>
          </a:xfrm>
          <a:prstGeom prst="rect">
            <a:avLst/>
          </a:prstGeom>
        </p:spPr>
      </p:pic>
      <p:pic>
        <p:nvPicPr>
          <p:cNvPr id="12" name="Picture 13">
            <a:extLst>
              <a:ext uri="{FF2B5EF4-FFF2-40B4-BE49-F238E27FC236}">
                <a16:creationId xmlns:a16="http://schemas.microsoft.com/office/drawing/2014/main" id="{52BF8534-D424-D3F4-5CB6-AB2F3803F206}"/>
              </a:ext>
            </a:extLst>
          </p:cNvPr>
          <p:cNvPicPr>
            <a:picLocks noChangeAspect="1"/>
          </p:cNvPicPr>
          <p:nvPr/>
        </p:nvPicPr>
        <p:blipFill>
          <a:blip r:embed="rId8"/>
          <a:stretch>
            <a:fillRect/>
          </a:stretch>
        </p:blipFill>
        <p:spPr>
          <a:xfrm>
            <a:off x="1225263" y="2576080"/>
            <a:ext cx="2121476" cy="2128404"/>
          </a:xfrm>
          <a:prstGeom prst="rect">
            <a:avLst/>
          </a:prstGeom>
        </p:spPr>
      </p:pic>
      <p:pic>
        <p:nvPicPr>
          <p:cNvPr id="14" name="Picture 14">
            <a:extLst>
              <a:ext uri="{FF2B5EF4-FFF2-40B4-BE49-F238E27FC236}">
                <a16:creationId xmlns:a16="http://schemas.microsoft.com/office/drawing/2014/main" id="{1AC74385-5A6D-2AB8-F1D2-DF78673D508B}"/>
              </a:ext>
            </a:extLst>
          </p:cNvPr>
          <p:cNvPicPr>
            <a:picLocks noChangeAspect="1"/>
          </p:cNvPicPr>
          <p:nvPr/>
        </p:nvPicPr>
        <p:blipFill>
          <a:blip r:embed="rId9"/>
          <a:stretch>
            <a:fillRect/>
          </a:stretch>
        </p:blipFill>
        <p:spPr>
          <a:xfrm>
            <a:off x="5266172" y="5077595"/>
            <a:ext cx="743721" cy="751418"/>
          </a:xfrm>
          <a:prstGeom prst="rect">
            <a:avLst/>
          </a:prstGeom>
        </p:spPr>
      </p:pic>
      <p:pic>
        <p:nvPicPr>
          <p:cNvPr id="15" name="Picture 15" descr="Icon&#10;&#10;Description automatically generated">
            <a:extLst>
              <a:ext uri="{FF2B5EF4-FFF2-40B4-BE49-F238E27FC236}">
                <a16:creationId xmlns:a16="http://schemas.microsoft.com/office/drawing/2014/main" id="{CF82769C-82D7-9F04-81AF-C4DC1F190FDD}"/>
              </a:ext>
            </a:extLst>
          </p:cNvPr>
          <p:cNvPicPr>
            <a:picLocks noChangeAspect="1"/>
          </p:cNvPicPr>
          <p:nvPr/>
        </p:nvPicPr>
        <p:blipFill>
          <a:blip r:embed="rId10"/>
          <a:stretch>
            <a:fillRect/>
          </a:stretch>
        </p:blipFill>
        <p:spPr>
          <a:xfrm>
            <a:off x="5925126" y="3136077"/>
            <a:ext cx="965201" cy="986085"/>
          </a:xfrm>
          <a:prstGeom prst="rect">
            <a:avLst/>
          </a:prstGeom>
        </p:spPr>
      </p:pic>
      <p:pic>
        <p:nvPicPr>
          <p:cNvPr id="17" name="Picture 17">
            <a:extLst>
              <a:ext uri="{FF2B5EF4-FFF2-40B4-BE49-F238E27FC236}">
                <a16:creationId xmlns:a16="http://schemas.microsoft.com/office/drawing/2014/main" id="{E4892486-145E-DC02-1FF9-2FD4AA51CDB1}"/>
              </a:ext>
            </a:extLst>
          </p:cNvPr>
          <p:cNvPicPr>
            <a:picLocks noChangeAspect="1"/>
          </p:cNvPicPr>
          <p:nvPr/>
        </p:nvPicPr>
        <p:blipFill>
          <a:blip r:embed="rId11"/>
          <a:stretch>
            <a:fillRect/>
          </a:stretch>
        </p:blipFill>
        <p:spPr>
          <a:xfrm rot="20520000">
            <a:off x="9653442" y="3299595"/>
            <a:ext cx="551296" cy="574387"/>
          </a:xfrm>
          <a:prstGeom prst="rect">
            <a:avLst/>
          </a:prstGeom>
        </p:spPr>
      </p:pic>
      <p:pic>
        <p:nvPicPr>
          <p:cNvPr id="18" name="Picture 18">
            <a:extLst>
              <a:ext uri="{FF2B5EF4-FFF2-40B4-BE49-F238E27FC236}">
                <a16:creationId xmlns:a16="http://schemas.microsoft.com/office/drawing/2014/main" id="{18E1FC2F-A961-3559-85D2-05768979560D}"/>
              </a:ext>
            </a:extLst>
          </p:cNvPr>
          <p:cNvPicPr>
            <a:picLocks noChangeAspect="1"/>
          </p:cNvPicPr>
          <p:nvPr/>
        </p:nvPicPr>
        <p:blipFill>
          <a:blip r:embed="rId12"/>
          <a:stretch>
            <a:fillRect/>
          </a:stretch>
        </p:blipFill>
        <p:spPr>
          <a:xfrm rot="660000">
            <a:off x="9237806" y="2545292"/>
            <a:ext cx="728327" cy="766810"/>
          </a:xfrm>
          <a:prstGeom prst="rect">
            <a:avLst/>
          </a:prstGeom>
        </p:spPr>
      </p:pic>
      <p:cxnSp>
        <p:nvCxnSpPr>
          <p:cNvPr id="19" name="Straight Arrow Connector 18">
            <a:extLst>
              <a:ext uri="{FF2B5EF4-FFF2-40B4-BE49-F238E27FC236}">
                <a16:creationId xmlns:a16="http://schemas.microsoft.com/office/drawing/2014/main" id="{812B8836-9694-B4C9-5919-1823B0635CF8}"/>
              </a:ext>
            </a:extLst>
          </p:cNvPr>
          <p:cNvCxnSpPr/>
          <p:nvPr/>
        </p:nvCxnSpPr>
        <p:spPr>
          <a:xfrm flipV="1">
            <a:off x="3468254" y="3639895"/>
            <a:ext cx="2253672" cy="1539"/>
          </a:xfrm>
          <a:prstGeom prst="straightConnector1">
            <a:avLst/>
          </a:prstGeom>
          <a:ln w="28575">
            <a:solidFill>
              <a:srgbClr val="FF890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E7B9046-6BA1-B6F2-42CD-E0A6731718DE}"/>
              </a:ext>
            </a:extLst>
          </p:cNvPr>
          <p:cNvCxnSpPr>
            <a:cxnSpLocks/>
          </p:cNvCxnSpPr>
          <p:nvPr/>
        </p:nvCxnSpPr>
        <p:spPr>
          <a:xfrm flipV="1">
            <a:off x="7078132" y="3647592"/>
            <a:ext cx="2253672" cy="1539"/>
          </a:xfrm>
          <a:prstGeom prst="straightConnector1">
            <a:avLst/>
          </a:prstGeom>
          <a:ln w="28575">
            <a:solidFill>
              <a:srgbClr val="FF890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7DB18ADE-171C-0EDC-CF22-FBA2335C49F9}"/>
              </a:ext>
            </a:extLst>
          </p:cNvPr>
          <p:cNvSpPr/>
          <p:nvPr/>
        </p:nvSpPr>
        <p:spPr>
          <a:xfrm>
            <a:off x="4802909" y="5003027"/>
            <a:ext cx="3078787" cy="1354669"/>
          </a:xfrm>
          <a:prstGeom prst="roundRect">
            <a:avLst/>
          </a:prstGeom>
          <a:noFill/>
          <a:ln w="28575">
            <a:solidFill>
              <a:srgbClr val="FF89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F71A4AD4-18BD-F773-FE75-33348FA71B07}"/>
              </a:ext>
            </a:extLst>
          </p:cNvPr>
          <p:cNvSpPr txBox="1"/>
          <p:nvPr/>
        </p:nvSpPr>
        <p:spPr>
          <a:xfrm>
            <a:off x="4793673" y="5832763"/>
            <a:ext cx="104986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400">
                <a:cs typeface="Calibri"/>
              </a:rPr>
              <a:t>Self-driving cars</a:t>
            </a:r>
            <a:endParaRPr lang="en-US"/>
          </a:p>
        </p:txBody>
      </p:sp>
      <p:sp>
        <p:nvSpPr>
          <p:cNvPr id="23" name="TextBox 22">
            <a:extLst>
              <a:ext uri="{FF2B5EF4-FFF2-40B4-BE49-F238E27FC236}">
                <a16:creationId xmlns:a16="http://schemas.microsoft.com/office/drawing/2014/main" id="{27959EF0-5C4B-2E2D-AE87-9C3FCB7053D5}"/>
              </a:ext>
            </a:extLst>
          </p:cNvPr>
          <p:cNvSpPr txBox="1"/>
          <p:nvPr/>
        </p:nvSpPr>
        <p:spPr>
          <a:xfrm>
            <a:off x="5886643" y="5840460"/>
            <a:ext cx="104986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400">
                <a:cs typeface="Calibri"/>
              </a:rPr>
              <a:t>electric scooters</a:t>
            </a:r>
            <a:endParaRPr lang="en-US"/>
          </a:p>
        </p:txBody>
      </p:sp>
      <p:sp>
        <p:nvSpPr>
          <p:cNvPr id="24" name="TextBox 23">
            <a:extLst>
              <a:ext uri="{FF2B5EF4-FFF2-40B4-BE49-F238E27FC236}">
                <a16:creationId xmlns:a16="http://schemas.microsoft.com/office/drawing/2014/main" id="{C800A1B8-3601-C1F0-B850-0FE2B09EA77B}"/>
              </a:ext>
            </a:extLst>
          </p:cNvPr>
          <p:cNvSpPr txBox="1"/>
          <p:nvPr/>
        </p:nvSpPr>
        <p:spPr>
          <a:xfrm>
            <a:off x="6817976" y="5848157"/>
            <a:ext cx="104986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400">
                <a:cs typeface="Calibri"/>
              </a:rPr>
              <a:t>bike sharing</a:t>
            </a:r>
            <a:endParaRPr lang="en-US"/>
          </a:p>
        </p:txBody>
      </p:sp>
      <p:cxnSp>
        <p:nvCxnSpPr>
          <p:cNvPr id="25" name="Straight Arrow Connector 24">
            <a:extLst>
              <a:ext uri="{FF2B5EF4-FFF2-40B4-BE49-F238E27FC236}">
                <a16:creationId xmlns:a16="http://schemas.microsoft.com/office/drawing/2014/main" id="{6AF08E73-1698-9E07-B34E-A123DD5A54CC}"/>
              </a:ext>
            </a:extLst>
          </p:cNvPr>
          <p:cNvCxnSpPr>
            <a:cxnSpLocks/>
          </p:cNvCxnSpPr>
          <p:nvPr/>
        </p:nvCxnSpPr>
        <p:spPr>
          <a:xfrm flipV="1">
            <a:off x="6385404" y="4101713"/>
            <a:ext cx="6157" cy="894387"/>
          </a:xfrm>
          <a:prstGeom prst="straightConnector1">
            <a:avLst/>
          </a:prstGeom>
          <a:ln w="28575">
            <a:solidFill>
              <a:srgbClr val="FF890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92117C7A-E82F-C2C9-525A-2E63D7D3AEBD}"/>
              </a:ext>
            </a:extLst>
          </p:cNvPr>
          <p:cNvSpPr txBox="1"/>
          <p:nvPr/>
        </p:nvSpPr>
        <p:spPr>
          <a:xfrm>
            <a:off x="3238885" y="3108036"/>
            <a:ext cx="285865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a:cs typeface="Calibri"/>
              </a:rPr>
              <a:t>Make additional income by being flexible, and without a  boss</a:t>
            </a:r>
            <a:endParaRPr lang="en-US" sz="1400">
              <a:cs typeface="Calibri"/>
            </a:endParaRPr>
          </a:p>
        </p:txBody>
      </p:sp>
      <p:sp>
        <p:nvSpPr>
          <p:cNvPr id="28" name="TextBox 27">
            <a:extLst>
              <a:ext uri="{FF2B5EF4-FFF2-40B4-BE49-F238E27FC236}">
                <a16:creationId xmlns:a16="http://schemas.microsoft.com/office/drawing/2014/main" id="{BEE2AB88-4D9B-639A-ABDD-9EC301EC9764}"/>
              </a:ext>
            </a:extLst>
          </p:cNvPr>
          <p:cNvSpPr txBox="1"/>
          <p:nvPr/>
        </p:nvSpPr>
        <p:spPr>
          <a:xfrm>
            <a:off x="7125854" y="3115733"/>
            <a:ext cx="285865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a:cs typeface="Calibri"/>
              </a:rPr>
              <a:t>Avoid car ownership, and avoid inefficient car riding</a:t>
            </a:r>
          </a:p>
        </p:txBody>
      </p:sp>
      <p:sp>
        <p:nvSpPr>
          <p:cNvPr id="29" name="TextBox 28">
            <a:extLst>
              <a:ext uri="{FF2B5EF4-FFF2-40B4-BE49-F238E27FC236}">
                <a16:creationId xmlns:a16="http://schemas.microsoft.com/office/drawing/2014/main" id="{D7CC59C5-1D2D-5212-1732-B6B128D50095}"/>
              </a:ext>
            </a:extLst>
          </p:cNvPr>
          <p:cNvSpPr txBox="1"/>
          <p:nvPr/>
        </p:nvSpPr>
        <p:spPr>
          <a:xfrm>
            <a:off x="6410036" y="4531975"/>
            <a:ext cx="285865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a:cs typeface="Calibri"/>
              </a:rPr>
              <a:t>Looking at the future</a:t>
            </a:r>
            <a:endParaRPr lang="en-US"/>
          </a:p>
        </p:txBody>
      </p:sp>
      <p:sp>
        <p:nvSpPr>
          <p:cNvPr id="30" name="TextBox 29">
            <a:extLst>
              <a:ext uri="{FF2B5EF4-FFF2-40B4-BE49-F238E27FC236}">
                <a16:creationId xmlns:a16="http://schemas.microsoft.com/office/drawing/2014/main" id="{CB0D64EE-D584-1575-612F-2ABC64E22DCF}"/>
              </a:ext>
            </a:extLst>
          </p:cNvPr>
          <p:cNvSpPr txBox="1"/>
          <p:nvPr/>
        </p:nvSpPr>
        <p:spPr>
          <a:xfrm>
            <a:off x="2977187" y="4154823"/>
            <a:ext cx="285865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i="1">
                <a:cs typeface="Calibri"/>
              </a:rPr>
              <a:t>Drivers</a:t>
            </a:r>
          </a:p>
        </p:txBody>
      </p:sp>
      <p:sp>
        <p:nvSpPr>
          <p:cNvPr id="31" name="TextBox 30">
            <a:extLst>
              <a:ext uri="{FF2B5EF4-FFF2-40B4-BE49-F238E27FC236}">
                <a16:creationId xmlns:a16="http://schemas.microsoft.com/office/drawing/2014/main" id="{F00A5218-3D93-06F4-1F7A-11A60ED95AAB}"/>
              </a:ext>
            </a:extLst>
          </p:cNvPr>
          <p:cNvSpPr txBox="1"/>
          <p:nvPr/>
        </p:nvSpPr>
        <p:spPr>
          <a:xfrm>
            <a:off x="9635066" y="4162520"/>
            <a:ext cx="285865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b="1" i="1">
                <a:cs typeface="Calibri"/>
              </a:rPr>
              <a:t>Riders</a:t>
            </a:r>
          </a:p>
        </p:txBody>
      </p:sp>
    </p:spTree>
    <p:extLst>
      <p:ext uri="{BB962C8B-B14F-4D97-AF65-F5344CB8AC3E}">
        <p14:creationId xmlns:p14="http://schemas.microsoft.com/office/powerpoint/2010/main" val="3441423856"/>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CASE 1: UBER'S MODEL OF SHARED ECONOMY</a:t>
            </a:r>
            <a:endParaRPr lang="en-GB"/>
          </a:p>
          <a:p>
            <a:pPr lvl="0" algn="l">
              <a:spcAft>
                <a:spcPts val="0"/>
              </a:spcAft>
              <a:buNone/>
            </a:pPr>
            <a:endParaRPr lang="en-GB">
              <a:cs typeface="Calibri"/>
            </a:endParaRPr>
          </a:p>
          <a:p>
            <a:pPr marL="0" indent="0">
              <a:buNone/>
            </a:pPr>
            <a:r>
              <a:rPr lang="en-GB" sz="2000">
                <a:ea typeface="+mn-lt"/>
                <a:cs typeface="+mn-lt"/>
              </a:rPr>
              <a:t>Instances of news for taxi driver protests and strikes around Europe:</a:t>
            </a:r>
          </a:p>
          <a:p>
            <a:pPr marL="0" indent="0">
              <a:buNone/>
            </a:pPr>
            <a:r>
              <a:rPr lang="en-GB" sz="2000">
                <a:ea typeface="+mn-lt"/>
                <a:cs typeface="+mn-lt"/>
                <a:hlinkClick r:id="rId4"/>
              </a:rPr>
              <a:t>https://sverigesradio.se/artikel/stockholm-uber-and-bolt-taxi-drivers-out-on-strike</a:t>
            </a:r>
            <a:r>
              <a:rPr lang="en-GB" sz="2000">
                <a:ea typeface="+mn-lt"/>
                <a:cs typeface="+mn-lt"/>
              </a:rPr>
              <a:t> </a:t>
            </a:r>
            <a:endParaRPr lang="en-GB"/>
          </a:p>
          <a:p>
            <a:pPr marL="0" indent="0">
              <a:buNone/>
            </a:pPr>
            <a:r>
              <a:rPr lang="en-GB" sz="2000">
                <a:ea typeface="+mn-lt"/>
                <a:cs typeface="+mn-lt"/>
                <a:hlinkClick r:id="rId5"/>
              </a:rPr>
              <a:t>https://www.aa.com.tr/en/europe/european-taxi-drivers-protest-against-uber-in-brussels/2680288</a:t>
            </a:r>
            <a:r>
              <a:rPr lang="en-GB" sz="2000">
                <a:ea typeface="+mn-lt"/>
                <a:cs typeface="+mn-lt"/>
              </a:rPr>
              <a:t> </a:t>
            </a:r>
            <a:endParaRPr lang="en-GB">
              <a:ea typeface="+mn-lt"/>
              <a:cs typeface="+mn-lt"/>
            </a:endParaRPr>
          </a:p>
          <a:p>
            <a:pPr marL="0" indent="0">
              <a:buNone/>
            </a:pPr>
            <a:r>
              <a:rPr lang="en-GB" sz="2000">
                <a:ea typeface="+mn-lt"/>
                <a:cs typeface="+mn-lt"/>
                <a:hlinkClick r:id="rId6"/>
              </a:rPr>
              <a:t>https://www.politico.eu/article/europe-taxi-driver-block-brussels-uber-files-protest/</a:t>
            </a:r>
            <a:r>
              <a:rPr lang="en-GB" sz="2000">
                <a:ea typeface="+mn-lt"/>
                <a:cs typeface="+mn-lt"/>
              </a:rPr>
              <a:t> </a:t>
            </a:r>
            <a:endParaRPr lang="en-GB">
              <a:ea typeface="+mn-lt"/>
              <a:cs typeface="+mn-lt"/>
            </a:endParaRPr>
          </a:p>
          <a:p>
            <a:pPr marL="0" indent="0">
              <a:buNone/>
            </a:pPr>
            <a:endParaRPr lang="en-GB" sz="2000">
              <a:cs typeface="Calibri"/>
            </a:endParaRPr>
          </a:p>
          <a:p>
            <a:pPr marL="0" indent="0">
              <a:buNone/>
            </a:pPr>
            <a:endParaRPr lang="en-GB" sz="2000">
              <a:cs typeface="Calibri"/>
            </a:endParaRPr>
          </a:p>
          <a:p>
            <a:pPr>
              <a:buFont typeface="Wingdings" panose="05000000000000000000" pitchFamily="2" charset="2"/>
              <a:buChar char="Ø"/>
            </a:pPr>
            <a:endParaRPr lang="da-DK">
              <a:cs typeface="Calibri"/>
            </a:endParaRPr>
          </a:p>
        </p:txBody>
      </p:sp>
      <p:sp>
        <p:nvSpPr>
          <p:cNvPr id="5" name="TextBox 4">
            <a:extLst>
              <a:ext uri="{FF2B5EF4-FFF2-40B4-BE49-F238E27FC236}">
                <a16:creationId xmlns:a16="http://schemas.microsoft.com/office/drawing/2014/main" id="{A2A6F420-BC05-CB6B-BFD7-6A9603809DBD}"/>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 p. 4</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3273533917"/>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77D8320-647E-FCBE-235E-4F212865BC11}"/>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11" name="TextBox 10">
            <a:extLst>
              <a:ext uri="{FF2B5EF4-FFF2-40B4-BE49-F238E27FC236}">
                <a16:creationId xmlns:a16="http://schemas.microsoft.com/office/drawing/2014/main" id="{63FCD720-9F02-182E-55F9-7730F10A5CB3}"/>
              </a:ext>
            </a:extLst>
          </p:cNvPr>
          <p:cNvSpPr txBox="1"/>
          <p:nvPr/>
        </p:nvSpPr>
        <p:spPr>
          <a:xfrm>
            <a:off x="837430" y="6440824"/>
            <a:ext cx="634538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alibri"/>
                <a:ea typeface="Source Code Pro"/>
                <a:cs typeface="Calibri"/>
              </a:rPr>
              <a:t>Airbnb business model adapted from: </a:t>
            </a:r>
            <a:r>
              <a:rPr lang="en-US" sz="1200">
                <a:ea typeface="+mn-lt"/>
                <a:cs typeface="+mn-lt"/>
                <a:hlinkClick r:id="rId3"/>
              </a:rPr>
              <a:t>https://bmtoolbox.net/stories/airbnb/</a:t>
            </a:r>
            <a:r>
              <a:rPr lang="en-US" sz="1200">
                <a:ea typeface="+mn-lt"/>
                <a:cs typeface="+mn-lt"/>
              </a:rPr>
              <a:t> </a:t>
            </a:r>
          </a:p>
        </p:txBody>
      </p:sp>
      <p:sp>
        <p:nvSpPr>
          <p:cNvPr id="13" name="Content Placeholder 2">
            <a:extLst>
              <a:ext uri="{FF2B5EF4-FFF2-40B4-BE49-F238E27FC236}">
                <a16:creationId xmlns:a16="http://schemas.microsoft.com/office/drawing/2014/main" id="{EADFFA00-BC1C-0C81-04F2-E7BD2D98EC7A}"/>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CASE 2: AIRBNB'S MODEL OF SHARED ECONOMY</a:t>
            </a:r>
            <a:endParaRPr lang="en-GB"/>
          </a:p>
          <a:p>
            <a:pPr lvl="0" algn="l">
              <a:spcAft>
                <a:spcPts val="0"/>
              </a:spcAft>
              <a:buNone/>
            </a:pPr>
            <a:endParaRPr lang="en-GB">
              <a:cs typeface="Calibri"/>
            </a:endParaRPr>
          </a:p>
          <a:p>
            <a:pPr marL="0" indent="0">
              <a:buNone/>
            </a:pPr>
            <a:endParaRPr lang="en-GB" sz="2000">
              <a:cs typeface="Calibri" panose="020F0502020204030204"/>
            </a:endParaRPr>
          </a:p>
        </p:txBody>
      </p:sp>
      <p:pic>
        <p:nvPicPr>
          <p:cNvPr id="3" name="Picture 4" descr="Diagram&#10;&#10;Description automatically generated">
            <a:extLst>
              <a:ext uri="{FF2B5EF4-FFF2-40B4-BE49-F238E27FC236}">
                <a16:creationId xmlns:a16="http://schemas.microsoft.com/office/drawing/2014/main" id="{3BA40638-682E-4B3E-6266-4926CFF6EC83}"/>
              </a:ext>
            </a:extLst>
          </p:cNvPr>
          <p:cNvPicPr>
            <a:picLocks noChangeAspect="1"/>
          </p:cNvPicPr>
          <p:nvPr/>
        </p:nvPicPr>
        <p:blipFill>
          <a:blip r:embed="rId4"/>
          <a:stretch>
            <a:fillRect/>
          </a:stretch>
        </p:blipFill>
        <p:spPr>
          <a:xfrm>
            <a:off x="3292764" y="1925479"/>
            <a:ext cx="8269623" cy="4430981"/>
          </a:xfrm>
          <a:prstGeom prst="rect">
            <a:avLst/>
          </a:prstGeom>
        </p:spPr>
      </p:pic>
    </p:spTree>
    <p:extLst>
      <p:ext uri="{BB962C8B-B14F-4D97-AF65-F5344CB8AC3E}">
        <p14:creationId xmlns:p14="http://schemas.microsoft.com/office/powerpoint/2010/main" val="164791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CASE 2: AIRBNB MODEL OF SHARED ECONOMY</a:t>
            </a:r>
            <a:endParaRPr lang="en-GB"/>
          </a:p>
          <a:p>
            <a:pPr lvl="0" algn="l">
              <a:spcAft>
                <a:spcPts val="0"/>
              </a:spcAft>
              <a:buNone/>
            </a:pPr>
            <a:endParaRPr lang="en-GB">
              <a:cs typeface="Calibri"/>
            </a:endParaRPr>
          </a:p>
          <a:p>
            <a:pPr marL="0" indent="0">
              <a:buNone/>
            </a:pPr>
            <a:r>
              <a:rPr lang="en-GB" sz="2000">
                <a:ea typeface="+mn-lt"/>
                <a:cs typeface="+mn-lt"/>
              </a:rPr>
              <a:t>European cities have responded differently to the growing number of short-term rentals (such as Airbnb) and proposed a variety of regulations, although little is known about their efficiency.</a:t>
            </a:r>
            <a:endParaRPr lang="en-GB">
              <a:ea typeface="+mn-lt"/>
              <a:cs typeface="+mn-lt"/>
            </a:endParaRPr>
          </a:p>
          <a:p>
            <a:pPr marL="0" indent="0">
              <a:buNone/>
            </a:pPr>
            <a:endParaRPr lang="en-GB" sz="2000">
              <a:ea typeface="+mn-lt"/>
              <a:cs typeface="+mn-lt"/>
            </a:endParaRPr>
          </a:p>
          <a:p>
            <a:pPr marL="0" indent="0">
              <a:buNone/>
            </a:pPr>
            <a:r>
              <a:rPr lang="en-GB" sz="2000">
                <a:ea typeface="+mn-lt"/>
                <a:cs typeface="+mn-lt"/>
              </a:rPr>
              <a:t>While Airbnb opens up some neighbourhoods to more tourists, it has sometimes proved unpopular with existing residents.</a:t>
            </a:r>
            <a:endParaRPr lang="en-GB">
              <a:cs typeface="Calibri"/>
            </a:endParaRPr>
          </a:p>
          <a:p>
            <a:pPr marL="0" indent="0">
              <a:buNone/>
            </a:pPr>
            <a:endParaRPr lang="en-GB" sz="2000">
              <a:ea typeface="+mn-lt"/>
              <a:cs typeface="+mn-lt"/>
            </a:endParaRPr>
          </a:p>
          <a:p>
            <a:pPr marL="0" indent="0">
              <a:buNone/>
            </a:pPr>
            <a:endParaRPr lang="en-GB" sz="2000">
              <a:ea typeface="+mn-lt"/>
              <a:cs typeface="+mn-lt"/>
            </a:endParaRPr>
          </a:p>
          <a:p>
            <a:pPr marL="0" indent="0">
              <a:buNone/>
            </a:pPr>
            <a:endParaRPr lang="en-GB" sz="2000">
              <a:ea typeface="+mn-lt"/>
              <a:cs typeface="+mn-lt"/>
            </a:endParaRPr>
          </a:p>
          <a:p>
            <a:pPr marL="0" indent="0">
              <a:buNone/>
            </a:pPr>
            <a:endParaRPr lang="en-GB" sz="1200" b="1">
              <a:cs typeface="Calibri"/>
            </a:endParaRPr>
          </a:p>
          <a:p>
            <a:pPr marL="0" indent="0">
              <a:buNone/>
            </a:pPr>
            <a:endParaRPr lang="en-GB" sz="2000">
              <a:cs typeface="Calibri"/>
            </a:endParaRPr>
          </a:p>
          <a:p>
            <a:pPr>
              <a:buFont typeface="Wingdings" panose="05000000000000000000" pitchFamily="2" charset="2"/>
              <a:buChar char="Ø"/>
            </a:pPr>
            <a:endParaRPr lang="da-DK">
              <a:cs typeface="Calibri"/>
            </a:endParaRPr>
          </a:p>
        </p:txBody>
      </p:sp>
      <p:sp>
        <p:nvSpPr>
          <p:cNvPr id="5" name="TextBox 4">
            <a:extLst>
              <a:ext uri="{FF2B5EF4-FFF2-40B4-BE49-F238E27FC236}">
                <a16:creationId xmlns:a16="http://schemas.microsoft.com/office/drawing/2014/main" id="{A2A6F420-BC05-CB6B-BFD7-6A9603809DBD}"/>
              </a:ext>
            </a:extLst>
          </p:cNvPr>
          <p:cNvSpPr txBox="1"/>
          <p:nvPr/>
        </p:nvSpPr>
        <p:spPr>
          <a:xfrm>
            <a:off x="837430" y="6271491"/>
            <a:ext cx="1070956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ea typeface="+mn-lt"/>
                <a:cs typeface="+mn-lt"/>
              </a:rPr>
              <a:t>Hübscher, M., &amp; </a:t>
            </a:r>
            <a:r>
              <a:rPr lang="en-GB" sz="1200" err="1">
                <a:ea typeface="+mn-lt"/>
                <a:cs typeface="+mn-lt"/>
              </a:rPr>
              <a:t>Kallert</a:t>
            </a:r>
            <a:r>
              <a:rPr lang="en-GB" sz="1200">
                <a:ea typeface="+mn-lt"/>
                <a:cs typeface="+mn-lt"/>
              </a:rPr>
              <a:t>, T. (2023). Taming Airbnb Locally: Analysing Regulations in Amsterdam, Berlin and London. </a:t>
            </a:r>
            <a:r>
              <a:rPr lang="en-GB" sz="1200" err="1">
                <a:ea typeface="+mn-lt"/>
                <a:cs typeface="+mn-lt"/>
              </a:rPr>
              <a:t>Tijdschrift</a:t>
            </a:r>
            <a:r>
              <a:rPr lang="en-GB" sz="1200">
                <a:ea typeface="+mn-lt"/>
                <a:cs typeface="+mn-lt"/>
              </a:rPr>
              <a:t> </a:t>
            </a:r>
            <a:r>
              <a:rPr lang="en-GB" sz="1200" err="1">
                <a:ea typeface="+mn-lt"/>
                <a:cs typeface="+mn-lt"/>
              </a:rPr>
              <a:t>voor</a:t>
            </a:r>
            <a:r>
              <a:rPr lang="en-GB" sz="1200">
                <a:ea typeface="+mn-lt"/>
                <a:cs typeface="+mn-lt"/>
              </a:rPr>
              <a:t> </a:t>
            </a:r>
            <a:r>
              <a:rPr lang="en-GB" sz="1200" err="1">
                <a:ea typeface="+mn-lt"/>
                <a:cs typeface="+mn-lt"/>
              </a:rPr>
              <a:t>economische</a:t>
            </a:r>
            <a:r>
              <a:rPr lang="en-GB" sz="1200">
                <a:ea typeface="+mn-lt"/>
                <a:cs typeface="+mn-lt"/>
              </a:rPr>
              <a:t> </a:t>
            </a:r>
            <a:r>
              <a:rPr lang="en-GB" sz="1200" err="1">
                <a:ea typeface="+mn-lt"/>
                <a:cs typeface="+mn-lt"/>
              </a:rPr>
              <a:t>en</a:t>
            </a:r>
            <a:r>
              <a:rPr lang="en-GB" sz="1200">
                <a:ea typeface="+mn-lt"/>
                <a:cs typeface="+mn-lt"/>
              </a:rPr>
              <a:t> </a:t>
            </a:r>
            <a:r>
              <a:rPr lang="en-GB" sz="1200" err="1">
                <a:ea typeface="+mn-lt"/>
                <a:cs typeface="+mn-lt"/>
              </a:rPr>
              <a:t>sociale</a:t>
            </a:r>
            <a:r>
              <a:rPr lang="en-GB" sz="1200">
                <a:ea typeface="+mn-lt"/>
                <a:cs typeface="+mn-lt"/>
              </a:rPr>
              <a:t> </a:t>
            </a:r>
            <a:r>
              <a:rPr lang="en-GB" sz="1200" err="1">
                <a:ea typeface="+mn-lt"/>
                <a:cs typeface="+mn-lt"/>
              </a:rPr>
              <a:t>geografie</a:t>
            </a:r>
            <a:r>
              <a:rPr lang="en-GB" sz="1200">
                <a:ea typeface="+mn-lt"/>
                <a:cs typeface="+mn-lt"/>
              </a:rPr>
              <a:t>, 114(1), 6-27. </a:t>
            </a:r>
            <a:r>
              <a:rPr lang="en-GB" sz="1200">
                <a:ea typeface="+mn-lt"/>
                <a:cs typeface="+mn-lt"/>
                <a:hlinkClick r:id="rId4"/>
              </a:rPr>
              <a:t>https://doi.org/10.1111/tesg.12537</a:t>
            </a:r>
            <a:endParaRPr lang="en-US"/>
          </a:p>
          <a:p>
            <a:endParaRPr lang="en-GB" sz="1200">
              <a:latin typeface="Calibri "/>
              <a:cs typeface="Arial"/>
            </a:endParaRPr>
          </a:p>
          <a:p>
            <a:r>
              <a:rPr lang="en-GB" sz="1200">
                <a:latin typeface="Calibri "/>
                <a:cs typeface="Segoe UI"/>
              </a:rPr>
              <a:t>​</a:t>
            </a:r>
            <a:endParaRPr lang="en-US"/>
          </a:p>
        </p:txBody>
      </p:sp>
    </p:spTree>
    <p:extLst>
      <p:ext uri="{BB962C8B-B14F-4D97-AF65-F5344CB8AC3E}">
        <p14:creationId xmlns:p14="http://schemas.microsoft.com/office/powerpoint/2010/main" val="482065147"/>
      </p:ext>
    </p:extLst>
  </p:cSld>
  <p:clrMapOvr>
    <a:masterClrMapping/>
  </p:clrMapOvr>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COLLABORATIVE SOCIETY: MODES OF INTERACTION</a:t>
            </a:r>
            <a:endParaRPr lang="sv-SE">
              <a:solidFill>
                <a:schemeClr val="bg1"/>
              </a:solidFill>
              <a:ea typeface="+mj-lt"/>
              <a:cs typeface="+mj-l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cs typeface="Calibri"/>
              </a:rPr>
              <a:t>OPEN COLLABORATION</a:t>
            </a:r>
            <a:endParaRPr lang="en-GB"/>
          </a:p>
          <a:p>
            <a:pPr marL="0" lvl="0" indent="0" algn="l" rtl="0">
              <a:spcBef>
                <a:spcPts val="0"/>
              </a:spcBef>
              <a:spcAft>
                <a:spcPts val="0"/>
              </a:spcAft>
              <a:buNone/>
            </a:pPr>
            <a:endParaRPr lang="en-GB" sz="2000" b="1"/>
          </a:p>
          <a:p>
            <a:pPr>
              <a:buNone/>
            </a:pPr>
            <a:r>
              <a:rPr lang="en-GB" sz="2000">
                <a:ea typeface="+mn-lt"/>
                <a:cs typeface="+mn-lt"/>
              </a:rPr>
              <a:t>➔Open collaboration is a form of organization and cooperation in which </a:t>
            </a:r>
            <a:r>
              <a:rPr lang="en-GB" sz="2000" b="1">
                <a:ea typeface="+mn-lt"/>
                <a:cs typeface="+mn-lt"/>
              </a:rPr>
              <a:t>participants share a common goal but are loosely coordinated</a:t>
            </a:r>
            <a:r>
              <a:rPr lang="en-GB" sz="2000">
                <a:ea typeface="+mn-lt"/>
                <a:cs typeface="+mn-lt"/>
              </a:rPr>
              <a:t>, yet together they create a product or service and make the final result available to anyone interested.</a:t>
            </a:r>
            <a:endParaRPr lang="en-GB">
              <a:ea typeface="+mn-lt"/>
              <a:cs typeface="+mn-lt"/>
            </a:endParaRPr>
          </a:p>
          <a:p>
            <a:pPr>
              <a:buNone/>
            </a:pPr>
            <a:r>
              <a:rPr lang="en-GB" sz="2000">
                <a:ea typeface="+mn-lt"/>
                <a:cs typeface="+mn-lt"/>
              </a:rPr>
              <a:t>➔Open collaboration communities often rely on common discussions, but </a:t>
            </a:r>
            <a:r>
              <a:rPr lang="en-GB" sz="2000" b="1">
                <a:ea typeface="+mn-lt"/>
                <a:cs typeface="+mn-lt"/>
              </a:rPr>
              <a:t>interactions among their participants are usually optional </a:t>
            </a:r>
            <a:r>
              <a:rPr lang="en-GB" sz="2000">
                <a:ea typeface="+mn-lt"/>
                <a:cs typeface="+mn-lt"/>
              </a:rPr>
              <a:t>and depend on the depth and complexity of the collaboration.</a:t>
            </a:r>
            <a:endParaRPr lang="en-GB"/>
          </a:p>
          <a:p>
            <a:pPr marL="0" indent="0">
              <a:buNone/>
            </a:pPr>
            <a:endParaRPr lang="en-GB" sz="2000">
              <a:cs typeface="Calibri"/>
            </a:endParaRP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12" name="TextBox 11">
            <a:extLst>
              <a:ext uri="{FF2B5EF4-FFF2-40B4-BE49-F238E27FC236}">
                <a16:creationId xmlns:a16="http://schemas.microsoft.com/office/drawing/2014/main" id="{4E332D59-A64E-74AE-E633-FCFBAD2116E4}"/>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1429752189"/>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COLLABORATIVE SOCIETY</a:t>
            </a:r>
            <a:endParaRPr lang="en-US"/>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a:buNone/>
            </a:pPr>
            <a:r>
              <a:rPr lang="en-GB" sz="2000" b="1">
                <a:ea typeface="+mn-lt"/>
                <a:cs typeface="+mn-lt"/>
              </a:rPr>
              <a:t>PEER PRODUCTION</a:t>
            </a:r>
            <a:endParaRPr lang="en-GB"/>
          </a:p>
          <a:p>
            <a:pPr marL="0" indent="0">
              <a:spcBef>
                <a:spcPts val="0"/>
              </a:spcBef>
              <a:buNone/>
            </a:pPr>
            <a:endParaRPr lang="en-GB" sz="2000" b="1">
              <a:cs typeface="Calibri"/>
            </a:endParaRPr>
          </a:p>
          <a:p>
            <a:pPr>
              <a:buNone/>
            </a:pPr>
            <a:r>
              <a:rPr lang="en-GB" sz="2000">
                <a:ea typeface="+mn-lt"/>
                <a:cs typeface="+mn-lt"/>
              </a:rPr>
              <a:t>➔ </a:t>
            </a:r>
            <a:r>
              <a:rPr lang="en-GB" sz="2000" b="1">
                <a:ea typeface="+mn-lt"/>
                <a:cs typeface="+mn-lt"/>
              </a:rPr>
              <a:t>Producing shared values</a:t>
            </a:r>
            <a:r>
              <a:rPr lang="en-GB" sz="2000">
                <a:ea typeface="+mn-lt"/>
                <a:cs typeface="+mn-lt"/>
              </a:rPr>
              <a:t>: creation of good or services that possess either some concrete value (e.g., Wikipedia) or potential monetary value (e.g., Yelp).</a:t>
            </a:r>
            <a:endParaRPr lang="en-GB"/>
          </a:p>
          <a:p>
            <a:pPr>
              <a:buNone/>
            </a:pPr>
            <a:r>
              <a:rPr lang="en-GB" sz="2000">
                <a:ea typeface="+mn-lt"/>
                <a:cs typeface="+mn-lt"/>
              </a:rPr>
              <a:t>➔ </a:t>
            </a:r>
            <a:r>
              <a:rPr lang="en-GB" sz="2000" b="1">
                <a:ea typeface="+mn-lt"/>
                <a:cs typeface="+mn-lt"/>
              </a:rPr>
              <a:t>Content sharing </a:t>
            </a:r>
            <a:r>
              <a:rPr lang="en-GB" sz="2000">
                <a:ea typeface="+mn-lt"/>
                <a:cs typeface="+mn-lt"/>
              </a:rPr>
              <a:t>(e.g., 9GAG, </a:t>
            </a:r>
            <a:r>
              <a:rPr lang="en-GB" sz="2000" err="1">
                <a:ea typeface="+mn-lt"/>
                <a:cs typeface="+mn-lt"/>
              </a:rPr>
              <a:t>Imgur</a:t>
            </a:r>
            <a:r>
              <a:rPr lang="en-GB" sz="2000">
                <a:ea typeface="+mn-lt"/>
                <a:cs typeface="+mn-lt"/>
              </a:rPr>
              <a:t>)</a:t>
            </a:r>
            <a:endParaRPr lang="en-GB"/>
          </a:p>
          <a:p>
            <a:pPr>
              <a:buNone/>
            </a:pPr>
            <a:r>
              <a:rPr lang="en-GB" sz="2000">
                <a:ea typeface="+mn-lt"/>
                <a:cs typeface="+mn-lt"/>
              </a:rPr>
              <a:t>➔ </a:t>
            </a:r>
            <a:r>
              <a:rPr lang="en-GB" sz="2000" b="1">
                <a:ea typeface="+mn-lt"/>
                <a:cs typeface="+mn-lt"/>
              </a:rPr>
              <a:t>Performing a task together</a:t>
            </a:r>
            <a:r>
              <a:rPr lang="en-GB" sz="2000">
                <a:ea typeface="+mn-lt"/>
                <a:cs typeface="+mn-lt"/>
              </a:rPr>
              <a:t>, just for fun, sometimes with no concrete end product at all (e.g., Minecraft, Scratch)</a:t>
            </a:r>
            <a:endParaRPr lang="en-GB"/>
          </a:p>
          <a:p>
            <a:pPr>
              <a:buNone/>
            </a:pPr>
            <a:r>
              <a:rPr lang="en-GB" sz="2000">
                <a:ea typeface="+mn-lt"/>
                <a:cs typeface="+mn-lt"/>
              </a:rPr>
              <a:t>➔ Semi-anonymous</a:t>
            </a:r>
            <a:endParaRPr lang="en-GB"/>
          </a:p>
          <a:p>
            <a:pPr marL="0" indent="0">
              <a:spcBef>
                <a:spcPts val="0"/>
              </a:spcBef>
              <a:buNone/>
            </a:pPr>
            <a:endParaRPr lang="en-GB" sz="2000">
              <a:cs typeface="Calibri"/>
            </a:endParaRPr>
          </a:p>
          <a:p>
            <a:pPr marL="0" indent="0">
              <a:spcBef>
                <a:spcPts val="0"/>
              </a:spcBef>
              <a:buNone/>
            </a:pPr>
            <a:endParaRPr lang="en-GB" sz="2000" b="1">
              <a:cs typeface="Calibri"/>
            </a:endParaRPr>
          </a:p>
          <a:p>
            <a:pPr>
              <a:buNone/>
            </a:pPr>
            <a:endParaRPr lang="en-GB" sz="2000">
              <a:cs typeface="Calibri"/>
            </a:endParaRPr>
          </a:p>
          <a:p>
            <a:pPr marL="0" indent="0">
              <a:buNone/>
            </a:pPr>
            <a:endParaRPr lang="en-GB" sz="2000">
              <a:cs typeface="Calibri"/>
            </a:endParaRP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12" name="TextBox 11">
            <a:extLst>
              <a:ext uri="{FF2B5EF4-FFF2-40B4-BE49-F238E27FC236}">
                <a16:creationId xmlns:a16="http://schemas.microsoft.com/office/drawing/2014/main" id="{4E332D59-A64E-74AE-E633-FCFBAD2116E4}"/>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2489410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COLLABORATIVE SOCIETY</a:t>
            </a:r>
            <a:endParaRPr lang="en-US"/>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a:buNone/>
            </a:pPr>
            <a:r>
              <a:rPr lang="en-GB" sz="2000" b="1">
                <a:ea typeface="+mn-lt"/>
                <a:cs typeface="+mn-lt"/>
              </a:rPr>
              <a:t>COLLABORATIVE MEDIA PRODUCTION</a:t>
            </a:r>
            <a:endParaRPr lang="en-GB"/>
          </a:p>
          <a:p>
            <a:pPr marL="0" indent="0">
              <a:spcBef>
                <a:spcPts val="0"/>
              </a:spcBef>
              <a:buNone/>
            </a:pPr>
            <a:endParaRPr lang="en-GB" sz="2000" b="1">
              <a:cs typeface="Calibri"/>
            </a:endParaRPr>
          </a:p>
          <a:p>
            <a:pPr>
              <a:buNone/>
            </a:pPr>
            <a:r>
              <a:rPr lang="en-GB" sz="2000">
                <a:ea typeface="+mn-lt"/>
                <a:cs typeface="+mn-lt"/>
              </a:rPr>
              <a:t>➔Rise of the amateur</a:t>
            </a:r>
            <a:endParaRPr lang="en-GB"/>
          </a:p>
          <a:p>
            <a:pPr>
              <a:buNone/>
            </a:pPr>
            <a:r>
              <a:rPr lang="en-GB" sz="2000">
                <a:ea typeface="+mn-lt"/>
                <a:cs typeface="+mn-lt"/>
              </a:rPr>
              <a:t>➔User-generated media </a:t>
            </a:r>
            <a:endParaRPr lang="en-GB">
              <a:ea typeface="+mn-lt"/>
              <a:cs typeface="+mn-lt"/>
            </a:endParaRPr>
          </a:p>
          <a:p>
            <a:pPr>
              <a:buNone/>
            </a:pPr>
            <a:r>
              <a:rPr lang="en-GB" sz="2000">
                <a:ea typeface="+mn-lt"/>
                <a:cs typeface="+mn-lt"/>
              </a:rPr>
              <a:t>➔Long term peer production </a:t>
            </a:r>
            <a:endParaRPr lang="en-GB"/>
          </a:p>
          <a:p>
            <a:pPr>
              <a:buNone/>
            </a:pPr>
            <a:r>
              <a:rPr lang="en-GB" sz="2000">
                <a:ea typeface="+mn-lt"/>
                <a:cs typeface="+mn-lt"/>
              </a:rPr>
              <a:t>➔Consumer co-production</a:t>
            </a:r>
            <a:endParaRPr lang="en-GB"/>
          </a:p>
          <a:p>
            <a:pPr>
              <a:buNone/>
            </a:pPr>
            <a:r>
              <a:rPr lang="en-GB" sz="2000">
                <a:ea typeface="+mn-lt"/>
                <a:cs typeface="+mn-lt"/>
              </a:rPr>
              <a:t>➔Civic engagement or freedom-of-information oriented approach </a:t>
            </a:r>
            <a:endParaRPr lang="en-GB"/>
          </a:p>
          <a:p>
            <a:pPr>
              <a:buNone/>
            </a:pPr>
            <a:r>
              <a:rPr lang="en-GB" sz="2000">
                <a:ea typeface="+mn-lt"/>
                <a:cs typeface="+mn-lt"/>
              </a:rPr>
              <a:t>➔Creating, editing, publishing and distributing media (e.g., Spotify, Deezer, YouTube, Shutterstock)</a:t>
            </a:r>
            <a:endParaRPr lang="en-GB">
              <a:ea typeface="+mn-lt"/>
              <a:cs typeface="+mn-lt"/>
            </a:endParaRPr>
          </a:p>
          <a:p>
            <a:pPr>
              <a:buNone/>
            </a:pPr>
            <a:endParaRPr lang="en-GB" sz="2000">
              <a:cs typeface="Calibri"/>
            </a:endParaRPr>
          </a:p>
          <a:p>
            <a:pPr marL="0" indent="0">
              <a:spcBef>
                <a:spcPts val="0"/>
              </a:spcBef>
              <a:buNone/>
            </a:pPr>
            <a:endParaRPr lang="en-GB" sz="2000">
              <a:cs typeface="Calibri"/>
            </a:endParaRPr>
          </a:p>
          <a:p>
            <a:pPr marL="0" indent="0">
              <a:spcBef>
                <a:spcPts val="0"/>
              </a:spcBef>
              <a:buNone/>
            </a:pPr>
            <a:endParaRPr lang="en-GB" sz="2000" b="1">
              <a:cs typeface="Calibri"/>
            </a:endParaRPr>
          </a:p>
          <a:p>
            <a:pPr>
              <a:buNone/>
            </a:pPr>
            <a:endParaRPr lang="en-GB" sz="2000">
              <a:cs typeface="Calibri"/>
            </a:endParaRPr>
          </a:p>
          <a:p>
            <a:pPr marL="0" indent="0">
              <a:buNone/>
            </a:pPr>
            <a:endParaRPr lang="en-GB" sz="2000">
              <a:cs typeface="Calibri"/>
            </a:endParaRP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12" name="TextBox 11">
            <a:extLst>
              <a:ext uri="{FF2B5EF4-FFF2-40B4-BE49-F238E27FC236}">
                <a16:creationId xmlns:a16="http://schemas.microsoft.com/office/drawing/2014/main" id="{4E332D59-A64E-74AE-E633-FCFBAD2116E4}"/>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2033224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COLLABORATIVE SOCIETY</a:t>
            </a:r>
            <a:endParaRPr lang="en-US"/>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endParaRPr lang="en-GB">
              <a:cs typeface="Calibri"/>
            </a:endParaRPr>
          </a:p>
          <a:p>
            <a:pPr>
              <a:buNone/>
            </a:pPr>
            <a:r>
              <a:rPr lang="en-GB" sz="2000" b="1">
                <a:ea typeface="+mn-lt"/>
                <a:cs typeface="+mn-lt"/>
              </a:rPr>
              <a:t>COLLABORATIVE SOCIAL ACTIVISM AND HACKTIVISM </a:t>
            </a:r>
            <a:endParaRPr lang="en-GB" b="1"/>
          </a:p>
          <a:p>
            <a:pPr marL="0" indent="0">
              <a:spcBef>
                <a:spcPts val="0"/>
              </a:spcBef>
              <a:buNone/>
            </a:pPr>
            <a:endParaRPr lang="en-GB" sz="2000" b="1">
              <a:cs typeface="Calibri"/>
            </a:endParaRPr>
          </a:p>
          <a:p>
            <a:pPr>
              <a:buNone/>
            </a:pPr>
            <a:r>
              <a:rPr lang="en-GB" sz="2000">
                <a:ea typeface="+mn-lt"/>
                <a:cs typeface="+mn-lt"/>
              </a:rPr>
              <a:t>➔ Actions and movements relying on increasing number of people join and take part (e.g. #wildfire, #climatechange)</a:t>
            </a:r>
            <a:endParaRPr lang="en-GB"/>
          </a:p>
          <a:p>
            <a:pPr>
              <a:buNone/>
            </a:pPr>
            <a:r>
              <a:rPr lang="en-GB" sz="2000">
                <a:ea typeface="+mn-lt"/>
                <a:cs typeface="+mn-lt"/>
              </a:rPr>
              <a:t>➔ Awareness/advocacy (e.g., #HiddenHeroes or Earth Hour by WWF)</a:t>
            </a:r>
            <a:endParaRPr lang="en-GB">
              <a:ea typeface="+mn-lt"/>
              <a:cs typeface="+mn-lt"/>
            </a:endParaRPr>
          </a:p>
          <a:p>
            <a:pPr>
              <a:buNone/>
            </a:pPr>
            <a:r>
              <a:rPr lang="en-GB" sz="2000">
                <a:ea typeface="+mn-lt"/>
                <a:cs typeface="+mn-lt"/>
              </a:rPr>
              <a:t>➔ Organization/mobilization (e.g., #OccupyWallStreet movement)</a:t>
            </a:r>
            <a:endParaRPr lang="en-GB"/>
          </a:p>
          <a:p>
            <a:pPr>
              <a:buNone/>
            </a:pPr>
            <a:r>
              <a:rPr lang="en-GB" sz="2000">
                <a:ea typeface="+mn-lt"/>
                <a:cs typeface="+mn-lt"/>
              </a:rPr>
              <a:t>➔ Action/reaction (e.g., #MeToo against sexual abuse, #BlackLivesMatter against racism hashtag campaigns)</a:t>
            </a:r>
            <a:endParaRPr lang="en-GB"/>
          </a:p>
          <a:p>
            <a:pPr>
              <a:buNone/>
            </a:pPr>
            <a:endParaRPr lang="en-GB" sz="2000">
              <a:cs typeface="Calibri"/>
            </a:endParaRPr>
          </a:p>
          <a:p>
            <a:pPr>
              <a:buNone/>
            </a:pPr>
            <a:endParaRPr lang="en-GB" sz="2000">
              <a:ea typeface="+mn-lt"/>
              <a:cs typeface="+mn-lt"/>
            </a:endParaRPr>
          </a:p>
          <a:p>
            <a:pPr>
              <a:buNone/>
            </a:pPr>
            <a:endParaRPr lang="en-GB" sz="2000">
              <a:cs typeface="Calibri"/>
            </a:endParaRPr>
          </a:p>
          <a:p>
            <a:pPr marL="0" indent="0">
              <a:spcBef>
                <a:spcPts val="0"/>
              </a:spcBef>
              <a:buNone/>
            </a:pPr>
            <a:endParaRPr lang="en-GB" sz="2000">
              <a:cs typeface="Calibri"/>
            </a:endParaRPr>
          </a:p>
          <a:p>
            <a:pPr marL="0" indent="0">
              <a:spcBef>
                <a:spcPts val="0"/>
              </a:spcBef>
              <a:buNone/>
            </a:pPr>
            <a:endParaRPr lang="en-GB" sz="2000" b="1">
              <a:cs typeface="Calibri"/>
            </a:endParaRPr>
          </a:p>
          <a:p>
            <a:pPr>
              <a:buNone/>
            </a:pPr>
            <a:endParaRPr lang="en-GB" sz="2000">
              <a:cs typeface="Calibri"/>
            </a:endParaRPr>
          </a:p>
          <a:p>
            <a:pPr marL="0" indent="0">
              <a:buNone/>
            </a:pPr>
            <a:endParaRPr lang="en-GB" sz="2000">
              <a:cs typeface="Calibri"/>
            </a:endParaRP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12" name="TextBox 11">
            <a:extLst>
              <a:ext uri="{FF2B5EF4-FFF2-40B4-BE49-F238E27FC236}">
                <a16:creationId xmlns:a16="http://schemas.microsoft.com/office/drawing/2014/main" id="{4E332D59-A64E-74AE-E633-FCFBAD2116E4}"/>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2392177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COLLABORATIVE SOCIETY</a:t>
            </a:r>
            <a:endParaRPr lang="en-US"/>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endParaRPr lang="en-GB">
              <a:cs typeface="Calibri"/>
            </a:endParaRPr>
          </a:p>
          <a:p>
            <a:pPr>
              <a:buNone/>
            </a:pPr>
            <a:r>
              <a:rPr lang="en-GB" sz="2000" b="1">
                <a:ea typeface="+mn-lt"/>
                <a:cs typeface="+mn-lt"/>
              </a:rPr>
              <a:t>THE MANY FACES OF HACKTIVISM</a:t>
            </a:r>
            <a:endParaRPr lang="en-GB"/>
          </a:p>
          <a:p>
            <a:pPr>
              <a:buNone/>
            </a:pPr>
            <a:r>
              <a:rPr lang="en-GB" sz="2000">
                <a:ea typeface="+mn-lt"/>
                <a:cs typeface="+mn-lt"/>
              </a:rPr>
              <a:t>➔Activism vs. hacktivism? </a:t>
            </a:r>
            <a:endParaRPr lang="en-GB"/>
          </a:p>
          <a:p>
            <a:pPr>
              <a:buNone/>
            </a:pPr>
            <a:r>
              <a:rPr lang="en-GB" sz="2000">
                <a:ea typeface="+mn-lt"/>
                <a:cs typeface="+mn-lt"/>
              </a:rPr>
              <a:t>➔Implicitly being against “the system”</a:t>
            </a:r>
            <a:endParaRPr lang="en-GB"/>
          </a:p>
          <a:p>
            <a:pPr>
              <a:buNone/>
            </a:pPr>
            <a:r>
              <a:rPr lang="en-GB" sz="2000">
                <a:ea typeface="+mn-lt"/>
                <a:cs typeface="+mn-lt"/>
              </a:rPr>
              <a:t>➔Hacking as a form of activism (e.g., Wikileaks)</a:t>
            </a:r>
            <a:endParaRPr lang="en-GB">
              <a:ea typeface="+mn-lt"/>
              <a:cs typeface="+mn-lt"/>
            </a:endParaRPr>
          </a:p>
          <a:p>
            <a:pPr>
              <a:buNone/>
            </a:pPr>
            <a:r>
              <a:rPr lang="en-GB" sz="2000">
                <a:ea typeface="+mn-lt"/>
                <a:cs typeface="+mn-lt"/>
              </a:rPr>
              <a:t>➔But a "hack" may also refer to cybercrime, or malicious activism </a:t>
            </a:r>
            <a:endParaRPr lang="en-GB" sz="2000">
              <a:cs typeface="Calibri"/>
            </a:endParaRPr>
          </a:p>
          <a:p>
            <a:pPr>
              <a:buNone/>
            </a:pPr>
            <a:endParaRPr lang="en-GB" sz="2000">
              <a:ea typeface="+mn-lt"/>
              <a:cs typeface="+mn-lt"/>
            </a:endParaRPr>
          </a:p>
          <a:p>
            <a:pPr>
              <a:buNone/>
            </a:pPr>
            <a:endParaRPr lang="en-GB" sz="2000">
              <a:cs typeface="Calibri"/>
            </a:endParaRPr>
          </a:p>
          <a:p>
            <a:pPr marL="0" indent="0">
              <a:spcBef>
                <a:spcPts val="0"/>
              </a:spcBef>
              <a:buNone/>
            </a:pPr>
            <a:endParaRPr lang="en-GB" sz="2000">
              <a:cs typeface="Calibri"/>
            </a:endParaRPr>
          </a:p>
          <a:p>
            <a:pPr marL="0" indent="0">
              <a:spcBef>
                <a:spcPts val="0"/>
              </a:spcBef>
              <a:buNone/>
            </a:pPr>
            <a:endParaRPr lang="en-GB" sz="2000" b="1">
              <a:cs typeface="Calibri"/>
            </a:endParaRPr>
          </a:p>
          <a:p>
            <a:pPr>
              <a:buNone/>
            </a:pPr>
            <a:endParaRPr lang="en-GB" sz="2000">
              <a:cs typeface="Calibri"/>
            </a:endParaRPr>
          </a:p>
          <a:p>
            <a:pPr marL="0" indent="0">
              <a:buNone/>
            </a:pPr>
            <a:endParaRPr lang="en-GB" sz="2000">
              <a:cs typeface="Calibri"/>
            </a:endParaRP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12" name="TextBox 11">
            <a:extLst>
              <a:ext uri="{FF2B5EF4-FFF2-40B4-BE49-F238E27FC236}">
                <a16:creationId xmlns:a16="http://schemas.microsoft.com/office/drawing/2014/main" id="{4E332D59-A64E-74AE-E633-FCFBAD2116E4}"/>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317448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1B91-A9EC-43FB-A580-2C34DC6B98B0}"/>
              </a:ext>
            </a:extLst>
          </p:cNvPr>
          <p:cNvSpPr>
            <a:spLocks noGrp="1"/>
          </p:cNvSpPr>
          <p:nvPr>
            <p:ph type="title"/>
          </p:nvPr>
        </p:nvSpPr>
        <p:spPr>
          <a:solidFill>
            <a:srgbClr val="FF8901"/>
          </a:solidFill>
        </p:spPr>
        <p:txBody>
          <a:bodyPr/>
          <a:lstStyle/>
          <a:p>
            <a:r>
              <a:rPr lang="sv-SE" b="1">
                <a:solidFill>
                  <a:schemeClr val="bg1"/>
                </a:solidFill>
              </a:rPr>
              <a:t>Summary &amp; Learning Goal</a:t>
            </a:r>
            <a:endParaRPr lang="da-DK" b="1">
              <a:solidFill>
                <a:schemeClr val="bg1"/>
              </a:solidFill>
            </a:endParaRPr>
          </a:p>
        </p:txBody>
      </p:sp>
      <p:sp>
        <p:nvSpPr>
          <p:cNvPr id="7" name="Google Shape;110;p21">
            <a:extLst>
              <a:ext uri="{FF2B5EF4-FFF2-40B4-BE49-F238E27FC236}">
                <a16:creationId xmlns:a16="http://schemas.microsoft.com/office/drawing/2014/main" id="{3C6D44DF-C734-B558-7ED7-C0CDD043C833}"/>
              </a:ext>
            </a:extLst>
          </p:cNvPr>
          <p:cNvSpPr txBox="1">
            <a:spLocks noGrp="1"/>
          </p:cNvSpPr>
          <p:nvPr/>
        </p:nvSpPr>
        <p:spPr>
          <a:xfrm>
            <a:off x="948843" y="1864695"/>
            <a:ext cx="5383031" cy="38095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Source Code Pro"/>
              <a:buChar char="●"/>
              <a:defRPr sz="1800" b="0" i="0" u="none" strike="noStrike" cap="none">
                <a:solidFill>
                  <a:schemeClr val="dk2"/>
                </a:solidFill>
                <a:latin typeface="Source Code Pro"/>
                <a:ea typeface="Source Code Pro"/>
                <a:cs typeface="Source Code Pro"/>
                <a:sym typeface="Source Code Pro"/>
              </a:defRPr>
            </a:lvl1pPr>
            <a:lvl2pPr marL="914400" marR="0" lvl="1"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2pPr>
            <a:lvl3pPr marL="1371600" marR="0" lvl="2"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3pPr>
            <a:lvl4pPr marL="1828800" marR="0" lvl="3"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4pPr>
            <a:lvl5pPr marL="2286000" marR="0" lvl="4"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5pPr>
            <a:lvl6pPr marL="2743200" marR="0" lvl="5"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6pPr>
            <a:lvl7pPr marL="3200400" marR="0" lvl="6"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7pPr>
            <a:lvl8pPr marL="3657600" marR="0" lvl="7"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8pPr>
            <a:lvl9pPr marL="4114800" marR="0" lvl="8" indent="-317500" algn="l" rtl="0">
              <a:lnSpc>
                <a:spcPct val="115000"/>
              </a:lnSpc>
              <a:spcBef>
                <a:spcPts val="1600"/>
              </a:spcBef>
              <a:spcAft>
                <a:spcPts val="160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9pPr>
          </a:lstStyle>
          <a:p>
            <a:pPr marL="0" indent="0">
              <a:lnSpc>
                <a:spcPct val="114999"/>
              </a:lnSpc>
              <a:buNone/>
            </a:pPr>
            <a:r>
              <a:rPr lang="en-US" sz="1600" b="0" i="0" u="none" strike="noStrike">
                <a:effectLst/>
                <a:latin typeface="Calibri"/>
              </a:rPr>
              <a:t>The students are introduced </a:t>
            </a:r>
            <a:r>
              <a:rPr lang="en-US" sz="1600">
                <a:latin typeface="Calibri"/>
              </a:rPr>
              <a:t>with various cases of collaborative society (e.g., sharing economy, peer production, collaborative media consumption and production, collaborative knowledge) as described in the “Collaborative Society” book by </a:t>
            </a:r>
            <a:r>
              <a:rPr lang="en-US" sz="1600" err="1">
                <a:latin typeface="Calibri"/>
              </a:rPr>
              <a:t>Jemielniak</a:t>
            </a:r>
            <a:r>
              <a:rPr lang="en-US" sz="1600">
                <a:latin typeface="Calibri"/>
              </a:rPr>
              <a:t> &amp; </a:t>
            </a:r>
            <a:r>
              <a:rPr lang="en-US" sz="1600" err="1">
                <a:latin typeface="Calibri"/>
              </a:rPr>
              <a:t>Przegalinska</a:t>
            </a:r>
            <a:r>
              <a:rPr lang="en-US" sz="1600">
                <a:latin typeface="Calibri"/>
              </a:rPr>
              <a:t> (2018). Students select one of the cases and discuss the influence of the collaborative case’s influence on different areas such as economy, culture, intimacy, safety, and social relationships. Topics for the final discussions is on how students would envision the controversies and the opportunities in the future of the collaborative society with respect to the current trends, the dilemma between positive and negative effects of collaborative society’s advances, and possible intermediating technologies on the future of collaboration.</a:t>
            </a:r>
          </a:p>
        </p:txBody>
      </p:sp>
      <p:sp>
        <p:nvSpPr>
          <p:cNvPr id="8" name="TextBox 2">
            <a:extLst>
              <a:ext uri="{FF2B5EF4-FFF2-40B4-BE49-F238E27FC236}">
                <a16:creationId xmlns:a16="http://schemas.microsoft.com/office/drawing/2014/main" id="{2264F49D-6686-F449-57F3-5832D839B63A}"/>
              </a:ext>
            </a:extLst>
          </p:cNvPr>
          <p:cNvSpPr txBox="1"/>
          <p:nvPr/>
        </p:nvSpPr>
        <p:spPr>
          <a:xfrm>
            <a:off x="6423276" y="1863230"/>
            <a:ext cx="5000483" cy="255454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l" fontAlgn="base"/>
            <a:r>
              <a:rPr lang="en-GB" sz="1600">
                <a:latin typeface="+mn-lt"/>
                <a:ea typeface="Source Code Pro"/>
              </a:rPr>
              <a:t>Students will be able to:</a:t>
            </a:r>
          </a:p>
          <a:p>
            <a:endParaRPr lang="en-GB" sz="1600">
              <a:latin typeface="Calibri"/>
              <a:ea typeface="Source Code Pro"/>
            </a:endParaRPr>
          </a:p>
          <a:p>
            <a:r>
              <a:rPr lang="en-GB" sz="1600">
                <a:latin typeface="Calibri"/>
                <a:ea typeface="Source Code Pro"/>
                <a:cs typeface="Calibri"/>
              </a:rPr>
              <a:t>• </a:t>
            </a:r>
            <a:r>
              <a:rPr lang="en-GB" sz="1600">
                <a:latin typeface="Calibri"/>
                <a:ea typeface="Source Code Pro"/>
              </a:rPr>
              <a:t>describe different cases of collaborative society. </a:t>
            </a:r>
            <a:endParaRPr lang="en-GB" sz="1600">
              <a:latin typeface="Calibri"/>
            </a:endParaRPr>
          </a:p>
          <a:p>
            <a:r>
              <a:rPr lang="en-GB" sz="1600">
                <a:latin typeface="Calibri"/>
                <a:ea typeface="Source Code Pro"/>
              </a:rPr>
              <a:t>• critically evaluate the influence of collaborative cases on different aspects of human interactions.</a:t>
            </a:r>
            <a:endParaRPr lang="en-GB" sz="1600">
              <a:latin typeface="Calibri"/>
            </a:endParaRPr>
          </a:p>
          <a:p>
            <a:r>
              <a:rPr lang="en-GB" sz="1600">
                <a:latin typeface="Calibri"/>
                <a:ea typeface="Source Code Pro"/>
              </a:rPr>
              <a:t>• elicit insight into the opportunities and challenges of the selected collaboration cases, and develop design ideas to improve current effects of collaborative society. </a:t>
            </a:r>
            <a:endParaRPr lang="en-GB" sz="1600">
              <a:latin typeface="Calibri"/>
            </a:endParaRPr>
          </a:p>
          <a:p>
            <a:r>
              <a:rPr lang="en-GB" sz="1600">
                <a:latin typeface="Calibri"/>
                <a:ea typeface="Source Code Pro"/>
              </a:rPr>
              <a:t>• build knowledge that combines theories around collaborative interaction into interaction design practices.</a:t>
            </a:r>
            <a:endParaRPr lang="en-GB" sz="1600">
              <a:latin typeface="Calibri"/>
            </a:endParaRPr>
          </a:p>
        </p:txBody>
      </p:sp>
    </p:spTree>
    <p:extLst>
      <p:ext uri="{BB962C8B-B14F-4D97-AF65-F5344CB8AC3E}">
        <p14:creationId xmlns:p14="http://schemas.microsoft.com/office/powerpoint/2010/main" val="3263606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9635D-CB1A-81CE-6F8E-DB12C64514A4}"/>
              </a:ext>
            </a:extLst>
          </p:cNvPr>
          <p:cNvSpPr>
            <a:spLocks noGrp="1"/>
          </p:cNvSpPr>
          <p:nvPr>
            <p:ph type="title"/>
          </p:nvPr>
        </p:nvSpPr>
        <p:spPr>
          <a:solidFill>
            <a:srgbClr val="FF8901"/>
          </a:solidFill>
        </p:spPr>
        <p:txBody>
          <a:bodyPr/>
          <a:lstStyle/>
          <a:p>
            <a:r>
              <a:rPr lang="en-US" b="1">
                <a:solidFill>
                  <a:schemeClr val="bg1"/>
                </a:solidFill>
                <a:ea typeface="Calibri Light"/>
                <a:cs typeface="Calibri Light"/>
              </a:rPr>
              <a:t>Summary/take home</a:t>
            </a:r>
            <a:endParaRPr lang="en-US" b="1">
              <a:solidFill>
                <a:schemeClr val="bg1"/>
              </a:solidFill>
            </a:endParaRPr>
          </a:p>
        </p:txBody>
      </p:sp>
      <p:sp>
        <p:nvSpPr>
          <p:cNvPr id="5" name="Content Placeholder 2">
            <a:extLst>
              <a:ext uri="{FF2B5EF4-FFF2-40B4-BE49-F238E27FC236}">
                <a16:creationId xmlns:a16="http://schemas.microsoft.com/office/drawing/2014/main" id="{DB232359-9A5D-FF98-DE5C-B3A6D0895A4D}"/>
              </a:ext>
            </a:extLst>
          </p:cNvPr>
          <p:cNvSpPr>
            <a:spLocks noGrp="1"/>
          </p:cNvSpPr>
          <p:nvPr>
            <p:ph idx="1"/>
          </p:nvPr>
        </p:nvSpPr>
        <p:spPr>
          <a:xfrm>
            <a:off x="838200" y="1825625"/>
            <a:ext cx="10515600" cy="4351338"/>
          </a:xfrm>
        </p:spPr>
        <p:txBody>
          <a:bodyPr vert="horz" lIns="91440" tIns="45720" rIns="91440" bIns="45720" rtlCol="0" anchor="t">
            <a:normAutofit/>
          </a:bodyPr>
          <a:lstStyle/>
          <a:p>
            <a:pPr>
              <a:spcBef>
                <a:spcPts val="0"/>
              </a:spcBef>
            </a:pPr>
            <a:r>
              <a:rPr lang="en-GB" sz="2400">
                <a:ea typeface="+mn-lt"/>
                <a:cs typeface="+mn-lt"/>
              </a:rPr>
              <a:t>Human collaboration is an innate skill for human species, but a complex phenomenon</a:t>
            </a:r>
            <a:endParaRPr lang="en-US" sz="2400">
              <a:ea typeface="+mn-lt"/>
              <a:cs typeface="+mn-lt"/>
            </a:endParaRPr>
          </a:p>
          <a:p>
            <a:r>
              <a:rPr lang="en-GB" sz="2400">
                <a:ea typeface="+mn-lt"/>
                <a:cs typeface="+mn-lt"/>
              </a:rPr>
              <a:t>We are in an age of networked individualism fostered by perpetual online connectedness.</a:t>
            </a:r>
          </a:p>
          <a:p>
            <a:r>
              <a:rPr lang="en-GB" sz="2400">
                <a:cs typeface="Calibri"/>
              </a:rPr>
              <a:t>From a critical perspective, collaborative society entails a great deal of capitalistic philosophy relies on positioning people as individualist, and mainly Homo economicus, rather than as being interested in participatory culture.</a:t>
            </a:r>
          </a:p>
          <a:p>
            <a:r>
              <a:rPr lang="en-GB" sz="2400">
                <a:cs typeface="Calibri"/>
              </a:rPr>
              <a:t>The coin has two sides and utilizing tools for positive impact (e.g. connecting people for solidarity, safety, productivity, etc.) is important.  </a:t>
            </a:r>
          </a:p>
        </p:txBody>
      </p:sp>
    </p:spTree>
    <p:extLst>
      <p:ext uri="{BB962C8B-B14F-4D97-AF65-F5344CB8AC3E}">
        <p14:creationId xmlns:p14="http://schemas.microsoft.com/office/powerpoint/2010/main" val="1162042843"/>
      </p:ext>
    </p:extLst>
  </p:cSld>
  <p:clrMapOvr>
    <a:masterClrMapping/>
  </p:clrMapOvr>
  <p:extLst>
    <p:ext uri="{6950BFC3-D8DA-4A85-94F7-54DA5524770B}">
      <p188:commentRel xmlns:p188="http://schemas.microsoft.com/office/powerpoint/2018/8/main"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67B7-2426-1DF8-B794-35642679D975}"/>
              </a:ext>
            </a:extLst>
          </p:cNvPr>
          <p:cNvSpPr>
            <a:spLocks noGrp="1"/>
          </p:cNvSpPr>
          <p:nvPr>
            <p:ph type="title"/>
          </p:nvPr>
        </p:nvSpPr>
        <p:spPr>
          <a:solidFill>
            <a:srgbClr val="FF8901"/>
          </a:solidFill>
        </p:spPr>
        <p:txBody>
          <a:bodyPr/>
          <a:lstStyle/>
          <a:p>
            <a:r>
              <a:rPr lang="en-US" b="1">
                <a:solidFill>
                  <a:schemeClr val="bg1"/>
                </a:solidFill>
                <a:ea typeface="Calibri Light"/>
                <a:cs typeface="Calibri Light"/>
              </a:rPr>
              <a:t>References</a:t>
            </a:r>
            <a:endParaRPr lang="en-US" b="1">
              <a:solidFill>
                <a:schemeClr val="bg1"/>
              </a:solidFill>
            </a:endParaRPr>
          </a:p>
        </p:txBody>
      </p:sp>
      <p:sp>
        <p:nvSpPr>
          <p:cNvPr id="5" name="Content Placeholder 2">
            <a:extLst>
              <a:ext uri="{FF2B5EF4-FFF2-40B4-BE49-F238E27FC236}">
                <a16:creationId xmlns:a16="http://schemas.microsoft.com/office/drawing/2014/main" id="{61B399EA-8B7E-97AC-AE24-945C74177E90}"/>
              </a:ext>
            </a:extLst>
          </p:cNvPr>
          <p:cNvSpPr>
            <a:spLocks noGrp="1"/>
          </p:cNvSpPr>
          <p:nvPr>
            <p:ph idx="1"/>
          </p:nvPr>
        </p:nvSpPr>
        <p:spPr>
          <a:xfrm>
            <a:off x="838200" y="1825625"/>
            <a:ext cx="10789138" cy="4351338"/>
          </a:xfrm>
        </p:spPr>
        <p:txBody>
          <a:bodyPr vert="horz" lIns="91440" tIns="45720" rIns="91440" bIns="45720" rtlCol="0" anchor="t">
            <a:noAutofit/>
          </a:bodyPr>
          <a:lstStyle/>
          <a:p>
            <a:endParaRPr lang="en-GB" sz="1800">
              <a:cs typeface="Calibri"/>
            </a:endParaRPr>
          </a:p>
          <a:p>
            <a:r>
              <a:rPr lang="en-US" sz="1800">
                <a:ea typeface="+mn-lt"/>
                <a:cs typeface="+mn-lt"/>
              </a:rPr>
              <a:t>Hare, B. (2017). Survival of the friendliest: Homo sapiens evolved via selection for </a:t>
            </a:r>
            <a:r>
              <a:rPr lang="en-US" sz="1800" err="1">
                <a:ea typeface="+mn-lt"/>
                <a:cs typeface="+mn-lt"/>
              </a:rPr>
              <a:t>prosociality</a:t>
            </a:r>
            <a:r>
              <a:rPr lang="en-US" sz="1800">
                <a:ea typeface="+mn-lt"/>
                <a:cs typeface="+mn-lt"/>
              </a:rPr>
              <a:t>. Annual review of psychology, 68, 155-186. </a:t>
            </a:r>
            <a:r>
              <a:rPr lang="en-US" sz="1800">
                <a:ea typeface="+mn-lt"/>
                <a:cs typeface="+mn-lt"/>
                <a:hlinkClick r:id="rId2"/>
              </a:rPr>
              <a:t>https://doi.org/10.1146/annurev-psych-010416-044201</a:t>
            </a:r>
            <a:endParaRPr lang="en-US" sz="1800">
              <a:ea typeface="+mn-lt"/>
              <a:cs typeface="+mn-lt"/>
            </a:endParaRPr>
          </a:p>
          <a:p>
            <a:pPr>
              <a:lnSpc>
                <a:spcPct val="100000"/>
              </a:lnSpc>
              <a:spcBef>
                <a:spcPts val="0"/>
              </a:spcBef>
            </a:pPr>
            <a:r>
              <a:rPr lang="en-US" sz="1800">
                <a:cs typeface="Calibri"/>
              </a:rPr>
              <a:t>Hepach, R., Vaish, A., &amp; Tomasello, M. (2013). A new look at children’s prosocial motivation. Infancy, 18(1), 67-90. </a:t>
            </a:r>
            <a:r>
              <a:rPr lang="en-US" sz="1800">
                <a:cs typeface="Calibri"/>
                <a:hlinkClick r:id="rId3"/>
              </a:rPr>
              <a:t>https://doi.org/10.1111/j.1532-7078.2012.00130.x</a:t>
            </a:r>
            <a:r>
              <a:rPr lang="en-US" sz="1800">
                <a:cs typeface="Calibri"/>
              </a:rPr>
              <a:t> </a:t>
            </a:r>
            <a:endParaRPr lang="en-US" sz="1800">
              <a:ea typeface="+mn-lt"/>
              <a:cs typeface="+mn-lt"/>
            </a:endParaRPr>
          </a:p>
          <a:p>
            <a:pPr>
              <a:lnSpc>
                <a:spcPct val="100000"/>
              </a:lnSpc>
              <a:spcBef>
                <a:spcPts val="0"/>
              </a:spcBef>
            </a:pPr>
            <a:r>
              <a:rPr lang="en-GB" sz="1800">
                <a:cs typeface="Calibri"/>
              </a:rPr>
              <a:t>Hübscher, M., &amp; </a:t>
            </a:r>
            <a:r>
              <a:rPr lang="en-GB" sz="1800" err="1">
                <a:cs typeface="Calibri"/>
              </a:rPr>
              <a:t>Kallert</a:t>
            </a:r>
            <a:r>
              <a:rPr lang="en-GB" sz="1800">
                <a:cs typeface="Calibri"/>
              </a:rPr>
              <a:t>, T. (2023). Taming Airbnb Locally: Analysing Regulations in Amsterdam, Berlin and London. </a:t>
            </a:r>
            <a:r>
              <a:rPr lang="en-GB" sz="1800" err="1">
                <a:cs typeface="Calibri"/>
              </a:rPr>
              <a:t>Tijdschrift</a:t>
            </a:r>
            <a:r>
              <a:rPr lang="en-GB" sz="1800">
                <a:cs typeface="Calibri"/>
              </a:rPr>
              <a:t> </a:t>
            </a:r>
            <a:r>
              <a:rPr lang="en-GB" sz="1800" err="1">
                <a:cs typeface="Calibri"/>
              </a:rPr>
              <a:t>voor</a:t>
            </a:r>
            <a:r>
              <a:rPr lang="en-GB" sz="1800">
                <a:cs typeface="Calibri"/>
              </a:rPr>
              <a:t> </a:t>
            </a:r>
            <a:r>
              <a:rPr lang="en-GB" sz="1800" err="1">
                <a:cs typeface="Calibri"/>
              </a:rPr>
              <a:t>economische</a:t>
            </a:r>
            <a:r>
              <a:rPr lang="en-GB" sz="1800">
                <a:cs typeface="Calibri"/>
              </a:rPr>
              <a:t> </a:t>
            </a:r>
            <a:r>
              <a:rPr lang="en-GB" sz="1800" err="1">
                <a:cs typeface="Calibri"/>
              </a:rPr>
              <a:t>en</a:t>
            </a:r>
            <a:r>
              <a:rPr lang="en-GB" sz="1800">
                <a:cs typeface="Calibri"/>
              </a:rPr>
              <a:t> </a:t>
            </a:r>
            <a:r>
              <a:rPr lang="en-GB" sz="1800" err="1">
                <a:cs typeface="Calibri"/>
              </a:rPr>
              <a:t>sociale</a:t>
            </a:r>
            <a:r>
              <a:rPr lang="en-GB" sz="1800">
                <a:cs typeface="Calibri"/>
              </a:rPr>
              <a:t> </a:t>
            </a:r>
            <a:r>
              <a:rPr lang="en-GB" sz="1800" err="1">
                <a:cs typeface="Calibri"/>
              </a:rPr>
              <a:t>geografie</a:t>
            </a:r>
            <a:r>
              <a:rPr lang="en-GB" sz="1800">
                <a:cs typeface="Calibri"/>
              </a:rPr>
              <a:t>, 114(1), 6-27. </a:t>
            </a:r>
            <a:r>
              <a:rPr lang="en-GB" sz="1800">
                <a:cs typeface="Calibri"/>
                <a:hlinkClick r:id="rId4"/>
              </a:rPr>
              <a:t>https://doi.org/10.1111/tesg.12537</a:t>
            </a:r>
            <a:endParaRPr lang="en-US" sz="1800">
              <a:cs typeface="Calibri"/>
            </a:endParaRPr>
          </a:p>
          <a:p>
            <a:r>
              <a:rPr lang="en-GB" sz="1800" err="1">
                <a:cs typeface="Calibri"/>
              </a:rPr>
              <a:t>Jemielniak</a:t>
            </a:r>
            <a:r>
              <a:rPr lang="en-GB" sz="1800">
                <a:cs typeface="Calibri"/>
              </a:rPr>
              <a:t>, D. and </a:t>
            </a:r>
            <a:r>
              <a:rPr lang="en-GB" sz="1800" err="1">
                <a:cs typeface="Calibri"/>
              </a:rPr>
              <a:t>Przegalinska</a:t>
            </a:r>
            <a:r>
              <a:rPr lang="en-GB" sz="1800">
                <a:cs typeface="Calibri"/>
              </a:rPr>
              <a:t>, A. (2020) Collaborative Society. MIT Press.</a:t>
            </a:r>
            <a:endParaRPr lang="en-US" sz="1800">
              <a:cs typeface="Calibri"/>
            </a:endParaRPr>
          </a:p>
          <a:p>
            <a:r>
              <a:rPr lang="en-US" sz="1800">
                <a:ea typeface="+mn-lt"/>
                <a:cs typeface="+mn-lt"/>
              </a:rPr>
              <a:t>Sommerville, J. A., Enright, E. A., Horton, R. O., Lucca, K., Sitch, M. J., &amp; Kirchner-Adelhart, S. (2018). Infants’ prosocial behavior is governed by cost-benefit analyses. Cognition, 177, 12-20. </a:t>
            </a:r>
            <a:r>
              <a:rPr lang="en-US" sz="1800">
                <a:ea typeface="+mn-lt"/>
                <a:cs typeface="+mn-lt"/>
                <a:hlinkClick r:id="rId5"/>
              </a:rPr>
              <a:t>https://doi.org/10.1016/j.evolhumbehav.2022.10.003</a:t>
            </a:r>
            <a:r>
              <a:rPr lang="en-US" sz="1800">
                <a:ea typeface="+mn-lt"/>
                <a:cs typeface="+mn-lt"/>
              </a:rPr>
              <a:t>    </a:t>
            </a:r>
            <a:endParaRPr lang="en-GB" sz="1800">
              <a:cs typeface="Calibri"/>
            </a:endParaRPr>
          </a:p>
          <a:p>
            <a:r>
              <a:rPr lang="en-US" sz="1800">
                <a:cs typeface="Calibri"/>
              </a:rPr>
              <a:t>Van de </a:t>
            </a:r>
            <a:r>
              <a:rPr lang="en-US" sz="1800" err="1">
                <a:cs typeface="Calibri"/>
              </a:rPr>
              <a:t>Vondervoort</a:t>
            </a:r>
            <a:r>
              <a:rPr lang="en-US" sz="1800">
                <a:cs typeface="Calibri"/>
              </a:rPr>
              <a:t>, J. W., &amp; Hamlin, J. K. (2018). The early emergence of sociomoral evaluation: Infants prefer prosocial others. Current Opinion in Psychology, 20, 77 81. </a:t>
            </a:r>
            <a:r>
              <a:rPr lang="en-US" sz="1800">
                <a:cs typeface="Calibri"/>
                <a:hlinkClick r:id="rId6"/>
              </a:rPr>
              <a:t>https://doi.org/10.1016/j.copsyc.2017.08.014</a:t>
            </a:r>
            <a:r>
              <a:rPr lang="en-US" sz="1800">
                <a:cs typeface="Calibri"/>
              </a:rPr>
              <a:t> </a:t>
            </a:r>
            <a:endParaRPr lang="en-US" sz="1800">
              <a:ea typeface="+mn-lt"/>
              <a:cs typeface="+mn-lt"/>
            </a:endParaRPr>
          </a:p>
          <a:p>
            <a:pPr>
              <a:lnSpc>
                <a:spcPct val="100000"/>
              </a:lnSpc>
              <a:spcBef>
                <a:spcPts val="0"/>
              </a:spcBef>
            </a:pPr>
            <a:endParaRPr lang="en-US" sz="1800">
              <a:cs typeface="Calibri"/>
            </a:endParaRPr>
          </a:p>
        </p:txBody>
      </p:sp>
    </p:spTree>
    <p:extLst>
      <p:ext uri="{BB962C8B-B14F-4D97-AF65-F5344CB8AC3E}">
        <p14:creationId xmlns:p14="http://schemas.microsoft.com/office/powerpoint/2010/main" val="164661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3050849" y="1286290"/>
            <a:ext cx="6090302" cy="2025353"/>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DB8D20CA-0470-C75A-5208-951F2FF876D2}"/>
              </a:ext>
            </a:extLst>
          </p:cNvPr>
          <p:cNvPicPr>
            <a:picLocks noChangeAspect="1"/>
          </p:cNvPicPr>
          <p:nvPr/>
        </p:nvPicPr>
        <p:blipFill>
          <a:blip r:embed="rId3"/>
          <a:stretch>
            <a:fillRect/>
          </a:stretch>
        </p:blipFill>
        <p:spPr>
          <a:xfrm>
            <a:off x="7923427" y="5711090"/>
            <a:ext cx="2743200" cy="790414"/>
          </a:xfrm>
          <a:prstGeom prst="rect">
            <a:avLst/>
          </a:prstGeom>
        </p:spPr>
      </p:pic>
      <p:sp>
        <p:nvSpPr>
          <p:cNvPr id="6" name="TextBox 2">
            <a:extLst>
              <a:ext uri="{FF2B5EF4-FFF2-40B4-BE49-F238E27FC236}">
                <a16:creationId xmlns:a16="http://schemas.microsoft.com/office/drawing/2014/main" id="{37E61BFD-E18B-E2A7-ED9A-E782B484F0AA}"/>
              </a:ext>
            </a:extLst>
          </p:cNvPr>
          <p:cNvSpPr txBox="1"/>
          <p:nvPr/>
        </p:nvSpPr>
        <p:spPr>
          <a:xfrm>
            <a:off x="1525373" y="5918886"/>
            <a:ext cx="31550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hlinkClick r:id="rId4"/>
              </a:rPr>
              <a:t>https://tedco.se/</a:t>
            </a:r>
            <a:r>
              <a:rPr lang="en-GB"/>
              <a:t> </a:t>
            </a:r>
          </a:p>
        </p:txBody>
      </p:sp>
      <p:sp>
        <p:nvSpPr>
          <p:cNvPr id="2" name="Rubrik 1">
            <a:extLst>
              <a:ext uri="{FF2B5EF4-FFF2-40B4-BE49-F238E27FC236}">
                <a16:creationId xmlns:a16="http://schemas.microsoft.com/office/drawing/2014/main" id="{BB4AF921-A683-6552-436C-2A03B1B2BFFE}"/>
              </a:ext>
            </a:extLst>
          </p:cNvPr>
          <p:cNvSpPr txBox="1">
            <a:spLocks/>
          </p:cNvSpPr>
          <p:nvPr/>
        </p:nvSpPr>
        <p:spPr>
          <a:xfrm>
            <a:off x="641180" y="3230012"/>
            <a:ext cx="10867648" cy="24810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US" sz="5400" dirty="0"/>
            </a:br>
            <a:r>
              <a:rPr lang="sv-SE" sz="1600" dirty="0" err="1">
                <a:solidFill>
                  <a:srgbClr val="000000"/>
                </a:solidFill>
                <a:latin typeface="Calibri" panose="020F0502020204030204" pitchFamily="34" charset="0"/>
              </a:rPr>
              <a:t>Disclaimer</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European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Commission's</a:t>
            </a:r>
            <a:r>
              <a:rPr lang="sv-SE" sz="1600" dirty="0">
                <a:solidFill>
                  <a:srgbClr val="000000"/>
                </a:solidFill>
                <a:latin typeface="Calibri" panose="020F0502020204030204" pitchFamily="34" charset="0"/>
              </a:rPr>
              <a:t> support for the </a:t>
            </a:r>
            <a:r>
              <a:rPr lang="sv-SE" sz="1600" dirty="0" err="1">
                <a:solidFill>
                  <a:srgbClr val="000000"/>
                </a:solidFill>
                <a:latin typeface="Calibri" panose="020F0502020204030204" pitchFamily="34" charset="0"/>
              </a:rPr>
              <a:t>production</a:t>
            </a:r>
            <a:r>
              <a:rPr lang="sv-SE" sz="1600" dirty="0">
                <a:solidFill>
                  <a:srgbClr val="000000"/>
                </a:solidFill>
                <a:latin typeface="Calibri" panose="020F0502020204030204" pitchFamily="34" charset="0"/>
              </a:rPr>
              <a:t> of </a:t>
            </a:r>
            <a:r>
              <a:rPr lang="sv-SE" sz="1600" dirty="0" err="1">
                <a:solidFill>
                  <a:srgbClr val="000000"/>
                </a:solidFill>
                <a:latin typeface="Calibri" panose="020F0502020204030204" pitchFamily="34" charset="0"/>
              </a:rPr>
              <a:t>this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publication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does</a:t>
            </a:r>
            <a:r>
              <a:rPr lang="sv-SE" sz="1600" dirty="0">
                <a:solidFill>
                  <a:srgbClr val="000000"/>
                </a:solidFill>
                <a:latin typeface="Calibri" panose="020F0502020204030204" pitchFamily="34" charset="0"/>
              </a:rPr>
              <a:t> not </a:t>
            </a:r>
            <a:r>
              <a:rPr lang="sv-SE" sz="1600" dirty="0" err="1">
                <a:solidFill>
                  <a:srgbClr val="000000"/>
                </a:solidFill>
                <a:latin typeface="Calibri" panose="020F0502020204030204" pitchFamily="34" charset="0"/>
              </a:rPr>
              <a:t>constitute</a:t>
            </a:r>
            <a:r>
              <a:rPr lang="sv-SE" sz="1600" dirty="0">
                <a:solidFill>
                  <a:srgbClr val="000000"/>
                </a:solidFill>
                <a:latin typeface="Calibri" panose="020F0502020204030204" pitchFamily="34" charset="0"/>
              </a:rPr>
              <a:t> an </a:t>
            </a:r>
            <a:r>
              <a:rPr lang="sv-SE" sz="1600" dirty="0" err="1">
                <a:solidFill>
                  <a:srgbClr val="000000"/>
                </a:solidFill>
                <a:latin typeface="Calibri" panose="020F0502020204030204" pitchFamily="34" charset="0"/>
              </a:rPr>
              <a:t>endorsement</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contents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reflect</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views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only</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authors</a:t>
            </a:r>
            <a:r>
              <a:rPr lang="sv-SE" sz="1600" dirty="0">
                <a:solidFill>
                  <a:srgbClr val="000000"/>
                </a:solidFill>
                <a:latin typeface="Calibri" panose="020F0502020204030204" pitchFamily="34" charset="0"/>
              </a:rPr>
              <a:t>, and the Commission </a:t>
            </a:r>
            <a:r>
              <a:rPr lang="sv-SE" sz="1600" dirty="0" err="1">
                <a:solidFill>
                  <a:srgbClr val="000000"/>
                </a:solidFill>
                <a:latin typeface="Calibri" panose="020F0502020204030204" pitchFamily="34" charset="0"/>
              </a:rPr>
              <a:t>cannot</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held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responsible</a:t>
            </a:r>
            <a:r>
              <a:rPr lang="sv-SE" sz="1600" dirty="0">
                <a:solidFill>
                  <a:srgbClr val="000000"/>
                </a:solidFill>
                <a:latin typeface="Calibri" panose="020F0502020204030204" pitchFamily="34" charset="0"/>
              </a:rPr>
              <a:t> for </a:t>
            </a:r>
            <a:r>
              <a:rPr lang="sv-SE" sz="1600" dirty="0" err="1">
                <a:solidFill>
                  <a:srgbClr val="000000"/>
                </a:solidFill>
                <a:latin typeface="Calibri" panose="020F0502020204030204" pitchFamily="34" charset="0"/>
              </a:rPr>
              <a:t>any</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use</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may</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made</a:t>
            </a:r>
            <a:r>
              <a:rPr lang="sv-SE" sz="1600" dirty="0">
                <a:solidFill>
                  <a:srgbClr val="000000"/>
                </a:solidFill>
                <a:latin typeface="Calibri" panose="020F0502020204030204" pitchFamily="34" charset="0"/>
              </a:rPr>
              <a:t> of the information </a:t>
            </a:r>
            <a:r>
              <a:rPr lang="sv-SE" sz="1600" dirty="0" err="1">
                <a:solidFill>
                  <a:srgbClr val="000000"/>
                </a:solidFill>
                <a:latin typeface="Calibri" panose="020F0502020204030204" pitchFamily="34" charset="0"/>
              </a:rPr>
              <a:t>contained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therein</a:t>
            </a:r>
            <a:endParaRPr lang="en-US" sz="1600" dirty="0"/>
          </a:p>
        </p:txBody>
      </p:sp>
    </p:spTree>
    <p:extLst>
      <p:ext uri="{BB962C8B-B14F-4D97-AF65-F5344CB8AC3E}">
        <p14:creationId xmlns:p14="http://schemas.microsoft.com/office/powerpoint/2010/main" val="4258634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err="1">
                <a:solidFill>
                  <a:schemeClr val="bg1"/>
                </a:solidFill>
              </a:rPr>
              <a:t>Content</a:t>
            </a:r>
            <a:r>
              <a:rPr lang="sv-SE" b="1">
                <a:solidFill>
                  <a:schemeClr val="bg1"/>
                </a:solidFill>
              </a:rPr>
              <a:t> / </a:t>
            </a:r>
            <a:r>
              <a:rPr lang="sv-SE" b="1" err="1">
                <a:solidFill>
                  <a:schemeClr val="bg1"/>
                </a:solidFill>
              </a:rPr>
              <a:t>Outline</a:t>
            </a:r>
            <a:endParaRPr lang="da-DK" b="1">
              <a:solidFill>
                <a:schemeClr val="bg1"/>
              </a:solidFill>
            </a:endParaRPr>
          </a:p>
        </p:txBody>
      </p:sp>
      <p:sp>
        <p:nvSpPr>
          <p:cNvPr id="5" name="Content Placeholder 2">
            <a:extLst>
              <a:ext uri="{FF2B5EF4-FFF2-40B4-BE49-F238E27FC236}">
                <a16:creationId xmlns:a16="http://schemas.microsoft.com/office/drawing/2014/main" id="{9AB674E8-409A-1670-8729-DC1C007AA01A}"/>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indent="0">
              <a:spcBef>
                <a:spcPts val="1600"/>
              </a:spcBef>
              <a:buNone/>
            </a:pPr>
            <a:endParaRPr lang="en-GB"/>
          </a:p>
          <a:p>
            <a:pPr marL="0" lvl="0" indent="0" algn="l" rtl="0">
              <a:spcBef>
                <a:spcPts val="0"/>
              </a:spcBef>
              <a:spcAft>
                <a:spcPts val="0"/>
              </a:spcAft>
              <a:buNone/>
            </a:pPr>
            <a:endParaRPr lang="en-GB" sz="2000" b="1"/>
          </a:p>
          <a:p>
            <a:pPr marL="457200" indent="-317500">
              <a:buSzPts val="1400"/>
              <a:buChar char="➔"/>
            </a:pPr>
            <a:r>
              <a:rPr lang="en-GB" sz="2000"/>
              <a:t>Introduction to the concept of collaborative society</a:t>
            </a:r>
            <a:endParaRPr lang="en-GB" sz="2000">
              <a:cs typeface="Calibri"/>
            </a:endParaRPr>
          </a:p>
          <a:p>
            <a:pPr marL="457200" indent="-317500">
              <a:buSzPts val="1400"/>
              <a:buChar char="➔"/>
            </a:pPr>
            <a:r>
              <a:rPr lang="en-GB" sz="2000">
                <a:cs typeface="Calibri"/>
              </a:rPr>
              <a:t>Modes of interaction in a technology mediated collaborative society</a:t>
            </a:r>
          </a:p>
          <a:p>
            <a:pPr marL="457200" indent="-317500">
              <a:buSzPts val="1400"/>
              <a:buChar char="➔"/>
            </a:pPr>
            <a:r>
              <a:rPr lang="en-GB" sz="2000">
                <a:cs typeface="Calibri"/>
              </a:rPr>
              <a:t>Cases of collaborative society: Discussion about the positive and negative influences</a:t>
            </a:r>
          </a:p>
          <a:p>
            <a:pPr marL="457200" indent="-317500">
              <a:buSzPts val="1400"/>
              <a:buChar char="➔"/>
            </a:pPr>
            <a:r>
              <a:rPr lang="en-GB" sz="2000">
                <a:cs typeface="Calibri"/>
              </a:rPr>
              <a:t>Future directions: opportunities and challenges</a:t>
            </a:r>
          </a:p>
        </p:txBody>
      </p:sp>
    </p:spTree>
    <p:extLst>
      <p:ext uri="{BB962C8B-B14F-4D97-AF65-F5344CB8AC3E}">
        <p14:creationId xmlns:p14="http://schemas.microsoft.com/office/powerpoint/2010/main" val="122693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26F9-2B1F-4368-99D3-A50BFAD53EB0}"/>
              </a:ext>
            </a:extLst>
          </p:cNvPr>
          <p:cNvSpPr>
            <a:spLocks noGrp="1"/>
          </p:cNvSpPr>
          <p:nvPr>
            <p:ph type="title"/>
          </p:nvPr>
        </p:nvSpPr>
        <p:spPr>
          <a:solidFill>
            <a:srgbClr val="FF8901"/>
          </a:solidFill>
        </p:spPr>
        <p:txBody>
          <a:bodyPr/>
          <a:lstStyle/>
          <a:p>
            <a:r>
              <a:rPr lang="sv-SE" b="1" err="1">
                <a:solidFill>
                  <a:schemeClr val="bg1"/>
                </a:solidFill>
              </a:rPr>
              <a:t>Recommended</a:t>
            </a:r>
            <a:r>
              <a:rPr lang="sv-SE" b="1">
                <a:solidFill>
                  <a:schemeClr val="bg1"/>
                </a:solidFill>
              </a:rPr>
              <a:t> </a:t>
            </a:r>
            <a:r>
              <a:rPr lang="sv-SE" b="1" err="1">
                <a:solidFill>
                  <a:schemeClr val="bg1"/>
                </a:solidFill>
              </a:rPr>
              <a:t>readings</a:t>
            </a:r>
            <a:endParaRPr lang="da-DK" b="1">
              <a:solidFill>
                <a:schemeClr val="bg1"/>
              </a:solidFill>
            </a:endParaRPr>
          </a:p>
        </p:txBody>
      </p:sp>
      <p:sp>
        <p:nvSpPr>
          <p:cNvPr id="3" name="Content Placeholder 2">
            <a:extLst>
              <a:ext uri="{FF2B5EF4-FFF2-40B4-BE49-F238E27FC236}">
                <a16:creationId xmlns:a16="http://schemas.microsoft.com/office/drawing/2014/main" id="{EB31EF40-7D31-4FC3-B4F6-6D91680BBD88}"/>
              </a:ext>
            </a:extLst>
          </p:cNvPr>
          <p:cNvSpPr>
            <a:spLocks noGrp="1"/>
          </p:cNvSpPr>
          <p:nvPr>
            <p:ph idx="1"/>
          </p:nvPr>
        </p:nvSpPr>
        <p:spPr/>
        <p:txBody>
          <a:bodyPr vert="horz" lIns="91440" tIns="45720" rIns="91440" bIns="45720" rtlCol="0" anchor="t">
            <a:normAutofit/>
          </a:bodyPr>
          <a:lstStyle/>
          <a:p>
            <a:endParaRPr lang="en-GB" sz="2000">
              <a:ea typeface="+mn-lt"/>
              <a:cs typeface="+mn-lt"/>
            </a:endParaRPr>
          </a:p>
          <a:p>
            <a:r>
              <a:rPr lang="en-GB" sz="2000" err="1">
                <a:ea typeface="+mn-lt"/>
                <a:cs typeface="+mn-lt"/>
              </a:rPr>
              <a:t>Jemielniak</a:t>
            </a:r>
            <a:r>
              <a:rPr lang="en-GB" sz="2000" b="0" i="0">
                <a:effectLst/>
                <a:ea typeface="+mn-lt"/>
                <a:cs typeface="+mn-lt"/>
              </a:rPr>
              <a:t>, D.</a:t>
            </a:r>
            <a:r>
              <a:rPr lang="en-GB" sz="2000">
                <a:ea typeface="+mn-lt"/>
                <a:cs typeface="+mn-lt"/>
              </a:rPr>
              <a:t> </a:t>
            </a:r>
            <a:r>
              <a:rPr lang="en-GB" sz="2000" b="0" i="0">
                <a:effectLst/>
                <a:ea typeface="+mn-lt"/>
                <a:cs typeface="+mn-lt"/>
              </a:rPr>
              <a:t>and</a:t>
            </a:r>
            <a:r>
              <a:rPr lang="en-GB" sz="2000">
                <a:ea typeface="+mn-lt"/>
                <a:cs typeface="+mn-lt"/>
              </a:rPr>
              <a:t> </a:t>
            </a:r>
            <a:r>
              <a:rPr lang="en-GB" sz="2000" err="1">
                <a:ea typeface="+mn-lt"/>
                <a:cs typeface="+mn-lt"/>
              </a:rPr>
              <a:t>Przegalinska</a:t>
            </a:r>
            <a:r>
              <a:rPr lang="en-GB" sz="2000" b="0" i="0" u="none" strike="noStrike" baseline="0">
                <a:ea typeface="+mn-lt"/>
                <a:cs typeface="+mn-lt"/>
              </a:rPr>
              <a:t>, </a:t>
            </a:r>
            <a:r>
              <a:rPr lang="en-GB" sz="2000">
                <a:ea typeface="+mn-lt"/>
                <a:cs typeface="+mn-lt"/>
              </a:rPr>
              <a:t>A</a:t>
            </a:r>
            <a:r>
              <a:rPr lang="en-GB" sz="2000" b="0" i="0" u="none" strike="noStrike" baseline="0">
                <a:ea typeface="+mn-lt"/>
                <a:cs typeface="+mn-lt"/>
              </a:rPr>
              <a:t>. (</a:t>
            </a:r>
            <a:r>
              <a:rPr lang="en-GB" sz="2000">
                <a:ea typeface="+mn-lt"/>
                <a:cs typeface="+mn-lt"/>
              </a:rPr>
              <a:t>2020) Collaborative Society. MIT Press </a:t>
            </a:r>
            <a:endParaRPr lang="en-GB"/>
          </a:p>
          <a:p>
            <a:pPr marL="0" indent="0">
              <a:buNone/>
            </a:pPr>
            <a:endParaRPr lang="en-GB" sz="2000">
              <a:cs typeface="Calibri"/>
            </a:endParaRPr>
          </a:p>
          <a:p>
            <a:pPr marL="0" indent="0">
              <a:buNone/>
            </a:pPr>
            <a:br>
              <a:rPr lang="en-US"/>
            </a:br>
            <a:endParaRPr lang="en-US">
              <a:cs typeface="Calibri" panose="020F0502020204030204"/>
            </a:endParaRPr>
          </a:p>
          <a:p>
            <a:endParaRPr lang="en-GB" sz="2000" b="0" i="0" u="none" strike="noStrike" baseline="0">
              <a:cs typeface="Calibri"/>
            </a:endParaRPr>
          </a:p>
          <a:p>
            <a:endParaRPr lang="en-GB" sz="1700" b="0" i="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0834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ORIGINS OF COLLABORATIVE SOCIETY</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WHAT LIES BENEATH?</a:t>
            </a:r>
          </a:p>
          <a:p>
            <a:pPr marL="0" lvl="0" indent="0" algn="l">
              <a:spcBef>
                <a:spcPts val="0"/>
              </a:spcBef>
              <a:spcAft>
                <a:spcPts val="0"/>
              </a:spcAft>
              <a:buNone/>
            </a:pPr>
            <a:endParaRPr lang="en-GB" sz="2000" b="1">
              <a:cs typeface="Calibri"/>
            </a:endParaRPr>
          </a:p>
          <a:p>
            <a:pPr marL="0" indent="0">
              <a:buNone/>
            </a:pPr>
            <a:r>
              <a:rPr lang="en-GB" sz="2000">
                <a:cs typeface="Calibri"/>
              </a:rPr>
              <a:t>Prosocial behaviour such as helping, sharing, protecting or cooperating with others show its first signs as early as infancy ages in human life (Van de </a:t>
            </a:r>
            <a:r>
              <a:rPr lang="en-GB" sz="2000" err="1">
                <a:cs typeface="Calibri"/>
              </a:rPr>
              <a:t>Vondervoort</a:t>
            </a:r>
            <a:r>
              <a:rPr lang="en-GB" sz="2000">
                <a:cs typeface="Calibri"/>
              </a:rPr>
              <a:t> &amp; Hamlin, 2018).</a:t>
            </a:r>
          </a:p>
          <a:p>
            <a:pPr marL="0" indent="0">
              <a:buNone/>
            </a:pPr>
            <a:endParaRPr lang="en-GB" sz="2000">
              <a:cs typeface="Calibri"/>
            </a:endParaRPr>
          </a:p>
          <a:p>
            <a:pPr marL="0" indent="0">
              <a:buNone/>
            </a:pPr>
            <a:r>
              <a:rPr lang="en-GB" sz="2000">
                <a:cs typeface="Calibri"/>
              </a:rPr>
              <a:t>Recent views suggest </a:t>
            </a:r>
            <a:r>
              <a:rPr lang="en-GB" sz="2000" err="1">
                <a:cs typeface="Calibri"/>
              </a:rPr>
              <a:t>prosociality</a:t>
            </a:r>
            <a:r>
              <a:rPr lang="en-GB" sz="2000">
                <a:cs typeface="Calibri"/>
              </a:rPr>
              <a:t> lies in the basis of how human species evolved via selection, described as the "</a:t>
            </a:r>
            <a:r>
              <a:rPr lang="en-GB" sz="2000" i="1">
                <a:cs typeface="Calibri"/>
              </a:rPr>
              <a:t>survival of the friendliest</a:t>
            </a:r>
            <a:r>
              <a:rPr lang="en-GB" sz="2000">
                <a:cs typeface="Calibri"/>
              </a:rPr>
              <a:t>" (Hare, 2017).      </a:t>
            </a:r>
            <a:endParaRPr lang="en-GB">
              <a:cs typeface="Calibri"/>
            </a:endParaRPr>
          </a:p>
          <a:p>
            <a:pPr lvl="0" algn="l" rtl="0">
              <a:spcBef>
                <a:spcPts val="1000"/>
              </a:spcBef>
              <a:spcAft>
                <a:spcPts val="0"/>
              </a:spcAft>
              <a:buFont typeface="Wingdings" panose="05000000000000000000" pitchFamily="2" charset="2"/>
              <a:buChar char="Ø"/>
            </a:pPr>
            <a:endParaRPr lang="da-DK">
              <a:cs typeface="Calibri" panose="020F0502020204030204"/>
            </a:endParaRPr>
          </a:p>
        </p:txBody>
      </p:sp>
      <p:sp>
        <p:nvSpPr>
          <p:cNvPr id="4" name="TextBox 3">
            <a:extLst>
              <a:ext uri="{FF2B5EF4-FFF2-40B4-BE49-F238E27FC236}">
                <a16:creationId xmlns:a16="http://schemas.microsoft.com/office/drawing/2014/main" id="{86C8ED68-5F26-AAD5-8772-7095CBE73786}"/>
              </a:ext>
            </a:extLst>
          </p:cNvPr>
          <p:cNvSpPr txBox="1"/>
          <p:nvPr/>
        </p:nvSpPr>
        <p:spPr>
          <a:xfrm>
            <a:off x="840874" y="5813926"/>
            <a:ext cx="1065730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ea typeface="+mn-lt"/>
                <a:cs typeface="+mn-lt"/>
              </a:rPr>
              <a:t>Van de </a:t>
            </a:r>
            <a:r>
              <a:rPr lang="en-US" sz="1200" err="1">
                <a:ea typeface="+mn-lt"/>
                <a:cs typeface="+mn-lt"/>
              </a:rPr>
              <a:t>Vondervoort</a:t>
            </a:r>
            <a:r>
              <a:rPr lang="en-US" sz="1200">
                <a:ea typeface="+mn-lt"/>
                <a:cs typeface="+mn-lt"/>
              </a:rPr>
              <a:t>, J. W., &amp; Hamlin, J. K. (2018). The early emergence of sociomoral evaluation: Infants prefer prosocial others. Current Opinion in Psychology, 20, 77 81. </a:t>
            </a:r>
            <a:r>
              <a:rPr lang="en-US" sz="1200">
                <a:ea typeface="+mn-lt"/>
                <a:cs typeface="+mn-lt"/>
                <a:hlinkClick r:id="rId4"/>
              </a:rPr>
              <a:t>https://doi.org/10.1016/j.copsyc.2017.08.014</a:t>
            </a:r>
            <a:r>
              <a:rPr lang="en-US" sz="1200">
                <a:ea typeface="+mn-lt"/>
                <a:cs typeface="+mn-lt"/>
              </a:rPr>
              <a:t> </a:t>
            </a:r>
            <a:endParaRPr lang="en-US"/>
          </a:p>
          <a:p>
            <a:r>
              <a:rPr lang="en-US" sz="1200">
                <a:ea typeface="+mn-lt"/>
                <a:cs typeface="+mn-lt"/>
              </a:rPr>
              <a:t>Hare, B. (2017). Survival of the friendliest: Homo sapiens evolved via selection for </a:t>
            </a:r>
            <a:r>
              <a:rPr lang="en-US" sz="1200" err="1">
                <a:ea typeface="+mn-lt"/>
                <a:cs typeface="+mn-lt"/>
              </a:rPr>
              <a:t>prosociality</a:t>
            </a:r>
            <a:r>
              <a:rPr lang="en-US" sz="1200">
                <a:ea typeface="+mn-lt"/>
                <a:cs typeface="+mn-lt"/>
              </a:rPr>
              <a:t>. Annual review of psychology, 68, 155-186. </a:t>
            </a:r>
            <a:r>
              <a:rPr lang="en-US" sz="1200">
                <a:ea typeface="+mn-lt"/>
                <a:cs typeface="+mn-lt"/>
                <a:hlinkClick r:id="rId5"/>
              </a:rPr>
              <a:t>https://doi.org/10.1146/annurev-psych-010416-044201</a:t>
            </a:r>
            <a:r>
              <a:rPr lang="en-US" sz="1200">
                <a:ea typeface="+mn-lt"/>
                <a:cs typeface="+mn-lt"/>
              </a:rPr>
              <a:t> </a:t>
            </a:r>
            <a:endParaRPr lang="en-US"/>
          </a:p>
          <a:p>
            <a:endParaRPr lang="en-US" sz="1200" u="sng">
              <a:ea typeface="+mn-lt"/>
              <a:cs typeface="+mn-lt"/>
            </a:endParaRPr>
          </a:p>
        </p:txBody>
      </p:sp>
    </p:spTree>
    <p:extLst>
      <p:ext uri="{BB962C8B-B14F-4D97-AF65-F5344CB8AC3E}">
        <p14:creationId xmlns:p14="http://schemas.microsoft.com/office/powerpoint/2010/main" val="1952832278"/>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ORIGINS OF COLLABORATIVE SOCIETY</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WHAT GOVERNS PROSOCIAL BEHAVIOR?</a:t>
            </a:r>
          </a:p>
          <a:p>
            <a:pPr marL="0" lvl="0" indent="0" algn="l">
              <a:spcBef>
                <a:spcPts val="0"/>
              </a:spcBef>
              <a:spcAft>
                <a:spcPts val="0"/>
              </a:spcAft>
              <a:buNone/>
            </a:pPr>
            <a:endParaRPr lang="en-GB" sz="2000" b="1">
              <a:cs typeface="Calibri"/>
            </a:endParaRPr>
          </a:p>
          <a:p>
            <a:pPr>
              <a:buFont typeface="Calibri" panose="020B0604020202020204" pitchFamily="34" charset="0"/>
              <a:buChar char="-"/>
            </a:pPr>
            <a:r>
              <a:rPr lang="en-GB" sz="2000">
                <a:cs typeface="Calibri"/>
              </a:rPr>
              <a:t>Desire to help to / ask for help from others as an intrinsic motivation.</a:t>
            </a:r>
          </a:p>
          <a:p>
            <a:pPr>
              <a:buFont typeface="Calibri" panose="020B0604020202020204" pitchFamily="34" charset="0"/>
              <a:buChar char="-"/>
            </a:pPr>
            <a:r>
              <a:rPr lang="en-GB" sz="2000">
                <a:cs typeface="Calibri"/>
              </a:rPr>
              <a:t>Cost-benefit analysis as an altruistic motivation, for the sake of others' wellbeing.  </a:t>
            </a:r>
            <a:endParaRPr lang="en-GB"/>
          </a:p>
          <a:p>
            <a:pPr marL="0" indent="0">
              <a:buNone/>
            </a:pPr>
            <a:endParaRPr lang="en-GB" sz="2000">
              <a:cs typeface="Calibri"/>
            </a:endParaRPr>
          </a:p>
          <a:p>
            <a:pPr marL="0" indent="0">
              <a:buNone/>
            </a:pPr>
            <a:r>
              <a:rPr lang="en-GB" sz="2000">
                <a:cs typeface="Calibri"/>
              </a:rPr>
              <a:t>    </a:t>
            </a:r>
            <a:endParaRPr lang="en-GB">
              <a:cs typeface="Calibri"/>
            </a:endParaRPr>
          </a:p>
          <a:p>
            <a:pPr marL="0" lvl="0" indent="0" algn="l" rtl="0">
              <a:spcBef>
                <a:spcPts val="1000"/>
              </a:spcBef>
              <a:spcAft>
                <a:spcPts val="0"/>
              </a:spcAft>
              <a:buNone/>
            </a:pPr>
            <a:endParaRPr lang="da-DK">
              <a:cs typeface="Calibri" panose="020F0502020204030204"/>
            </a:endParaRPr>
          </a:p>
        </p:txBody>
      </p:sp>
      <p:sp>
        <p:nvSpPr>
          <p:cNvPr id="4" name="TextBox 3">
            <a:extLst>
              <a:ext uri="{FF2B5EF4-FFF2-40B4-BE49-F238E27FC236}">
                <a16:creationId xmlns:a16="http://schemas.microsoft.com/office/drawing/2014/main" id="{7984F50E-21B9-C6F1-A885-D7E780E6A444}"/>
              </a:ext>
            </a:extLst>
          </p:cNvPr>
          <p:cNvSpPr txBox="1"/>
          <p:nvPr/>
        </p:nvSpPr>
        <p:spPr>
          <a:xfrm>
            <a:off x="837431" y="5786583"/>
            <a:ext cx="10771138"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latin typeface="Calibri "/>
                <a:ea typeface="+mn-lt"/>
                <a:cs typeface="+mn-lt"/>
              </a:rPr>
              <a:t>Hepach, R., Vaish, A., &amp; Tomasello, M. (2013). A new look at children’s prosocial motivation. Infancy, 18(1), 67-90. </a:t>
            </a:r>
            <a:r>
              <a:rPr lang="en-US" sz="1200">
                <a:latin typeface="Calibri "/>
                <a:ea typeface="+mn-lt"/>
                <a:cs typeface="+mn-lt"/>
                <a:hlinkClick r:id="rId4"/>
              </a:rPr>
              <a:t>https://doi.org/10.1111/j.1532-7078.2012.00130.x</a:t>
            </a:r>
            <a:r>
              <a:rPr lang="en-US" sz="1200">
                <a:latin typeface="Calibri "/>
                <a:ea typeface="+mn-lt"/>
                <a:cs typeface="+mn-lt"/>
              </a:rPr>
              <a:t> </a:t>
            </a:r>
            <a:endParaRPr lang="en-US" sz="1200">
              <a:latin typeface="Calibri "/>
              <a:cs typeface="Calibri"/>
            </a:endParaRPr>
          </a:p>
          <a:p>
            <a:endParaRPr lang="en-US" sz="1200">
              <a:latin typeface="Calibri "/>
              <a:ea typeface="+mn-lt"/>
              <a:cs typeface="+mn-lt"/>
            </a:endParaRPr>
          </a:p>
          <a:p>
            <a:r>
              <a:rPr lang="en-US" sz="1200">
                <a:latin typeface="Calibri "/>
                <a:ea typeface="+mn-lt"/>
                <a:cs typeface="+mn-lt"/>
              </a:rPr>
              <a:t>Sommerville, J. A., Enright, E. A., Horton, R. O., Lucca, K., Sitch, M. J., &amp; Kirchner-Adelhart, S. (2018). Infants’ prosocial behavior is governed by cost-benefit analyses. Cognition, 177, 12-20. </a:t>
            </a:r>
            <a:r>
              <a:rPr lang="en-US" sz="1200">
                <a:latin typeface="Calibri "/>
                <a:ea typeface="+mn-lt"/>
                <a:cs typeface="+mn-lt"/>
                <a:hlinkClick r:id="rId5"/>
              </a:rPr>
              <a:t>https://doi.org/10.1016/j.evolhumbehav.2022.10.003</a:t>
            </a:r>
            <a:r>
              <a:rPr lang="en-US" sz="1200">
                <a:latin typeface="Calibri "/>
                <a:ea typeface="+mn-lt"/>
                <a:cs typeface="+mn-lt"/>
              </a:rPr>
              <a:t>   </a:t>
            </a:r>
            <a:endParaRPr lang="en-US">
              <a:latin typeface="Calibri "/>
              <a:cs typeface="Calibri"/>
            </a:endParaRPr>
          </a:p>
          <a:p>
            <a:endParaRPr lang="en-US" sz="1200">
              <a:solidFill>
                <a:srgbClr val="222222"/>
              </a:solidFill>
              <a:latin typeface="Calibri "/>
              <a:cs typeface="Arial"/>
            </a:endParaRPr>
          </a:p>
        </p:txBody>
      </p:sp>
    </p:spTree>
    <p:extLst>
      <p:ext uri="{BB962C8B-B14F-4D97-AF65-F5344CB8AC3E}">
        <p14:creationId xmlns:p14="http://schemas.microsoft.com/office/powerpoint/2010/main" val="3409001689"/>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COLLABORATIVE SOCIETY</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WHAT IS COLLABORATIVE SOCIETY? (according to </a:t>
            </a:r>
            <a:r>
              <a:rPr lang="en-GB" sz="2000" b="1" err="1">
                <a:ea typeface="+mn-lt"/>
                <a:cs typeface="+mn-lt"/>
              </a:rPr>
              <a:t>Jemelniak</a:t>
            </a:r>
            <a:r>
              <a:rPr lang="en-GB" sz="2000" b="1">
                <a:ea typeface="+mn-lt"/>
                <a:cs typeface="+mn-lt"/>
              </a:rPr>
              <a:t> &amp; </a:t>
            </a:r>
            <a:r>
              <a:rPr lang="en-GB" sz="2000" b="1" err="1">
                <a:ea typeface="+mn-lt"/>
                <a:cs typeface="+mn-lt"/>
              </a:rPr>
              <a:t>Przegalinska</a:t>
            </a:r>
            <a:r>
              <a:rPr lang="en-GB" sz="2000" b="1">
                <a:ea typeface="+mn-lt"/>
                <a:cs typeface="+mn-lt"/>
              </a:rPr>
              <a:t>, 2020)</a:t>
            </a:r>
          </a:p>
          <a:p>
            <a:pPr lvl="0" algn="l">
              <a:spcAft>
                <a:spcPts val="0"/>
              </a:spcAft>
              <a:buNone/>
            </a:pPr>
            <a:endParaRPr lang="en-GB">
              <a:cs typeface="Calibri"/>
            </a:endParaRPr>
          </a:p>
          <a:p>
            <a:pPr marL="0" indent="0">
              <a:buNone/>
            </a:pPr>
            <a:r>
              <a:rPr lang="en-GB" sz="2000">
                <a:ea typeface="+mn-lt"/>
                <a:cs typeface="+mn-lt"/>
              </a:rPr>
              <a:t>"Collaborative society is an emerging trend that changes the social, cultural, and economic fabric of human organization through technology fostered cooperative behaviours and interactions.</a:t>
            </a:r>
            <a:r>
              <a:rPr lang="en-GB" sz="2000">
                <a:cs typeface="Calibri"/>
              </a:rPr>
              <a:t> </a:t>
            </a:r>
          </a:p>
          <a:p>
            <a:pPr marL="0" indent="0">
              <a:buNone/>
            </a:pPr>
            <a:r>
              <a:rPr lang="en-GB" sz="2000">
                <a:cs typeface="Calibri"/>
              </a:rPr>
              <a:t>Emerging technologies, thanks to their direct collaboration-enabling features and their engagement of much broader populations, act as super-multipliers for many effects of collaboration that would otherwise be less noticeable."</a:t>
            </a:r>
            <a:endParaRPr lang="da-DK" sz="2000">
              <a:cs typeface="Calibri"/>
            </a:endParaRPr>
          </a:p>
          <a:p>
            <a:pPr lvl="0" algn="l" rtl="0">
              <a:spcBef>
                <a:spcPts val="1000"/>
              </a:spcBef>
              <a:spcAft>
                <a:spcPts val="0"/>
              </a:spcAft>
              <a:buFont typeface="Wingdings" panose="05000000000000000000" pitchFamily="2" charset="2"/>
              <a:buChar char="Ø"/>
            </a:pPr>
            <a:endParaRPr lang="da-DK">
              <a:cs typeface="Calibri" panose="020F0502020204030204"/>
            </a:endParaRPr>
          </a:p>
        </p:txBody>
      </p:sp>
      <p:sp>
        <p:nvSpPr>
          <p:cNvPr id="5" name="TextBox 4">
            <a:extLst>
              <a:ext uri="{FF2B5EF4-FFF2-40B4-BE49-F238E27FC236}">
                <a16:creationId xmlns:a16="http://schemas.microsoft.com/office/drawing/2014/main" id="{A2A6F420-BC05-CB6B-BFD7-6A9603809DBD}"/>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 p. 4</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2968133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COLLABORATIVE SOCIETY: MODES OF INTERACTION</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COLLABORATIVE SOCIETY RELIES ON DIFFERENT MODES OF INTERACTION</a:t>
            </a:r>
            <a:endParaRPr lang="en-GB"/>
          </a:p>
          <a:p>
            <a:pPr lvl="0" algn="l">
              <a:spcAft>
                <a:spcPts val="0"/>
              </a:spcAft>
              <a:buNone/>
            </a:pPr>
            <a:endParaRPr lang="en-GB">
              <a:cs typeface="Calibri"/>
            </a:endParaRPr>
          </a:p>
          <a:p>
            <a:pPr>
              <a:buNone/>
            </a:pPr>
            <a:r>
              <a:rPr lang="en-GB" sz="2000">
                <a:ea typeface="+mn-lt"/>
                <a:cs typeface="+mn-lt"/>
              </a:rPr>
              <a:t>➔ Sharing economy</a:t>
            </a:r>
          </a:p>
          <a:p>
            <a:pPr>
              <a:buNone/>
            </a:pPr>
            <a:r>
              <a:rPr lang="en-GB" sz="2000">
                <a:ea typeface="+mn-lt"/>
                <a:cs typeface="+mn-lt"/>
              </a:rPr>
              <a:t>➔ Joint creation</a:t>
            </a:r>
            <a:endParaRPr lang="en-GB"/>
          </a:p>
          <a:p>
            <a:pPr>
              <a:buNone/>
            </a:pPr>
            <a:r>
              <a:rPr lang="en-GB" sz="2000">
                <a:ea typeface="+mn-lt"/>
                <a:cs typeface="+mn-lt"/>
              </a:rPr>
              <a:t>➔ Production</a:t>
            </a:r>
            <a:endParaRPr lang="en-GB" sz="2000">
              <a:cs typeface="Calibri" panose="020F0502020204030204"/>
            </a:endParaRPr>
          </a:p>
          <a:p>
            <a:pPr>
              <a:buNone/>
            </a:pPr>
            <a:r>
              <a:rPr lang="en-GB" sz="2000">
                <a:ea typeface="+mn-lt"/>
                <a:cs typeface="+mn-lt"/>
              </a:rPr>
              <a:t>➔ Distribution</a:t>
            </a:r>
            <a:endParaRPr lang="en-GB" sz="2000">
              <a:cs typeface="Calibri"/>
            </a:endParaRPr>
          </a:p>
          <a:p>
            <a:pPr>
              <a:buNone/>
            </a:pPr>
            <a:r>
              <a:rPr lang="en-GB" sz="2000">
                <a:ea typeface="+mn-lt"/>
                <a:cs typeface="+mn-lt"/>
              </a:rPr>
              <a:t>➔ Trade</a:t>
            </a:r>
            <a:endParaRPr lang="en-GB" sz="2000">
              <a:cs typeface="Calibri"/>
            </a:endParaRPr>
          </a:p>
          <a:p>
            <a:pPr>
              <a:buNone/>
            </a:pPr>
            <a:r>
              <a:rPr lang="en-GB" sz="2000">
                <a:ea typeface="+mn-lt"/>
                <a:cs typeface="+mn-lt"/>
              </a:rPr>
              <a:t>➔ Consumption of goods and services by people, communities, and organizations.</a:t>
            </a:r>
            <a:endParaRPr lang="en-GB" sz="2000"/>
          </a:p>
          <a:p>
            <a:pPr>
              <a:buNone/>
            </a:pPr>
            <a:endParaRPr lang="en-GB">
              <a:cs typeface="Calibri"/>
            </a:endParaRPr>
          </a:p>
          <a:p>
            <a:pPr marL="0" lvl="0" indent="0" algn="l" rtl="0">
              <a:spcBef>
                <a:spcPts val="1000"/>
              </a:spcBef>
              <a:spcAft>
                <a:spcPts val="0"/>
              </a:spcAft>
              <a:buNone/>
            </a:pPr>
            <a:endParaRPr lang="en-GB" sz="2000">
              <a:cs typeface="Calibri"/>
            </a:endParaRPr>
          </a:p>
          <a:p>
            <a:pPr>
              <a:buFont typeface="Wingdings" panose="05000000000000000000" pitchFamily="2" charset="2"/>
              <a:buChar char="Ø"/>
            </a:pPr>
            <a:endParaRPr lang="da-DK">
              <a:cs typeface="Calibri" panose="020F0502020204030204"/>
            </a:endParaRPr>
          </a:p>
        </p:txBody>
      </p:sp>
      <p:sp>
        <p:nvSpPr>
          <p:cNvPr id="5" name="TextBox 4">
            <a:extLst>
              <a:ext uri="{FF2B5EF4-FFF2-40B4-BE49-F238E27FC236}">
                <a16:creationId xmlns:a16="http://schemas.microsoft.com/office/drawing/2014/main" id="{A2A6F420-BC05-CB6B-BFD7-6A9603809DBD}"/>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397019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COLLABORATIVE SOCIETY:</a:t>
            </a:r>
            <a:r>
              <a:rPr lang="sv-SE" b="1">
                <a:solidFill>
                  <a:schemeClr val="bg1"/>
                </a:solidFill>
                <a:ea typeface="+mj-lt"/>
                <a:cs typeface="+mj-lt"/>
              </a:rPr>
              <a:t> MODES OF INTERACTION</a:t>
            </a:r>
            <a:endParaRPr lang="sv-SE">
              <a:solidFill>
                <a:schemeClr val="bg1"/>
              </a:solidFill>
              <a:ea typeface="+mj-lt"/>
              <a:cs typeface="+mj-l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ea typeface="+mn-lt"/>
                <a:cs typeface="+mn-lt"/>
              </a:rPr>
              <a:t>SHARING ECONOMY</a:t>
            </a:r>
            <a:endParaRPr lang="en-GB"/>
          </a:p>
          <a:p>
            <a:pPr lvl="0" algn="l">
              <a:spcAft>
                <a:spcPts val="0"/>
              </a:spcAft>
              <a:buNone/>
            </a:pPr>
            <a:endParaRPr lang="en-GB">
              <a:cs typeface="Calibri"/>
            </a:endParaRPr>
          </a:p>
          <a:p>
            <a:pPr marL="342900" indent="-342900"/>
            <a:r>
              <a:rPr lang="en-GB" sz="2000">
                <a:ea typeface="+mn-lt"/>
                <a:cs typeface="+mn-lt"/>
              </a:rPr>
              <a:t>The notion of sharing has become a marketing strategy</a:t>
            </a:r>
            <a:endParaRPr lang="en-GB">
              <a:ea typeface="+mn-lt"/>
              <a:cs typeface="+mn-lt"/>
            </a:endParaRPr>
          </a:p>
          <a:p>
            <a:pPr marL="342900" indent="-342900"/>
            <a:r>
              <a:rPr lang="en-GB" sz="2000">
                <a:ea typeface="+mn-lt"/>
                <a:cs typeface="+mn-lt"/>
              </a:rPr>
              <a:t>Economic transactions play a role in technology-enabled cooperation.</a:t>
            </a:r>
            <a:endParaRPr lang="en-GB">
              <a:ea typeface="+mn-lt"/>
              <a:cs typeface="+mn-lt"/>
            </a:endParaRPr>
          </a:p>
          <a:p>
            <a:pPr marL="342900" indent="-342900"/>
            <a:r>
              <a:rPr lang="en-GB" sz="2000">
                <a:ea typeface="+mn-lt"/>
                <a:cs typeface="+mn-lt"/>
              </a:rPr>
              <a:t>Proponents of open collaboration argue that online connectivity allows provisioning based on access rather than ownership</a:t>
            </a:r>
            <a:endParaRPr lang="en-GB">
              <a:ea typeface="+mn-lt"/>
              <a:cs typeface="+mn-lt"/>
            </a:endParaRPr>
          </a:p>
          <a:p>
            <a:pPr marL="342900" indent="-342900"/>
            <a:r>
              <a:rPr lang="en-GB" sz="2000">
                <a:ea typeface="+mn-lt"/>
                <a:cs typeface="+mn-lt"/>
              </a:rPr>
              <a:t>Something less corporate-driven and more equality based, or?</a:t>
            </a:r>
            <a:endParaRPr lang="en-GB">
              <a:cs typeface="Calibri"/>
            </a:endParaRPr>
          </a:p>
          <a:p>
            <a:pPr marL="0" indent="0">
              <a:buNone/>
            </a:pPr>
            <a:endParaRPr lang="en-GB" sz="2000">
              <a:cs typeface="Calibri"/>
            </a:endParaRPr>
          </a:p>
          <a:p>
            <a:pPr lvl="0" algn="l" rtl="0">
              <a:spcBef>
                <a:spcPts val="1000"/>
              </a:spcBef>
              <a:spcAft>
                <a:spcPts val="0"/>
              </a:spcAft>
              <a:buFont typeface="Wingdings" panose="05000000000000000000" pitchFamily="2" charset="2"/>
              <a:buChar char="Ø"/>
            </a:pPr>
            <a:endParaRPr lang="da-DK">
              <a:cs typeface="Calibri" panose="020F0502020204030204"/>
            </a:endParaRPr>
          </a:p>
        </p:txBody>
      </p:sp>
      <p:sp>
        <p:nvSpPr>
          <p:cNvPr id="5" name="TextBox 4">
            <a:extLst>
              <a:ext uri="{FF2B5EF4-FFF2-40B4-BE49-F238E27FC236}">
                <a16:creationId xmlns:a16="http://schemas.microsoft.com/office/drawing/2014/main" id="{A2A6F420-BC05-CB6B-BFD7-6A9603809DBD}"/>
              </a:ext>
            </a:extLst>
          </p:cNvPr>
          <p:cNvSpPr txBox="1"/>
          <p:nvPr/>
        </p:nvSpPr>
        <p:spPr>
          <a:xfrm>
            <a:off x="837430" y="6271491"/>
            <a:ext cx="107095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err="1">
                <a:latin typeface="Calibri "/>
                <a:cs typeface="Arial"/>
              </a:rPr>
              <a:t>Jemielniak</a:t>
            </a:r>
            <a:r>
              <a:rPr lang="en-GB" sz="1200">
                <a:latin typeface="Calibri "/>
                <a:cs typeface="Arial"/>
              </a:rPr>
              <a:t>, D. and </a:t>
            </a:r>
            <a:r>
              <a:rPr lang="en-GB" sz="1200" err="1">
                <a:latin typeface="Calibri "/>
                <a:cs typeface="Arial"/>
              </a:rPr>
              <a:t>Przegalinska</a:t>
            </a:r>
            <a:r>
              <a:rPr lang="en-GB" sz="1200">
                <a:latin typeface="Calibri "/>
                <a:cs typeface="Arial"/>
              </a:rPr>
              <a:t>, A. (2020) Collaborative Society. MIT Press, p. 4</a:t>
            </a:r>
            <a:endParaRPr lang="en-US" sz="1200">
              <a:latin typeface="Calibri "/>
            </a:endParaRPr>
          </a:p>
          <a:p>
            <a:r>
              <a:rPr lang="en-GB" sz="1200">
                <a:latin typeface="Calibri "/>
                <a:cs typeface="Segoe UI"/>
              </a:rPr>
              <a:t>​</a:t>
            </a:r>
          </a:p>
        </p:txBody>
      </p:sp>
    </p:spTree>
    <p:extLst>
      <p:ext uri="{BB962C8B-B14F-4D97-AF65-F5344CB8AC3E}">
        <p14:creationId xmlns:p14="http://schemas.microsoft.com/office/powerpoint/2010/main" val="9273260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fa87cf6-d4c5-41ed-a5d8-bce68cd0959f" xsi:nil="true"/>
    <lcf76f155ced4ddcb4097134ff3c332f xmlns="c1828bc7-3938-4143-b03d-ef1abb4e589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D461C4B3DE2E749A4E3D3B7040AAF21" ma:contentTypeVersion="16" ma:contentTypeDescription="Skapa ett nytt dokument." ma:contentTypeScope="" ma:versionID="d01b234734a8421b68037da1ffa870d7">
  <xsd:schema xmlns:xsd="http://www.w3.org/2001/XMLSchema" xmlns:xs="http://www.w3.org/2001/XMLSchema" xmlns:p="http://schemas.microsoft.com/office/2006/metadata/properties" xmlns:ns2="c1828bc7-3938-4143-b03d-ef1abb4e5897" xmlns:ns3="efa87cf6-d4c5-41ed-a5d8-bce68cd0959f" targetNamespace="http://schemas.microsoft.com/office/2006/metadata/properties" ma:root="true" ma:fieldsID="a6bf9df15207e94c6e544d9f25bfe3fb" ns2:_="" ns3:_="">
    <xsd:import namespace="c1828bc7-3938-4143-b03d-ef1abb4e5897"/>
    <xsd:import namespace="efa87cf6-d4c5-41ed-a5d8-bce68cd095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828bc7-3938-4143-b03d-ef1abb4e5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c5eaf389-1862-4172-ae78-bb724b123c1c"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a87cf6-d4c5-41ed-a5d8-bce68cd095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f5ee58b-52cf-476e-b9e1-1e4c05a4d8b1}" ma:internalName="TaxCatchAll" ma:showField="CatchAllData" ma:web="efa87cf6-d4c5-41ed-a5d8-bce68cd0959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3FB25B-3439-4D11-805B-EF8BF90DA300}">
  <ds:schemaRefs>
    <ds:schemaRef ds:uri="http://schemas.microsoft.com/sharepoint/v3/contenttype/forms"/>
  </ds:schemaRefs>
</ds:datastoreItem>
</file>

<file path=customXml/itemProps2.xml><?xml version="1.0" encoding="utf-8"?>
<ds:datastoreItem xmlns:ds="http://schemas.openxmlformats.org/officeDocument/2006/customXml" ds:itemID="{DE6C7743-ADDF-4E10-8D57-6CF8E487D209}">
  <ds:schemaRefs>
    <ds:schemaRef ds:uri="c1828bc7-3938-4143-b03d-ef1abb4e5897"/>
    <ds:schemaRef ds:uri="http://purl.org/dc/terms/"/>
    <ds:schemaRef ds:uri="http://purl.org/dc/dcmitype/"/>
    <ds:schemaRef ds:uri="http://purl.org/dc/elements/1.1/"/>
    <ds:schemaRef ds:uri="efa87cf6-d4c5-41ed-a5d8-bce68cd0959f"/>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04A5D28-E71F-4EF6-B61A-EB49EA25C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828bc7-3938-4143-b03d-ef1abb4e5897"/>
    <ds:schemaRef ds:uri="efa87cf6-d4c5-41ed-a5d8-bce68cd095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2707</Words>
  <Application>Microsoft Macintosh PowerPoint</Application>
  <PresentationFormat>Bredbild</PresentationFormat>
  <Paragraphs>284</Paragraphs>
  <Slides>22</Slides>
  <Notes>15</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Arial</vt:lpstr>
      <vt:lpstr>Calibri</vt:lpstr>
      <vt:lpstr>Calibri </vt:lpstr>
      <vt:lpstr>Calibri Light</vt:lpstr>
      <vt:lpstr>Source Code Pro</vt:lpstr>
      <vt:lpstr>Wingdings</vt:lpstr>
      <vt:lpstr>office theme</vt:lpstr>
      <vt:lpstr>COLLABORATIVE SOCIETY:  A CRITICAL PERSPECTIVE</vt:lpstr>
      <vt:lpstr>Summary &amp; Learning Goal</vt:lpstr>
      <vt:lpstr>Content / Outline</vt:lpstr>
      <vt:lpstr>Recommended readings</vt:lpstr>
      <vt:lpstr>ORIGINS OF COLLABORATIVE SOCIETY</vt:lpstr>
      <vt:lpstr>ORIGINS OF COLLABORATIVE SOCIETY</vt:lpstr>
      <vt:lpstr>COLLABORATIVE SOCIETY</vt:lpstr>
      <vt:lpstr>COLLABORATIVE SOCIETY: MODES OF INTERACTION</vt:lpstr>
      <vt:lpstr>COLLABORATIVE SOCIETY: MODES OF INTERACTION</vt:lpstr>
      <vt:lpstr>COLLABORATIVE SOCIETY: MODES OF INTERACTION</vt:lpstr>
      <vt:lpstr>COLLABORATIVE SOCIETY: MODES OF INTERACTION</vt:lpstr>
      <vt:lpstr>COLLABORATIVE SOCIETY: MODES OF INTERACTION</vt:lpstr>
      <vt:lpstr>COLLABORATIVE SOCIETY: MODES OF INTERACTION</vt:lpstr>
      <vt:lpstr>COLLABORATIVE SOCIETY: MODES OF INTERACTION</vt:lpstr>
      <vt:lpstr>COLLABORATIVE SOCIETY: MODES OF INTERACTION</vt:lpstr>
      <vt:lpstr>COLLABORATIVE SOCIETY</vt:lpstr>
      <vt:lpstr>COLLABORATIVE SOCIETY</vt:lpstr>
      <vt:lpstr>COLLABORATIVE SOCIETY</vt:lpstr>
      <vt:lpstr>COLLABORATIVE SOCIETY</vt:lpstr>
      <vt:lpstr>Summary/take home</vt:lpstr>
      <vt:lpstr>References</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Elif</dc:creator>
  <cp:lastModifiedBy>Olof Torgersson</cp:lastModifiedBy>
  <cp:revision>1</cp:revision>
  <dcterms:created xsi:type="dcterms:W3CDTF">2022-07-01T09:20:18Z</dcterms:created>
  <dcterms:modified xsi:type="dcterms:W3CDTF">2023-06-19T20:01:29Z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0x010100CD461C4B3DE2E749A4E3D3B7040AAF21</vt:lpwstr>
  </property>
  <property fmtid="{D5CDD505-2E9C-101B-9397-08002B2CF9AE}" pid="3" name="MediaServiceImageTags">
    <vt:lpwstr/>
  </property>
</Properties>
</file>