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67" r:id="rId7"/>
    <p:sldId id="266" r:id="rId8"/>
    <p:sldId id="258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01"/>
    <a:srgbClr val="F48201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9215CD-746F-254B-91B5-24F8F40EF7B2}" v="1" dt="2023-06-19T20:32:17.5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6327"/>
  </p:normalViewPr>
  <p:slideViewPr>
    <p:cSldViewPr snapToGrid="0">
      <p:cViewPr varScale="1">
        <p:scale>
          <a:sx n="120" d="100"/>
          <a:sy n="120" d="100"/>
        </p:scale>
        <p:origin x="19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Eriksson" userId="S::evae_cc.au.dk#ext#@chalmers.onmicrosoft.com::78c28a7c-d92e-4728-bbd8-f2ac1b5b3079" providerId="AD" clId="Web-{908CC399-31FC-47B5-8459-CA24193B0902}"/>
    <pc:docChg chg="modSld">
      <pc:chgData name="Eva Eriksson" userId="S::evae_cc.au.dk#ext#@chalmers.onmicrosoft.com::78c28a7c-d92e-4728-bbd8-f2ac1b5b3079" providerId="AD" clId="Web-{908CC399-31FC-47B5-8459-CA24193B0902}" dt="2023-02-09T11:34:57.516" v="0" actId="20577"/>
      <pc:docMkLst>
        <pc:docMk/>
      </pc:docMkLst>
      <pc:sldChg chg="modSp">
        <pc:chgData name="Eva Eriksson" userId="S::evae_cc.au.dk#ext#@chalmers.onmicrosoft.com::78c28a7c-d92e-4728-bbd8-f2ac1b5b3079" providerId="AD" clId="Web-{908CC399-31FC-47B5-8459-CA24193B0902}" dt="2023-02-09T11:34:57.516" v="0" actId="20577"/>
        <pc:sldMkLst>
          <pc:docMk/>
          <pc:sldMk cId="1445279379" sldId="259"/>
        </pc:sldMkLst>
        <pc:spChg chg="mod">
          <ac:chgData name="Eva Eriksson" userId="S::evae_cc.au.dk#ext#@chalmers.onmicrosoft.com::78c28a7c-d92e-4728-bbd8-f2ac1b5b3079" providerId="AD" clId="Web-{908CC399-31FC-47B5-8459-CA24193B0902}" dt="2023-02-09T11:34:57.516" v="0" actId="20577"/>
          <ac:spMkLst>
            <pc:docMk/>
            <pc:sldMk cId="1445279379" sldId="259"/>
            <ac:spMk id="4" creationId="{5B80D988-B2A0-45C9-B477-2A81C02F8A73}"/>
          </ac:spMkLst>
        </pc:spChg>
      </pc:sldChg>
    </pc:docChg>
  </pc:docChgLst>
  <pc:docChgLst>
    <pc:chgData name="Eva Eriksson" userId="87606256-1f63-48fa-8a9c-5f271b2048d0" providerId="ADAL" clId="{6049DA66-F017-499E-8E6D-35B8DC199312}"/>
    <pc:docChg chg="custSel modSld">
      <pc:chgData name="Eva Eriksson" userId="87606256-1f63-48fa-8a9c-5f271b2048d0" providerId="ADAL" clId="{6049DA66-F017-499E-8E6D-35B8DC199312}" dt="2023-03-08T13:29:56.932" v="118" actId="20577"/>
      <pc:docMkLst>
        <pc:docMk/>
      </pc:docMkLst>
      <pc:sldChg chg="modSp mod">
        <pc:chgData name="Eva Eriksson" userId="87606256-1f63-48fa-8a9c-5f271b2048d0" providerId="ADAL" clId="{6049DA66-F017-499E-8E6D-35B8DC199312}" dt="2023-03-08T13:29:00.502" v="57" actId="6549"/>
        <pc:sldMkLst>
          <pc:docMk/>
          <pc:sldMk cId="1521668323" sldId="257"/>
        </pc:sldMkLst>
        <pc:spChg chg="mod">
          <ac:chgData name="Eva Eriksson" userId="87606256-1f63-48fa-8a9c-5f271b2048d0" providerId="ADAL" clId="{6049DA66-F017-499E-8E6D-35B8DC199312}" dt="2023-03-08T13:29:00.502" v="57" actId="6549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6049DA66-F017-499E-8E6D-35B8DC199312}" dt="2023-03-08T13:28:31.694" v="31" actId="5793"/>
        <pc:sldMkLst>
          <pc:docMk/>
          <pc:sldMk cId="651337835" sldId="258"/>
        </pc:sldMkLst>
        <pc:spChg chg="mod">
          <ac:chgData name="Eva Eriksson" userId="87606256-1f63-48fa-8a9c-5f271b2048d0" providerId="ADAL" clId="{6049DA66-F017-499E-8E6D-35B8DC199312}" dt="2023-03-08T13:28:31.694" v="31" actId="5793"/>
          <ac:spMkLst>
            <pc:docMk/>
            <pc:sldMk cId="651337835" sldId="258"/>
            <ac:spMk id="3" creationId="{A0C25997-3CE3-46D3-B2F8-319E0F0F140E}"/>
          </ac:spMkLst>
        </pc:spChg>
      </pc:sldChg>
      <pc:sldChg chg="modSp mod">
        <pc:chgData name="Eva Eriksson" userId="87606256-1f63-48fa-8a9c-5f271b2048d0" providerId="ADAL" clId="{6049DA66-F017-499E-8E6D-35B8DC199312}" dt="2023-03-08T13:29:56.932" v="118" actId="20577"/>
        <pc:sldMkLst>
          <pc:docMk/>
          <pc:sldMk cId="1445279379" sldId="259"/>
        </pc:sldMkLst>
        <pc:spChg chg="mod">
          <ac:chgData name="Eva Eriksson" userId="87606256-1f63-48fa-8a9c-5f271b2048d0" providerId="ADAL" clId="{6049DA66-F017-499E-8E6D-35B8DC199312}" dt="2023-03-08T13:29:56.932" v="118" actId="20577"/>
          <ac:spMkLst>
            <pc:docMk/>
            <pc:sldMk cId="1445279379" sldId="259"/>
            <ac:spMk id="4" creationId="{5B80D988-B2A0-45C9-B477-2A81C02F8A73}"/>
          </ac:spMkLst>
        </pc:spChg>
      </pc:sldChg>
      <pc:sldChg chg="modSp mod">
        <pc:chgData name="Eva Eriksson" userId="87606256-1f63-48fa-8a9c-5f271b2048d0" providerId="ADAL" clId="{6049DA66-F017-499E-8E6D-35B8DC199312}" dt="2023-03-08T13:28:23.263" v="30" actId="14100"/>
        <pc:sldMkLst>
          <pc:docMk/>
          <pc:sldMk cId="1083468244" sldId="266"/>
        </pc:sldMkLst>
        <pc:spChg chg="mod">
          <ac:chgData name="Eva Eriksson" userId="87606256-1f63-48fa-8a9c-5f271b2048d0" providerId="ADAL" clId="{6049DA66-F017-499E-8E6D-35B8DC199312}" dt="2023-03-08T13:28:23.263" v="30" actId="14100"/>
          <ac:spMkLst>
            <pc:docMk/>
            <pc:sldMk cId="1083468244" sldId="266"/>
            <ac:spMk id="3" creationId="{EB31EF40-7D31-4FC3-B4F6-6D91680BBD88}"/>
          </ac:spMkLst>
        </pc:spChg>
      </pc:sldChg>
      <pc:sldChg chg="modSp mod">
        <pc:chgData name="Eva Eriksson" userId="87606256-1f63-48fa-8a9c-5f271b2048d0" providerId="ADAL" clId="{6049DA66-F017-499E-8E6D-35B8DC199312}" dt="2023-03-08T13:28:00.198" v="29" actId="20577"/>
        <pc:sldMkLst>
          <pc:docMk/>
          <pc:sldMk cId="905901995" sldId="267"/>
        </pc:sldMkLst>
        <pc:spChg chg="mod">
          <ac:chgData name="Eva Eriksson" userId="87606256-1f63-48fa-8a9c-5f271b2048d0" providerId="ADAL" clId="{6049DA66-F017-499E-8E6D-35B8DC199312}" dt="2023-03-08T13:28:00.198" v="29" actId="20577"/>
          <ac:spMkLst>
            <pc:docMk/>
            <pc:sldMk cId="905901995" sldId="267"/>
            <ac:spMk id="2" creationId="{1B2DA180-B184-40D2-BD5C-8B0A1F9C568B}"/>
          </ac:spMkLst>
        </pc:spChg>
      </pc:sldChg>
    </pc:docChg>
  </pc:docChgLst>
  <pc:docChgLst>
    <pc:chgData name="Olof Torgersson" userId="dbc11012-125a-4662-a536-1fac6eb8b947" providerId="ADAL" clId="{C24B6DF9-A8BF-AA4E-BA49-4FD28656079B}"/>
    <pc:docChg chg="modSld">
      <pc:chgData name="Olof Torgersson" userId="dbc11012-125a-4662-a536-1fac6eb8b947" providerId="ADAL" clId="{C24B6DF9-A8BF-AA4E-BA49-4FD28656079B}" dt="2023-03-12T09:08:10.821" v="4" actId="207"/>
      <pc:docMkLst>
        <pc:docMk/>
      </pc:docMkLst>
      <pc:sldChg chg="modSp mod">
        <pc:chgData name="Olof Torgersson" userId="dbc11012-125a-4662-a536-1fac6eb8b947" providerId="ADAL" clId="{C24B6DF9-A8BF-AA4E-BA49-4FD28656079B}" dt="2023-03-12T09:07:40.738" v="0" actId="207"/>
        <pc:sldMkLst>
          <pc:docMk/>
          <pc:sldMk cId="1521668323" sldId="257"/>
        </pc:sldMkLst>
        <pc:spChg chg="mod">
          <ac:chgData name="Olof Torgersson" userId="dbc11012-125a-4662-a536-1fac6eb8b947" providerId="ADAL" clId="{C24B6DF9-A8BF-AA4E-BA49-4FD28656079B}" dt="2023-03-12T09:07:40.738" v="0" actId="20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Olof Torgersson" userId="dbc11012-125a-4662-a536-1fac6eb8b947" providerId="ADAL" clId="{C24B6DF9-A8BF-AA4E-BA49-4FD28656079B}" dt="2023-03-12T09:07:50.338" v="1" actId="207"/>
        <pc:sldMkLst>
          <pc:docMk/>
          <pc:sldMk cId="1445279379" sldId="259"/>
        </pc:sldMkLst>
        <pc:spChg chg="mod">
          <ac:chgData name="Olof Torgersson" userId="dbc11012-125a-4662-a536-1fac6eb8b947" providerId="ADAL" clId="{C24B6DF9-A8BF-AA4E-BA49-4FD28656079B}" dt="2023-03-12T09:07:50.338" v="1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modSp mod setBg">
        <pc:chgData name="Olof Torgersson" userId="dbc11012-125a-4662-a536-1fac6eb8b947" providerId="ADAL" clId="{C24B6DF9-A8BF-AA4E-BA49-4FD28656079B}" dt="2023-03-12T09:08:10.821" v="4" actId="207"/>
        <pc:sldMkLst>
          <pc:docMk/>
          <pc:sldMk cId="905901995" sldId="267"/>
        </pc:sldMkLst>
        <pc:spChg chg="mod">
          <ac:chgData name="Olof Torgersson" userId="dbc11012-125a-4662-a536-1fac6eb8b947" providerId="ADAL" clId="{C24B6DF9-A8BF-AA4E-BA49-4FD28656079B}" dt="2023-03-12T09:08:10.821" v="4" actId="207"/>
          <ac:spMkLst>
            <pc:docMk/>
            <pc:sldMk cId="905901995" sldId="267"/>
            <ac:spMk id="2" creationId="{1B2DA180-B184-40D2-BD5C-8B0A1F9C568B}"/>
          </ac:spMkLst>
        </pc:spChg>
      </pc:sldChg>
    </pc:docChg>
  </pc:docChgLst>
  <pc:docChgLst>
    <pc:chgData name="Olof Torgersson" userId="dbc11012-125a-4662-a536-1fac6eb8b947" providerId="ADAL" clId="{F85FAB24-F706-E845-947C-16C0517B5819}"/>
    <pc:docChg chg="modSld">
      <pc:chgData name="Olof Torgersson" userId="dbc11012-125a-4662-a536-1fac6eb8b947" providerId="ADAL" clId="{F85FAB24-F706-E845-947C-16C0517B5819}" dt="2022-11-04T10:11:21.252" v="15" actId="207"/>
      <pc:docMkLst>
        <pc:docMk/>
      </pc:docMkLst>
      <pc:sldChg chg="modSp mod">
        <pc:chgData name="Olof Torgersson" userId="dbc11012-125a-4662-a536-1fac6eb8b947" providerId="ADAL" clId="{F85FAB24-F706-E845-947C-16C0517B5819}" dt="2022-11-04T10:10:48.158" v="9" actId="207"/>
        <pc:sldMkLst>
          <pc:docMk/>
          <pc:sldMk cId="1521668323" sldId="257"/>
        </pc:sldMkLst>
        <pc:spChg chg="mod">
          <ac:chgData name="Olof Torgersson" userId="dbc11012-125a-4662-a536-1fac6eb8b947" providerId="ADAL" clId="{F85FAB24-F706-E845-947C-16C0517B5819}" dt="2022-11-04T10:10:48.158" v="9" actId="20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Olof Torgersson" userId="dbc11012-125a-4662-a536-1fac6eb8b947" providerId="ADAL" clId="{F85FAB24-F706-E845-947C-16C0517B5819}" dt="2022-11-04T10:11:21.252" v="15" actId="207"/>
        <pc:sldMkLst>
          <pc:docMk/>
          <pc:sldMk cId="651337835" sldId="258"/>
        </pc:sldMkLst>
        <pc:spChg chg="mod">
          <ac:chgData name="Olof Torgersson" userId="dbc11012-125a-4662-a536-1fac6eb8b947" providerId="ADAL" clId="{F85FAB24-F706-E845-947C-16C0517B5819}" dt="2022-11-04T10:11:21.252" v="15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mod">
        <pc:chgData name="Olof Torgersson" userId="dbc11012-125a-4662-a536-1fac6eb8b947" providerId="ADAL" clId="{F85FAB24-F706-E845-947C-16C0517B5819}" dt="2022-11-04T10:10:59.359" v="11" actId="207"/>
        <pc:sldMkLst>
          <pc:docMk/>
          <pc:sldMk cId="1445279379" sldId="259"/>
        </pc:sldMkLst>
        <pc:spChg chg="mod">
          <ac:chgData name="Olof Torgersson" userId="dbc11012-125a-4662-a536-1fac6eb8b947" providerId="ADAL" clId="{F85FAB24-F706-E845-947C-16C0517B5819}" dt="2022-11-04T10:10:59.359" v="11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modSp mod">
        <pc:chgData name="Olof Torgersson" userId="dbc11012-125a-4662-a536-1fac6eb8b947" providerId="ADAL" clId="{F85FAB24-F706-E845-947C-16C0517B5819}" dt="2022-11-04T10:11:11.509" v="13" actId="207"/>
        <pc:sldMkLst>
          <pc:docMk/>
          <pc:sldMk cId="1083468244" sldId="266"/>
        </pc:sldMkLst>
        <pc:spChg chg="mod">
          <ac:chgData name="Olof Torgersson" userId="dbc11012-125a-4662-a536-1fac6eb8b947" providerId="ADAL" clId="{F85FAB24-F706-E845-947C-16C0517B5819}" dt="2022-11-04T10:11:11.509" v="13" actId="207"/>
          <ac:spMkLst>
            <pc:docMk/>
            <pc:sldMk cId="1083468244" sldId="266"/>
            <ac:spMk id="2" creationId="{7AE226F9-2B1F-4368-99D3-A50BFAD53EB0}"/>
          </ac:spMkLst>
        </pc:spChg>
      </pc:sldChg>
    </pc:docChg>
  </pc:docChgLst>
  <pc:docChgLst>
    <pc:chgData name="Eva Eriksson" userId="87606256-1f63-48fa-8a9c-5f271b2048d0" providerId="ADAL" clId="{329053A9-CAE6-4688-AFF3-C3E56601786E}"/>
    <pc:docChg chg="custSel modSld">
      <pc:chgData name="Eva Eriksson" userId="87606256-1f63-48fa-8a9c-5f271b2048d0" providerId="ADAL" clId="{329053A9-CAE6-4688-AFF3-C3E56601786E}" dt="2023-03-04T20:46:20.487" v="65" actId="20577"/>
      <pc:docMkLst>
        <pc:docMk/>
      </pc:docMkLst>
      <pc:sldChg chg="modSp mod">
        <pc:chgData name="Eva Eriksson" userId="87606256-1f63-48fa-8a9c-5f271b2048d0" providerId="ADAL" clId="{329053A9-CAE6-4688-AFF3-C3E56601786E}" dt="2023-03-04T20:46:20.487" v="65" actId="20577"/>
        <pc:sldMkLst>
          <pc:docMk/>
          <pc:sldMk cId="1445279379" sldId="259"/>
        </pc:sldMkLst>
        <pc:spChg chg="mod">
          <ac:chgData name="Eva Eriksson" userId="87606256-1f63-48fa-8a9c-5f271b2048d0" providerId="ADAL" clId="{329053A9-CAE6-4688-AFF3-C3E56601786E}" dt="2023-03-04T20:45:37.438" v="2" actId="27636"/>
          <ac:spMkLst>
            <pc:docMk/>
            <pc:sldMk cId="1445279379" sldId="259"/>
            <ac:spMk id="4" creationId="{5B80D988-B2A0-45C9-B477-2A81C02F8A73}"/>
          </ac:spMkLst>
        </pc:spChg>
        <pc:spChg chg="mod">
          <ac:chgData name="Eva Eriksson" userId="87606256-1f63-48fa-8a9c-5f271b2048d0" providerId="ADAL" clId="{329053A9-CAE6-4688-AFF3-C3E56601786E}" dt="2023-03-04T20:46:20.487" v="65" actId="20577"/>
          <ac:spMkLst>
            <pc:docMk/>
            <pc:sldMk cId="1445279379" sldId="259"/>
            <ac:spMk id="5" creationId="{C4F7187C-0E4A-4D92-AFB3-E366A4D8B7F3}"/>
          </ac:spMkLst>
        </pc:spChg>
      </pc:sldChg>
    </pc:docChg>
  </pc:docChgLst>
  <pc:docChgLst>
    <pc:chgData name="Eva Eriksson" userId="87606256-1f63-48fa-8a9c-5f271b2048d0" providerId="ADAL" clId="{DD2AB473-EA60-485E-9310-9CC0B25D0548}"/>
    <pc:docChg chg="custSel addSld delSld modSld">
      <pc:chgData name="Eva Eriksson" userId="87606256-1f63-48fa-8a9c-5f271b2048d0" providerId="ADAL" clId="{DD2AB473-EA60-485E-9310-9CC0B25D0548}" dt="2022-11-04T10:00:58.777" v="94"/>
      <pc:docMkLst>
        <pc:docMk/>
      </pc:docMkLst>
      <pc:sldChg chg="del">
        <pc:chgData name="Eva Eriksson" userId="87606256-1f63-48fa-8a9c-5f271b2048d0" providerId="ADAL" clId="{DD2AB473-EA60-485E-9310-9CC0B25D0548}" dt="2022-11-04T09:59:21.452" v="1" actId="47"/>
        <pc:sldMkLst>
          <pc:docMk/>
          <pc:sldMk cId="109857222" sldId="256"/>
        </pc:sldMkLst>
      </pc:sldChg>
      <pc:sldChg chg="modSp add mod">
        <pc:chgData name="Eva Eriksson" userId="87606256-1f63-48fa-8a9c-5f271b2048d0" providerId="ADAL" clId="{DD2AB473-EA60-485E-9310-9CC0B25D0548}" dt="2022-11-04T09:59:41.322" v="53" actId="27636"/>
        <pc:sldMkLst>
          <pc:docMk/>
          <pc:sldMk cId="1521668323" sldId="257"/>
        </pc:sldMkLst>
        <pc:spChg chg="mod">
          <ac:chgData name="Eva Eriksson" userId="87606256-1f63-48fa-8a9c-5f271b2048d0" providerId="ADAL" clId="{DD2AB473-EA60-485E-9310-9CC0B25D0548}" dt="2022-11-04T09:59:41.322" v="53" actId="27636"/>
          <ac:spMkLst>
            <pc:docMk/>
            <pc:sldMk cId="1521668323" sldId="257"/>
            <ac:spMk id="2" creationId="{00000000-0000-0000-0000-000000000000}"/>
          </ac:spMkLst>
        </pc:spChg>
      </pc:sldChg>
      <pc:sldChg chg="modSp new mod">
        <pc:chgData name="Eva Eriksson" userId="87606256-1f63-48fa-8a9c-5f271b2048d0" providerId="ADAL" clId="{DD2AB473-EA60-485E-9310-9CC0B25D0548}" dt="2022-11-04T10:00:20.884" v="93" actId="207"/>
        <pc:sldMkLst>
          <pc:docMk/>
          <pc:sldMk cId="651337835" sldId="258"/>
        </pc:sldMkLst>
        <pc:spChg chg="mod">
          <ac:chgData name="Eva Eriksson" userId="87606256-1f63-48fa-8a9c-5f271b2048d0" providerId="ADAL" clId="{DD2AB473-EA60-485E-9310-9CC0B25D0548}" dt="2022-11-04T10:00:20.884" v="93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new mod">
        <pc:chgData name="Eva Eriksson" userId="87606256-1f63-48fa-8a9c-5f271b2048d0" providerId="ADAL" clId="{DD2AB473-EA60-485E-9310-9CC0B25D0548}" dt="2022-11-04T10:00:16.593" v="92" actId="207"/>
        <pc:sldMkLst>
          <pc:docMk/>
          <pc:sldMk cId="1445279379" sldId="259"/>
        </pc:sldMkLst>
        <pc:spChg chg="mod">
          <ac:chgData name="Eva Eriksson" userId="87606256-1f63-48fa-8a9c-5f271b2048d0" providerId="ADAL" clId="{DD2AB473-EA60-485E-9310-9CC0B25D0548}" dt="2022-11-04T10:00:16.593" v="92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add">
        <pc:chgData name="Eva Eriksson" userId="87606256-1f63-48fa-8a9c-5f271b2048d0" providerId="ADAL" clId="{DD2AB473-EA60-485E-9310-9CC0B25D0548}" dt="2022-11-04T10:00:58.777" v="94"/>
        <pc:sldMkLst>
          <pc:docMk/>
          <pc:sldMk cId="1083468244" sldId="266"/>
        </pc:sldMkLst>
      </pc:sldChg>
    </pc:docChg>
  </pc:docChgLst>
  <pc:docChgLst>
    <pc:chgData name="Eva Eriksson" userId="87606256-1f63-48fa-8a9c-5f271b2048d0" providerId="ADAL" clId="{A83BADB3-AEC4-4262-A29D-ACFBEF60BE36}"/>
    <pc:docChg chg="custSel addSld modSld">
      <pc:chgData name="Eva Eriksson" userId="87606256-1f63-48fa-8a9c-5f271b2048d0" providerId="ADAL" clId="{A83BADB3-AEC4-4262-A29D-ACFBEF60BE36}" dt="2022-12-23T09:13:47.815" v="1198" actId="20577"/>
      <pc:docMkLst>
        <pc:docMk/>
      </pc:docMkLst>
      <pc:sldChg chg="modSp mod">
        <pc:chgData name="Eva Eriksson" userId="87606256-1f63-48fa-8a9c-5f271b2048d0" providerId="ADAL" clId="{A83BADB3-AEC4-4262-A29D-ACFBEF60BE36}" dt="2022-11-15T08:48:14.317" v="6" actId="255"/>
        <pc:sldMkLst>
          <pc:docMk/>
          <pc:sldMk cId="651337835" sldId="258"/>
        </pc:sldMkLst>
        <pc:spChg chg="mod">
          <ac:chgData name="Eva Eriksson" userId="87606256-1f63-48fa-8a9c-5f271b2048d0" providerId="ADAL" clId="{A83BADB3-AEC4-4262-A29D-ACFBEF60BE36}" dt="2022-11-15T08:48:14.317" v="6" actId="255"/>
          <ac:spMkLst>
            <pc:docMk/>
            <pc:sldMk cId="651337835" sldId="258"/>
            <ac:spMk id="3" creationId="{A0C25997-3CE3-46D3-B2F8-319E0F0F140E}"/>
          </ac:spMkLst>
        </pc:spChg>
      </pc:sldChg>
      <pc:sldChg chg="addSp delSp modSp mod modClrScheme chgLayout">
        <pc:chgData name="Eva Eriksson" userId="87606256-1f63-48fa-8a9c-5f271b2048d0" providerId="ADAL" clId="{A83BADB3-AEC4-4262-A29D-ACFBEF60BE36}" dt="2022-11-15T09:00:19.365" v="1054" actId="20577"/>
        <pc:sldMkLst>
          <pc:docMk/>
          <pc:sldMk cId="1445279379" sldId="259"/>
        </pc:sldMkLst>
        <pc:spChg chg="mod ord">
          <ac:chgData name="Eva Eriksson" userId="87606256-1f63-48fa-8a9c-5f271b2048d0" providerId="ADAL" clId="{A83BADB3-AEC4-4262-A29D-ACFBEF60BE36}" dt="2022-11-15T08:48:02.910" v="4" actId="700"/>
          <ac:spMkLst>
            <pc:docMk/>
            <pc:sldMk cId="1445279379" sldId="259"/>
            <ac:spMk id="2" creationId="{1B2DA180-B184-40D2-BD5C-8B0A1F9C568B}"/>
          </ac:spMkLst>
        </pc:spChg>
        <pc:spChg chg="del mod ord">
          <ac:chgData name="Eva Eriksson" userId="87606256-1f63-48fa-8a9c-5f271b2048d0" providerId="ADAL" clId="{A83BADB3-AEC4-4262-A29D-ACFBEF60BE36}" dt="2022-11-15T08:48:02.910" v="4" actId="700"/>
          <ac:spMkLst>
            <pc:docMk/>
            <pc:sldMk cId="1445279379" sldId="259"/>
            <ac:spMk id="3" creationId="{5DD889E0-FEEF-4F90-B33A-1EF1AAB663D0}"/>
          </ac:spMkLst>
        </pc:spChg>
        <pc:spChg chg="add mod ord">
          <ac:chgData name="Eva Eriksson" userId="87606256-1f63-48fa-8a9c-5f271b2048d0" providerId="ADAL" clId="{A83BADB3-AEC4-4262-A29D-ACFBEF60BE36}" dt="2022-11-15T09:00:19.365" v="1054" actId="20577"/>
          <ac:spMkLst>
            <pc:docMk/>
            <pc:sldMk cId="1445279379" sldId="259"/>
            <ac:spMk id="4" creationId="{5B80D988-B2A0-45C9-B477-2A81C02F8A73}"/>
          </ac:spMkLst>
        </pc:spChg>
        <pc:spChg chg="add mod ord">
          <ac:chgData name="Eva Eriksson" userId="87606256-1f63-48fa-8a9c-5f271b2048d0" providerId="ADAL" clId="{A83BADB3-AEC4-4262-A29D-ACFBEF60BE36}" dt="2022-11-15T08:49:18.274" v="34" actId="20577"/>
          <ac:spMkLst>
            <pc:docMk/>
            <pc:sldMk cId="1445279379" sldId="259"/>
            <ac:spMk id="5" creationId="{C4F7187C-0E4A-4D92-AFB3-E366A4D8B7F3}"/>
          </ac:spMkLst>
        </pc:spChg>
      </pc:sldChg>
      <pc:sldChg chg="addSp delSp modSp mod modClrScheme chgLayout">
        <pc:chgData name="Eva Eriksson" userId="87606256-1f63-48fa-8a9c-5f271b2048d0" providerId="ADAL" clId="{A83BADB3-AEC4-4262-A29D-ACFBEF60BE36}" dt="2022-12-23T09:13:22.693" v="1197" actId="114"/>
        <pc:sldMkLst>
          <pc:docMk/>
          <pc:sldMk cId="1083468244" sldId="266"/>
        </pc:sldMkLst>
        <pc:spChg chg="mod ord">
          <ac:chgData name="Eva Eriksson" userId="87606256-1f63-48fa-8a9c-5f271b2048d0" providerId="ADAL" clId="{A83BADB3-AEC4-4262-A29D-ACFBEF60BE36}" dt="2022-11-15T08:47:48.121" v="2" actId="700"/>
          <ac:spMkLst>
            <pc:docMk/>
            <pc:sldMk cId="1083468244" sldId="266"/>
            <ac:spMk id="2" creationId="{7AE226F9-2B1F-4368-99D3-A50BFAD53EB0}"/>
          </ac:spMkLst>
        </pc:spChg>
        <pc:spChg chg="mod ord">
          <ac:chgData name="Eva Eriksson" userId="87606256-1f63-48fa-8a9c-5f271b2048d0" providerId="ADAL" clId="{A83BADB3-AEC4-4262-A29D-ACFBEF60BE36}" dt="2022-12-23T09:13:22.693" v="1197" actId="114"/>
          <ac:spMkLst>
            <pc:docMk/>
            <pc:sldMk cId="1083468244" sldId="266"/>
            <ac:spMk id="3" creationId="{EB31EF40-7D31-4FC3-B4F6-6D91680BBD88}"/>
          </ac:spMkLst>
        </pc:spChg>
        <pc:spChg chg="add del mod ord">
          <ac:chgData name="Eva Eriksson" userId="87606256-1f63-48fa-8a9c-5f271b2048d0" providerId="ADAL" clId="{A83BADB3-AEC4-4262-A29D-ACFBEF60BE36}" dt="2022-12-23T09:13:10.835" v="1196" actId="478"/>
          <ac:spMkLst>
            <pc:docMk/>
            <pc:sldMk cId="1083468244" sldId="266"/>
            <ac:spMk id="4" creationId="{784B7EF3-6980-4858-8E49-369185776C00}"/>
          </ac:spMkLst>
        </pc:spChg>
      </pc:sldChg>
      <pc:sldChg chg="modSp add mod">
        <pc:chgData name="Eva Eriksson" userId="87606256-1f63-48fa-8a9c-5f271b2048d0" providerId="ADAL" clId="{A83BADB3-AEC4-4262-A29D-ACFBEF60BE36}" dt="2022-12-23T09:13:47.815" v="1198" actId="20577"/>
        <pc:sldMkLst>
          <pc:docMk/>
          <pc:sldMk cId="905901995" sldId="267"/>
        </pc:sldMkLst>
        <pc:spChg chg="mod">
          <ac:chgData name="Eva Eriksson" userId="87606256-1f63-48fa-8a9c-5f271b2048d0" providerId="ADAL" clId="{A83BADB3-AEC4-4262-A29D-ACFBEF60BE36}" dt="2022-11-15T08:48:39.939" v="29" actId="20577"/>
          <ac:spMkLst>
            <pc:docMk/>
            <pc:sldMk cId="905901995" sldId="267"/>
            <ac:spMk id="2" creationId="{1B2DA180-B184-40D2-BD5C-8B0A1F9C568B}"/>
          </ac:spMkLst>
        </pc:spChg>
        <pc:spChg chg="mod">
          <ac:chgData name="Eva Eriksson" userId="87606256-1f63-48fa-8a9c-5f271b2048d0" providerId="ADAL" clId="{A83BADB3-AEC4-4262-A29D-ACFBEF60BE36}" dt="2022-11-15T09:37:11.002" v="1195" actId="20577"/>
          <ac:spMkLst>
            <pc:docMk/>
            <pc:sldMk cId="905901995" sldId="267"/>
            <ac:spMk id="4" creationId="{5B80D988-B2A0-45C9-B477-2A81C02F8A73}"/>
          </ac:spMkLst>
        </pc:spChg>
        <pc:spChg chg="mod">
          <ac:chgData name="Eva Eriksson" userId="87606256-1f63-48fa-8a9c-5f271b2048d0" providerId="ADAL" clId="{A83BADB3-AEC4-4262-A29D-ACFBEF60BE36}" dt="2022-12-23T09:13:47.815" v="1198" actId="20577"/>
          <ac:spMkLst>
            <pc:docMk/>
            <pc:sldMk cId="905901995" sldId="267"/>
            <ac:spMk id="5" creationId="{C4F7187C-0E4A-4D92-AFB3-E366A4D8B7F3}"/>
          </ac:spMkLst>
        </pc:spChg>
      </pc:sldChg>
    </pc:docChg>
  </pc:docChgLst>
  <pc:docChgLst>
    <pc:chgData name="Olof Torgersson" userId="dbc11012-125a-4662-a536-1fac6eb8b947" providerId="ADAL" clId="{629215CD-746F-254B-91B5-24F8F40EF7B2}"/>
    <pc:docChg chg="undo custSel addSld modSld sldOrd">
      <pc:chgData name="Olof Torgersson" userId="dbc11012-125a-4662-a536-1fac6eb8b947" providerId="ADAL" clId="{629215CD-746F-254B-91B5-24F8F40EF7B2}" dt="2023-06-19T20:32:26.752" v="3" actId="20578"/>
      <pc:docMkLst>
        <pc:docMk/>
      </pc:docMkLst>
      <pc:sldChg chg="ord">
        <pc:chgData name="Olof Torgersson" userId="dbc11012-125a-4662-a536-1fac6eb8b947" providerId="ADAL" clId="{629215CD-746F-254B-91B5-24F8F40EF7B2}" dt="2023-06-19T20:32:26.752" v="3" actId="20578"/>
        <pc:sldMkLst>
          <pc:docMk/>
          <pc:sldMk cId="651337835" sldId="258"/>
        </pc:sldMkLst>
      </pc:sldChg>
      <pc:sldChg chg="add">
        <pc:chgData name="Olof Torgersson" userId="dbc11012-125a-4662-a536-1fac6eb8b947" providerId="ADAL" clId="{629215CD-746F-254B-91B5-24F8F40EF7B2}" dt="2023-06-19T20:32:17.526" v="0"/>
        <pc:sldMkLst>
          <pc:docMk/>
          <pc:sldMk cId="4258634310" sldId="270"/>
        </pc:sldMkLst>
      </pc:sldChg>
    </pc:docChg>
  </pc:docChgLst>
  <pc:docChgLst>
    <pc:chgData name="Eva Eriksson" userId="87606256-1f63-48fa-8a9c-5f271b2048d0" providerId="ADAL" clId="{00C2E583-8BAB-4D29-A7C3-C9F4FCD1CAA8}"/>
    <pc:docChg chg="modSld">
      <pc:chgData name="Eva Eriksson" userId="87606256-1f63-48fa-8a9c-5f271b2048d0" providerId="ADAL" clId="{00C2E583-8BAB-4D29-A7C3-C9F4FCD1CAA8}" dt="2023-02-03T13:47:55.349" v="79" actId="20577"/>
      <pc:docMkLst>
        <pc:docMk/>
      </pc:docMkLst>
      <pc:sldChg chg="modSp mod">
        <pc:chgData name="Eva Eriksson" userId="87606256-1f63-48fa-8a9c-5f271b2048d0" providerId="ADAL" clId="{00C2E583-8BAB-4D29-A7C3-C9F4FCD1CAA8}" dt="2023-02-03T13:47:55.349" v="79" actId="20577"/>
        <pc:sldMkLst>
          <pc:docMk/>
          <pc:sldMk cId="1445279379" sldId="259"/>
        </pc:sldMkLst>
        <pc:spChg chg="mod">
          <ac:chgData name="Eva Eriksson" userId="87606256-1f63-48fa-8a9c-5f271b2048d0" providerId="ADAL" clId="{00C2E583-8BAB-4D29-A7C3-C9F4FCD1CAA8}" dt="2023-02-03T13:47:55.349" v="79" actId="20577"/>
          <ac:spMkLst>
            <pc:docMk/>
            <pc:sldMk cId="1445279379" sldId="259"/>
            <ac:spMk id="4" creationId="{5B80D988-B2A0-45C9-B477-2A81C02F8A73}"/>
          </ac:spMkLst>
        </pc:spChg>
      </pc:sldChg>
      <pc:sldChg chg="modSp mod">
        <pc:chgData name="Eva Eriksson" userId="87606256-1f63-48fa-8a9c-5f271b2048d0" providerId="ADAL" clId="{00C2E583-8BAB-4D29-A7C3-C9F4FCD1CAA8}" dt="2023-02-03T13:46:55.973" v="15" actId="20577"/>
        <pc:sldMkLst>
          <pc:docMk/>
          <pc:sldMk cId="905901995" sldId="267"/>
        </pc:sldMkLst>
        <pc:spChg chg="mod">
          <ac:chgData name="Eva Eriksson" userId="87606256-1f63-48fa-8a9c-5f271b2048d0" providerId="ADAL" clId="{00C2E583-8BAB-4D29-A7C3-C9F4FCD1CAA8}" dt="2023-02-03T13:46:55.973" v="15" actId="20577"/>
          <ac:spMkLst>
            <pc:docMk/>
            <pc:sldMk cId="905901995" sldId="267"/>
            <ac:spMk id="4" creationId="{5B80D988-B2A0-45C9-B477-2A81C02F8A73}"/>
          </ac:spMkLst>
        </pc:spChg>
      </pc:sldChg>
    </pc:docChg>
  </pc:docChgLst>
  <pc:docChgLst>
    <pc:chgData name="Eva Eriksson" userId="87606256-1f63-48fa-8a9c-5f271b2048d0" providerId="ADAL" clId="{38563F0A-6B17-4C03-B02B-C48289268AB0}"/>
    <pc:docChg chg="custSel modSld">
      <pc:chgData name="Eva Eriksson" userId="87606256-1f63-48fa-8a9c-5f271b2048d0" providerId="ADAL" clId="{38563F0A-6B17-4C03-B02B-C48289268AB0}" dt="2022-11-13T20:28:50.820" v="55" actId="20577"/>
      <pc:docMkLst>
        <pc:docMk/>
      </pc:docMkLst>
      <pc:sldChg chg="modSp mod">
        <pc:chgData name="Eva Eriksson" userId="87606256-1f63-48fa-8a9c-5f271b2048d0" providerId="ADAL" clId="{38563F0A-6B17-4C03-B02B-C48289268AB0}" dt="2022-11-13T20:28:50.820" v="55" actId="20577"/>
        <pc:sldMkLst>
          <pc:docMk/>
          <pc:sldMk cId="1521668323" sldId="257"/>
        </pc:sldMkLst>
        <pc:spChg chg="mod">
          <ac:chgData name="Eva Eriksson" userId="87606256-1f63-48fa-8a9c-5f271b2048d0" providerId="ADAL" clId="{38563F0A-6B17-4C03-B02B-C48289268AB0}" dt="2022-11-13T20:28:50.820" v="55" actId="20577"/>
          <ac:spMkLst>
            <pc:docMk/>
            <pc:sldMk cId="1521668323" sldId="257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dco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8901"/>
          </a:solidFill>
        </p:spPr>
        <p:txBody>
          <a:bodyPr anchor="ctr">
            <a:normAutofit/>
          </a:bodyPr>
          <a:lstStyle/>
          <a:p>
            <a:r>
              <a:rPr lang="da-DK" b="1" dirty="0">
                <a:solidFill>
                  <a:schemeClr val="bg1"/>
                </a:solidFill>
              </a:rPr>
              <a:t>Hybrid Collaboration</a:t>
            </a:r>
            <a:br>
              <a:rPr lang="da-DK" b="1" dirty="0">
                <a:solidFill>
                  <a:schemeClr val="bg1"/>
                </a:solidFill>
              </a:rPr>
            </a:br>
            <a:r>
              <a:rPr lang="da-DK" b="1" dirty="0" err="1">
                <a:solidFill>
                  <a:schemeClr val="bg1"/>
                </a:solidFill>
              </a:rPr>
              <a:t>Exercise</a:t>
            </a:r>
            <a:endParaRPr lang="da-DK" b="1" dirty="0">
              <a:solidFill>
                <a:schemeClr val="bg1"/>
              </a:solidFill>
              <a:cs typeface="Calibri Light" panose="020F03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978215"/>
            <a:ext cx="27432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6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A180-B184-40D2-BD5C-8B0A1F9C56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Summary</a:t>
            </a:r>
            <a:r>
              <a:rPr lang="sv-SE" b="1" dirty="0">
                <a:solidFill>
                  <a:schemeClr val="bg1"/>
                </a:solidFill>
              </a:rPr>
              <a:t> &amp; Learning </a:t>
            </a:r>
            <a:r>
              <a:rPr lang="sv-SE" b="1" dirty="0" err="1">
                <a:solidFill>
                  <a:schemeClr val="bg1"/>
                </a:solidFill>
              </a:rPr>
              <a:t>goals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0D988-B2A0-45C9-B477-2A81C02F8A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sv-SE" dirty="0"/>
              <a:t>In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exercise</a:t>
            </a:r>
            <a:r>
              <a:rPr lang="sv-SE" dirty="0"/>
              <a:t>, the students </a:t>
            </a:r>
            <a:r>
              <a:rPr lang="sv-SE" dirty="0" err="1"/>
              <a:t>practice</a:t>
            </a:r>
            <a:r>
              <a:rPr lang="sv-SE" dirty="0"/>
              <a:t> the </a:t>
            </a:r>
            <a:r>
              <a:rPr lang="sv-SE" dirty="0" err="1"/>
              <a:t>concepts</a:t>
            </a:r>
            <a:r>
              <a:rPr lang="sv-SE" dirty="0"/>
              <a:t> and relevant </a:t>
            </a:r>
            <a:r>
              <a:rPr lang="sv-SE" dirty="0" err="1"/>
              <a:t>factors</a:t>
            </a:r>
            <a:r>
              <a:rPr lang="sv-SE" dirty="0"/>
              <a:t> in designing </a:t>
            </a:r>
            <a:r>
              <a:rPr lang="sv-SE" dirty="0" err="1"/>
              <a:t>technologies</a:t>
            </a:r>
            <a:r>
              <a:rPr lang="sv-SE" dirty="0"/>
              <a:t> for hybrid </a:t>
            </a:r>
            <a:r>
              <a:rPr lang="sv-SE" dirty="0" err="1"/>
              <a:t>collaboration</a:t>
            </a:r>
            <a:r>
              <a:rPr lang="sv-SE" dirty="0"/>
              <a:t>.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involves</a:t>
            </a:r>
            <a:r>
              <a:rPr lang="sv-SE" dirty="0"/>
              <a:t>, </a:t>
            </a:r>
            <a:r>
              <a:rPr lang="sv-SE" dirty="0" err="1"/>
              <a:t>recognising</a:t>
            </a:r>
            <a:r>
              <a:rPr lang="sv-SE" dirty="0"/>
              <a:t> and </a:t>
            </a:r>
            <a:r>
              <a:rPr lang="sv-SE" dirty="0" err="1"/>
              <a:t>describe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</a:t>
            </a:r>
            <a:r>
              <a:rPr lang="sv-SE" dirty="0" err="1"/>
              <a:t>aspects</a:t>
            </a:r>
            <a:r>
              <a:rPr lang="sv-SE" dirty="0"/>
              <a:t> in a </a:t>
            </a:r>
            <a:r>
              <a:rPr lang="sv-SE" dirty="0" err="1"/>
              <a:t>technology</a:t>
            </a:r>
            <a:r>
              <a:rPr lang="sv-SE" dirty="0"/>
              <a:t> for hybrid </a:t>
            </a:r>
            <a:r>
              <a:rPr lang="sv-SE" dirty="0" err="1"/>
              <a:t>collaboration</a:t>
            </a:r>
            <a:r>
              <a:rPr lang="sv-SE" dirty="0"/>
              <a:t> </a:t>
            </a:r>
            <a:r>
              <a:rPr lang="sv-SE" dirty="0" err="1"/>
              <a:t>through</a:t>
            </a:r>
            <a:r>
              <a:rPr lang="sv-SE" dirty="0"/>
              <a:t> </a:t>
            </a:r>
            <a:r>
              <a:rPr lang="sv-SE" dirty="0" err="1"/>
              <a:t>analysis</a:t>
            </a:r>
            <a:r>
              <a:rPr lang="sv-SE" dirty="0"/>
              <a:t>, </a:t>
            </a:r>
            <a:r>
              <a:rPr lang="sv-SE" dirty="0" err="1"/>
              <a:t>then</a:t>
            </a:r>
            <a:r>
              <a:rPr lang="sv-SE" dirty="0"/>
              <a:t> re-design the </a:t>
            </a:r>
            <a:r>
              <a:rPr lang="sv-SE" dirty="0" err="1"/>
              <a:t>technology</a:t>
            </a:r>
            <a:r>
              <a:rPr lang="sv-SE" dirty="0"/>
              <a:t> by </a:t>
            </a:r>
            <a:r>
              <a:rPr lang="sv-SE" dirty="0" err="1"/>
              <a:t>integrating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</a:t>
            </a:r>
            <a:r>
              <a:rPr lang="sv-SE" dirty="0" err="1"/>
              <a:t>aspects</a:t>
            </a:r>
            <a:r>
              <a:rPr lang="sv-SE" dirty="0"/>
              <a:t> in alternative designs, and </a:t>
            </a:r>
            <a:r>
              <a:rPr lang="sv-SE" dirty="0" err="1"/>
              <a:t>finally</a:t>
            </a:r>
            <a:r>
              <a:rPr lang="sv-SE" dirty="0"/>
              <a:t> </a:t>
            </a:r>
            <a:r>
              <a:rPr lang="sv-SE" dirty="0" err="1"/>
              <a:t>reflect</a:t>
            </a:r>
            <a:r>
              <a:rPr lang="sv-SE" dirty="0"/>
              <a:t> on the </a:t>
            </a:r>
            <a:r>
              <a:rPr lang="sv-SE" dirty="0" err="1"/>
              <a:t>consequences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re-design.</a:t>
            </a:r>
            <a:endParaRPr lang="da-DK" dirty="0">
              <a:cs typeface="Calibri" panose="020F0502020204030204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F7187C-0E4A-4D92-AFB3-E366A4D8B7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800" dirty="0"/>
              <a:t>Learning </a:t>
            </a:r>
            <a:r>
              <a:rPr lang="sv-SE" sz="2800" dirty="0" err="1"/>
              <a:t>goals</a:t>
            </a:r>
            <a:r>
              <a:rPr lang="sv-SE" sz="2800" dirty="0"/>
              <a:t>:</a:t>
            </a:r>
          </a:p>
          <a:p>
            <a:r>
              <a:rPr lang="en-US" sz="2800" b="0" i="0" u="none" strike="noStrike" dirty="0">
                <a:effectLst/>
              </a:rPr>
              <a:t>recognize hybrid collaboration aspects </a:t>
            </a:r>
            <a:r>
              <a:rPr lang="en-US" dirty="0"/>
              <a:t>in</a:t>
            </a:r>
            <a:r>
              <a:rPr lang="en-US" sz="2800" b="0" i="0" u="none" strike="noStrike" dirty="0">
                <a:effectLst/>
              </a:rPr>
              <a:t> technologies</a:t>
            </a:r>
            <a:r>
              <a:rPr lang="en-US" sz="1800" dirty="0"/>
              <a:t> </a:t>
            </a:r>
            <a:endParaRPr lang="en-US" sz="2800" dirty="0"/>
          </a:p>
          <a:p>
            <a:r>
              <a:rPr lang="en-US" sz="2800" b="0" i="0" u="none" strike="noStrike" dirty="0">
                <a:effectLst/>
              </a:rPr>
              <a:t>describe relevant hybrid collaboration aspects </a:t>
            </a:r>
            <a:r>
              <a:rPr lang="en-US" dirty="0"/>
              <a:t>of</a:t>
            </a:r>
            <a:r>
              <a:rPr lang="en-US" sz="2800" b="0" i="0" u="none" strike="noStrike" dirty="0">
                <a:effectLst/>
              </a:rPr>
              <a:t> technologies in oral and visual form. </a:t>
            </a:r>
            <a:r>
              <a:rPr lang="en-US" sz="1800" dirty="0"/>
              <a:t> </a:t>
            </a:r>
          </a:p>
          <a:p>
            <a:r>
              <a:rPr lang="en-US" sz="2800" dirty="0" err="1"/>
              <a:t>a</a:t>
            </a:r>
            <a:r>
              <a:rPr lang="en-US" sz="2800" b="0" i="0" u="none" strike="noStrike" dirty="0" err="1">
                <a:effectLst/>
              </a:rPr>
              <a:t>nalyse</a:t>
            </a:r>
            <a:r>
              <a:rPr lang="en-US" sz="2800" b="0" i="0" u="none" strike="noStrike" dirty="0">
                <a:effectLst/>
              </a:rPr>
              <a:t> and integrate hybrid collaboration aspects in the design of technologies. </a:t>
            </a:r>
            <a:r>
              <a:rPr lang="en-US" sz="1800" dirty="0"/>
              <a:t> </a:t>
            </a:r>
          </a:p>
          <a:p>
            <a:r>
              <a:rPr lang="en-US" sz="2800" b="0" i="0" u="none" strike="noStrike" dirty="0">
                <a:effectLst/>
              </a:rPr>
              <a:t>reflect on </a:t>
            </a:r>
            <a:r>
              <a:rPr lang="en-US" sz="2800" b="0" i="0" u="none" strike="noStrike">
                <a:effectLst/>
              </a:rPr>
              <a:t>consequences of </a:t>
            </a:r>
            <a:r>
              <a:rPr lang="en-US" sz="2800" b="0" i="0" u="none" strike="noStrike" dirty="0">
                <a:effectLst/>
              </a:rPr>
              <a:t>technologies on the hybrid collaboration.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44527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A180-B184-40D2-BD5C-8B0A1F9C56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Exercise</a:t>
            </a:r>
            <a:r>
              <a:rPr lang="sv-SE" b="1" dirty="0">
                <a:solidFill>
                  <a:schemeClr val="bg1"/>
                </a:solidFill>
              </a:rPr>
              <a:t> (</a:t>
            </a:r>
            <a:r>
              <a:rPr lang="sv-SE" b="1" dirty="0" err="1">
                <a:solidFill>
                  <a:schemeClr val="bg1"/>
                </a:solidFill>
              </a:rPr>
              <a:t>individual</a:t>
            </a:r>
            <a:r>
              <a:rPr lang="sv-SE" b="1" dirty="0">
                <a:solidFill>
                  <a:schemeClr val="bg1"/>
                </a:solidFill>
              </a:rPr>
              <a:t> or </a:t>
            </a:r>
            <a:r>
              <a:rPr lang="sv-SE" b="1" dirty="0" err="1">
                <a:solidFill>
                  <a:schemeClr val="bg1"/>
                </a:solidFill>
              </a:rPr>
              <a:t>group</a:t>
            </a:r>
            <a:r>
              <a:rPr lang="sv-SE" b="1" dirty="0">
                <a:solidFill>
                  <a:schemeClr val="bg1"/>
                </a:solidFill>
              </a:rPr>
              <a:t>)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80D988-B2A0-45C9-B477-2A81C02F8A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2000" dirty="0" err="1"/>
              <a:t>Choose</a:t>
            </a:r>
            <a:r>
              <a:rPr lang="sv-SE" sz="2000" dirty="0"/>
              <a:t> a hybrid </a:t>
            </a:r>
            <a:r>
              <a:rPr lang="sv-SE" sz="2000" dirty="0" err="1"/>
              <a:t>collaboration</a:t>
            </a:r>
            <a:r>
              <a:rPr lang="sv-SE" sz="2000" dirty="0"/>
              <a:t> </a:t>
            </a:r>
            <a:r>
              <a:rPr lang="sv-SE" sz="2000" dirty="0" err="1"/>
              <a:t>technology</a:t>
            </a:r>
            <a:r>
              <a:rPr lang="sv-SE" sz="2000" dirty="0"/>
              <a:t> </a:t>
            </a:r>
            <a:r>
              <a:rPr lang="sv-SE" sz="2000" dirty="0" err="1"/>
              <a:t>that</a:t>
            </a:r>
            <a:r>
              <a:rPr lang="sv-SE" sz="2000" dirty="0"/>
              <a:t> </a:t>
            </a:r>
            <a:r>
              <a:rPr lang="sv-SE" sz="2000" dirty="0" err="1"/>
              <a:t>you</a:t>
            </a:r>
            <a:r>
              <a:rPr lang="sv-SE" sz="2000" dirty="0"/>
              <a:t> </a:t>
            </a:r>
            <a:r>
              <a:rPr lang="sv-SE" sz="2000" dirty="0" err="1"/>
              <a:t>have</a:t>
            </a:r>
            <a:r>
              <a:rPr lang="sv-SE" sz="2000" dirty="0"/>
              <a:t> access to.</a:t>
            </a:r>
          </a:p>
          <a:p>
            <a:pPr marL="514350" indent="-514350">
              <a:buFont typeface="+mj-lt"/>
              <a:buAutoNum type="arabicPeriod"/>
            </a:pPr>
            <a:r>
              <a:rPr lang="sv-SE" sz="2000" dirty="0" err="1"/>
              <a:t>Analyse</a:t>
            </a:r>
            <a:r>
              <a:rPr lang="sv-SE" sz="2000" dirty="0"/>
              <a:t> the </a:t>
            </a:r>
            <a:r>
              <a:rPr lang="sv-SE" sz="2000" dirty="0" err="1"/>
              <a:t>technology</a:t>
            </a:r>
            <a:r>
              <a:rPr lang="sv-SE" sz="2000" dirty="0"/>
              <a:t> in </a:t>
            </a:r>
            <a:r>
              <a:rPr lang="sv-SE" sz="2000" dirty="0" err="1"/>
              <a:t>regards</a:t>
            </a:r>
            <a:r>
              <a:rPr lang="sv-SE" sz="2000" dirty="0"/>
              <a:t> to: </a:t>
            </a:r>
          </a:p>
          <a:p>
            <a:pPr lvl="1"/>
            <a:r>
              <a:rPr lang="en-US" sz="1600" dirty="0">
                <a:latin typeface="LinLibertineTI"/>
              </a:rPr>
              <a:t>mix</a:t>
            </a:r>
            <a:r>
              <a:rPr lang="en-US" sz="1600" b="0" i="0" u="none" strike="noStrike" baseline="0" dirty="0">
                <a:latin typeface="LinLibertineTI"/>
              </a:rPr>
              <a:t> synchronous and asynchronous </a:t>
            </a:r>
            <a:r>
              <a:rPr lang="en-US" sz="1600" dirty="0">
                <a:latin typeface="LinLibertineTI"/>
              </a:rPr>
              <a:t>tasks</a:t>
            </a:r>
            <a:r>
              <a:rPr lang="en-US" sz="1600" b="0" i="0" u="none" strike="noStrike" baseline="0" dirty="0">
                <a:latin typeface="LinLibertineTI"/>
              </a:rPr>
              <a:t>, </a:t>
            </a:r>
          </a:p>
          <a:p>
            <a:pPr lvl="1"/>
            <a:r>
              <a:rPr lang="en-US" sz="1600" b="0" i="0" u="none" strike="noStrike" baseline="0" dirty="0">
                <a:latin typeface="LinLibertineTI"/>
              </a:rPr>
              <a:t>span multiple applications and devices, </a:t>
            </a:r>
          </a:p>
          <a:p>
            <a:pPr lvl="1"/>
            <a:r>
              <a:rPr lang="en-US" sz="1600" b="0" i="0" u="none" strike="noStrike" baseline="0" dirty="0">
                <a:latin typeface="LinLibertineTI"/>
              </a:rPr>
              <a:t>at least two people are in the same place and some remote, </a:t>
            </a:r>
          </a:p>
          <a:p>
            <a:pPr lvl="1"/>
            <a:r>
              <a:rPr lang="en-US" sz="1600" b="0" i="0" u="none" strike="noStrike" baseline="0" dirty="0">
                <a:latin typeface="LinLibertineT"/>
              </a:rPr>
              <a:t>hybrid informal collegiality, </a:t>
            </a:r>
          </a:p>
          <a:p>
            <a:pPr lvl="1"/>
            <a:r>
              <a:rPr lang="da-DK" sz="1600" b="0" i="0" u="none" strike="noStrike" baseline="0" dirty="0" err="1">
                <a:latin typeface="LinLibertineT"/>
              </a:rPr>
              <a:t>spontaneous</a:t>
            </a:r>
            <a:r>
              <a:rPr lang="da-DK" sz="1600" b="0" i="0" u="none" strike="noStrike" baseline="0" dirty="0">
                <a:latin typeface="LinLibertineT"/>
              </a:rPr>
              <a:t> </a:t>
            </a:r>
            <a:r>
              <a:rPr lang="da-DK" sz="1600" b="0" i="0" u="none" strike="noStrike" baseline="0" dirty="0" err="1">
                <a:latin typeface="LinLibertineT"/>
              </a:rPr>
              <a:t>breakout</a:t>
            </a:r>
            <a:r>
              <a:rPr lang="da-DK" sz="1600" b="0" i="0" u="none" strike="noStrike" baseline="0" dirty="0">
                <a:latin typeface="LinLibertineT"/>
              </a:rPr>
              <a:t> </a:t>
            </a:r>
            <a:r>
              <a:rPr lang="en-US" sz="1600" b="0" i="0" u="none" strike="noStrike" baseline="0" dirty="0">
                <a:latin typeface="LinLibertineT"/>
              </a:rPr>
              <a:t>of subgroups, </a:t>
            </a:r>
          </a:p>
          <a:p>
            <a:pPr lvl="1"/>
            <a:r>
              <a:rPr lang="en-US" sz="1600" b="0" i="0" u="none" strike="noStrike" baseline="0" dirty="0">
                <a:latin typeface="LinLibertineT"/>
              </a:rPr>
              <a:t>social cues, </a:t>
            </a:r>
          </a:p>
          <a:p>
            <a:pPr lvl="1"/>
            <a:r>
              <a:rPr lang="en-US" sz="1600" b="0" i="0" u="none" strike="noStrike" baseline="0" dirty="0">
                <a:latin typeface="LinLibertineT"/>
              </a:rPr>
              <a:t>awareness, </a:t>
            </a:r>
          </a:p>
          <a:p>
            <a:pPr lvl="1"/>
            <a:r>
              <a:rPr lang="en-US" sz="1600" b="0" i="0" u="none" strike="noStrike" baseline="0" dirty="0">
                <a:latin typeface="LinLibertineT"/>
              </a:rPr>
              <a:t>possibility for spontaneous and serendipitous engagements, </a:t>
            </a:r>
          </a:p>
          <a:p>
            <a:pPr lvl="1"/>
            <a:r>
              <a:rPr lang="en-US" sz="1600" b="0" u="none" strike="noStrike" baseline="0" dirty="0">
                <a:latin typeface="Calibri-Italic"/>
              </a:rPr>
              <a:t>primary room dominance</a:t>
            </a:r>
            <a:r>
              <a:rPr lang="en-US" sz="1600" b="0" u="none" strike="noStrike" baseline="0" dirty="0">
                <a:latin typeface="LinLibertineTI"/>
              </a:rPr>
              <a:t> </a:t>
            </a:r>
          </a:p>
          <a:p>
            <a:pPr lvl="1"/>
            <a:r>
              <a:rPr lang="en-US" sz="1600" dirty="0">
                <a:latin typeface="LinLibertineTI"/>
              </a:rPr>
              <a:t>shared reference point</a:t>
            </a:r>
            <a:endParaRPr lang="sv-SE" sz="1600" dirty="0"/>
          </a:p>
          <a:p>
            <a:pPr marL="514350" indent="-514350">
              <a:buFont typeface="+mj-lt"/>
              <a:buAutoNum type="arabicPeriod"/>
            </a:pPr>
            <a:r>
              <a:rPr lang="sv-SE" sz="2000" dirty="0" err="1"/>
              <a:t>Identify</a:t>
            </a:r>
            <a:r>
              <a:rPr lang="sv-SE" sz="2000" dirty="0"/>
              <a:t> </a:t>
            </a:r>
            <a:r>
              <a:rPr lang="sv-SE" sz="2000" dirty="0" err="1"/>
              <a:t>aspects</a:t>
            </a:r>
            <a:r>
              <a:rPr lang="sv-SE" sz="2000" dirty="0"/>
              <a:t> for </a:t>
            </a:r>
            <a:r>
              <a:rPr lang="sv-SE" sz="2000" dirty="0" err="1"/>
              <a:t>improvement</a:t>
            </a:r>
            <a:endParaRPr lang="sv-SE" sz="2000" dirty="0"/>
          </a:p>
          <a:p>
            <a:pPr marL="514350" indent="-514350">
              <a:buFont typeface="+mj-lt"/>
              <a:buAutoNum type="arabicPeriod"/>
            </a:pPr>
            <a:r>
              <a:rPr lang="sv-SE" sz="2000" dirty="0"/>
              <a:t>Come </a:t>
            </a:r>
            <a:r>
              <a:rPr lang="sv-SE" sz="2000" dirty="0" err="1"/>
              <a:t>up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ideas</a:t>
            </a:r>
            <a:r>
              <a:rPr lang="sv-SE" sz="2000" dirty="0"/>
              <a:t> for alternative designs </a:t>
            </a:r>
            <a:r>
              <a:rPr lang="sv-SE" sz="2000" dirty="0" err="1"/>
              <a:t>where</a:t>
            </a:r>
            <a:r>
              <a:rPr lang="sv-SE" sz="2000" dirty="0"/>
              <a:t> </a:t>
            </a:r>
            <a:r>
              <a:rPr lang="sv-SE" sz="2000" dirty="0" err="1"/>
              <a:t>one</a:t>
            </a:r>
            <a:r>
              <a:rPr lang="sv-SE" sz="2000" dirty="0"/>
              <a:t> or </a:t>
            </a:r>
            <a:r>
              <a:rPr lang="sv-SE" sz="2000" dirty="0" err="1"/>
              <a:t>several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these</a:t>
            </a:r>
            <a:r>
              <a:rPr lang="sv-SE" sz="2000" dirty="0"/>
              <a:t> </a:t>
            </a:r>
            <a:r>
              <a:rPr lang="sv-SE" sz="2000" dirty="0" err="1"/>
              <a:t>identified</a:t>
            </a:r>
            <a:r>
              <a:rPr lang="sv-SE" sz="2000" dirty="0"/>
              <a:t> </a:t>
            </a:r>
            <a:r>
              <a:rPr lang="sv-SE" sz="2000" dirty="0" err="1"/>
              <a:t>aspects</a:t>
            </a:r>
            <a:r>
              <a:rPr lang="sv-SE" sz="2000" dirty="0"/>
              <a:t> for </a:t>
            </a:r>
            <a:r>
              <a:rPr lang="sv-SE" sz="2000" dirty="0" err="1"/>
              <a:t>improvement</a:t>
            </a:r>
            <a:r>
              <a:rPr lang="sv-SE" sz="2000" dirty="0"/>
              <a:t> </a:t>
            </a:r>
            <a:r>
              <a:rPr lang="sv-SE" sz="2000" dirty="0" err="1"/>
              <a:t>are</a:t>
            </a:r>
            <a:r>
              <a:rPr lang="sv-SE" sz="2000" dirty="0"/>
              <a:t> </a:t>
            </a:r>
            <a:r>
              <a:rPr lang="sv-SE" sz="2000" dirty="0" err="1"/>
              <a:t>integrated</a:t>
            </a:r>
            <a:endParaRPr lang="sv-SE" sz="2000" dirty="0"/>
          </a:p>
          <a:p>
            <a:pPr marL="514350" indent="-514350">
              <a:buFont typeface="+mj-lt"/>
              <a:buAutoNum type="arabicPeriod"/>
            </a:pPr>
            <a:r>
              <a:rPr lang="sv-SE" sz="2000" dirty="0" err="1"/>
              <a:t>Reflect</a:t>
            </a:r>
            <a:r>
              <a:rPr lang="sv-SE" sz="2000" dirty="0"/>
              <a:t> on </a:t>
            </a:r>
            <a:r>
              <a:rPr lang="sv-SE" sz="2000" dirty="0" err="1"/>
              <a:t>consequences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the alternative designs </a:t>
            </a:r>
            <a:r>
              <a:rPr lang="sv-SE" sz="2000" dirty="0" err="1"/>
              <a:t>of</a:t>
            </a:r>
            <a:r>
              <a:rPr lang="sv-SE" sz="2000" dirty="0"/>
              <a:t> the </a:t>
            </a:r>
            <a:r>
              <a:rPr lang="en-US" sz="2000" b="0" i="0" u="none" strike="noStrike" dirty="0">
                <a:effectLst/>
              </a:rPr>
              <a:t>collaborative technology on the hybrid collaboration</a:t>
            </a:r>
            <a:endParaRPr lang="sv-SE" sz="2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4F7187C-0E4A-4D92-AFB3-E366A4D8B7F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sz="2000" dirty="0"/>
              <a:t>Present in </a:t>
            </a:r>
            <a:r>
              <a:rPr lang="sv-SE" sz="2000" dirty="0" err="1"/>
              <a:t>class</a:t>
            </a:r>
            <a:r>
              <a:rPr lang="sv-SE" sz="2000" dirty="0"/>
              <a:t>:</a:t>
            </a:r>
          </a:p>
          <a:p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slide</a:t>
            </a:r>
            <a:r>
              <a:rPr lang="sv-SE" sz="2000" dirty="0"/>
              <a:t> for the </a:t>
            </a:r>
            <a:r>
              <a:rPr lang="sv-SE" sz="2000" dirty="0" err="1"/>
              <a:t>analysis</a:t>
            </a:r>
            <a:endParaRPr lang="sv-SE" sz="2000" dirty="0"/>
          </a:p>
          <a:p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slide</a:t>
            </a:r>
            <a:r>
              <a:rPr lang="sv-SE" sz="2000" dirty="0"/>
              <a:t> for the </a:t>
            </a:r>
            <a:r>
              <a:rPr lang="sv-SE" sz="2000" dirty="0" err="1"/>
              <a:t>aspects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improvement</a:t>
            </a:r>
            <a:endParaRPr lang="sv-SE" sz="2000" dirty="0"/>
          </a:p>
          <a:p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slide</a:t>
            </a:r>
            <a:r>
              <a:rPr lang="sv-SE" sz="2000" dirty="0"/>
              <a:t> for </a:t>
            </a:r>
            <a:r>
              <a:rPr lang="sv-SE" sz="2000" dirty="0" err="1"/>
              <a:t>ideas</a:t>
            </a:r>
            <a:r>
              <a:rPr lang="sv-SE" sz="2000" dirty="0"/>
              <a:t> for alternative design</a:t>
            </a:r>
          </a:p>
          <a:p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slide</a:t>
            </a:r>
            <a:r>
              <a:rPr lang="sv-SE" sz="2000" dirty="0"/>
              <a:t> </a:t>
            </a:r>
            <a:r>
              <a:rPr lang="sv-SE" sz="2000" dirty="0" err="1"/>
              <a:t>with</a:t>
            </a:r>
            <a:r>
              <a:rPr lang="sv-SE" sz="2000" dirty="0"/>
              <a:t> </a:t>
            </a:r>
            <a:r>
              <a:rPr lang="sv-SE" sz="2000" dirty="0" err="1"/>
              <a:t>reflections</a:t>
            </a:r>
            <a:r>
              <a:rPr lang="sv-SE" sz="2000" dirty="0"/>
              <a:t> on </a:t>
            </a:r>
            <a:r>
              <a:rPr lang="sv-SE" sz="2000" dirty="0" err="1"/>
              <a:t>consequences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</a:t>
            </a:r>
            <a:r>
              <a:rPr lang="sv-SE" sz="2000" dirty="0" err="1"/>
              <a:t>one</a:t>
            </a:r>
            <a:r>
              <a:rPr lang="sv-SE" sz="2000" dirty="0"/>
              <a:t> </a:t>
            </a:r>
            <a:r>
              <a:rPr lang="sv-SE" sz="2000" dirty="0" err="1"/>
              <a:t>of</a:t>
            </a:r>
            <a:r>
              <a:rPr lang="sv-SE" sz="2000" dirty="0"/>
              <a:t> the alternative designs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905901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Recommended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readings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EF40-7D31-4FC3-B4F6-6D91680BB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a-DK" sz="2000" b="0" i="0" u="none" strike="noStrike" baseline="0" dirty="0">
                <a:latin typeface="Calibri" panose="020F0502020204030204" pitchFamily="34" charset="0"/>
              </a:rPr>
              <a:t>Thomas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Neumayr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Banu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Saatçi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Sean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Rintel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Clemens N. Klokmose &amp; Mirjam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Augstein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 (2021). </a:t>
            </a:r>
            <a:r>
              <a:rPr lang="en-US" sz="2000" i="0" u="none" strike="noStrike" baseline="0" dirty="0">
                <a:latin typeface="Calibri-Bold"/>
              </a:rPr>
              <a:t>What was Hybrid? A Systematic Review of Hybrid Collaboration and Meetings </a:t>
            </a:r>
            <a:r>
              <a:rPr lang="da-DK" sz="2000" i="0" u="none" strike="noStrike" baseline="0" dirty="0">
                <a:latin typeface="Calibri-Bold"/>
              </a:rPr>
              <a:t>Research. </a:t>
            </a:r>
            <a:r>
              <a:rPr lang="en-US" sz="2000" b="0" u="none" strike="noStrike" baseline="0" dirty="0">
                <a:latin typeface="Calibri-Italic"/>
              </a:rPr>
              <a:t>Manuscript in preparation for submission to the Journal of Computer Supported </a:t>
            </a:r>
            <a:r>
              <a:rPr lang="da-DK" sz="2000" b="0" u="none" strike="noStrike" baseline="0" dirty="0" err="1">
                <a:latin typeface="Calibri-Italic"/>
              </a:rPr>
              <a:t>Cooperative</a:t>
            </a:r>
            <a:r>
              <a:rPr lang="da-DK" sz="2000" b="0" u="none" strike="noStrike" baseline="0" dirty="0">
                <a:latin typeface="Calibri-Italic"/>
              </a:rPr>
              <a:t> Work (JCSCW)</a:t>
            </a: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346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2267-FD9D-4682-9DD5-9267F3C81C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482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References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25997-3CE3-46D3-B2F8-319E0F0F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000" b="0" i="0" u="none" strike="noStrike" baseline="0" dirty="0">
                <a:latin typeface="Calibri" panose="020F0502020204030204" pitchFamily="34" charset="0"/>
              </a:rPr>
              <a:t>Thomas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Neumayr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Banu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Saatçi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Sean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Rintel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, Clemens N. Klokmose &amp; Mirjam </a:t>
            </a:r>
            <a:r>
              <a:rPr lang="da-DK" sz="2000" b="0" i="0" u="none" strike="noStrike" baseline="0" dirty="0" err="1">
                <a:latin typeface="Calibri" panose="020F0502020204030204" pitchFamily="34" charset="0"/>
              </a:rPr>
              <a:t>Augstein</a:t>
            </a:r>
            <a:r>
              <a:rPr lang="da-DK" sz="2000" b="0" i="0" u="none" strike="noStrike" baseline="0" dirty="0">
                <a:latin typeface="Calibri" panose="020F0502020204030204" pitchFamily="34" charset="0"/>
              </a:rPr>
              <a:t> (2021). </a:t>
            </a:r>
            <a:r>
              <a:rPr lang="en-US" sz="2000" i="0" u="none" strike="noStrike" baseline="0" dirty="0">
                <a:latin typeface="Calibri-Bold"/>
              </a:rPr>
              <a:t>What was Hybrid? A Systematic Review of Hybrid Collaboration and Meetings </a:t>
            </a:r>
            <a:r>
              <a:rPr lang="da-DK" sz="2000" i="0" u="none" strike="noStrike" baseline="0" dirty="0">
                <a:latin typeface="Calibri-Bold"/>
              </a:rPr>
              <a:t>Research. </a:t>
            </a:r>
            <a:r>
              <a:rPr lang="en-US" sz="2000" b="0" i="1" u="none" strike="noStrike" baseline="0" dirty="0">
                <a:latin typeface="Calibri-Italic"/>
              </a:rPr>
              <a:t>Manuscript in preparation for submission to the Journal of Computer Supported </a:t>
            </a:r>
            <a:r>
              <a:rPr lang="da-DK" sz="2000" b="0" i="1" u="none" strike="noStrike" baseline="0" dirty="0" err="1">
                <a:latin typeface="Calibri-Italic"/>
              </a:rPr>
              <a:t>Cooperative</a:t>
            </a:r>
            <a:r>
              <a:rPr lang="da-DK" sz="2000" b="0" i="1" u="none" strike="noStrike" baseline="0" dirty="0">
                <a:latin typeface="Calibri-Italic"/>
              </a:rPr>
              <a:t> Work (JCSCW)</a:t>
            </a:r>
            <a:endParaRPr lang="da-DK" sz="2000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51337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849" y="1286290"/>
            <a:ext cx="6090302" cy="2025353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B8D20CA-0470-C75A-5208-951F2FF87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427" y="5711090"/>
            <a:ext cx="2743200" cy="790414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37E61BFD-E18B-E2A7-ED9A-E782B484F0AA}"/>
              </a:ext>
            </a:extLst>
          </p:cNvPr>
          <p:cNvSpPr txBox="1"/>
          <p:nvPr/>
        </p:nvSpPr>
        <p:spPr>
          <a:xfrm>
            <a:off x="1525373" y="5918886"/>
            <a:ext cx="3155091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hlinkClick r:id="rId4"/>
              </a:rPr>
              <a:t>https://tedco.se/</a:t>
            </a:r>
            <a:r>
              <a:rPr lang="en-GB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B4AF921-A683-6552-436C-2A03B1B2BFFE}"/>
              </a:ext>
            </a:extLst>
          </p:cNvPr>
          <p:cNvSpPr txBox="1">
            <a:spLocks/>
          </p:cNvSpPr>
          <p:nvPr/>
        </p:nvSpPr>
        <p:spPr>
          <a:xfrm>
            <a:off x="641180" y="3230012"/>
            <a:ext cx="10867648" cy="2481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400" dirty="0"/>
            </a:b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Disclaimer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: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European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Commission's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support for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production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this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publication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does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not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constitute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an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endorsement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contents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reflect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views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only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authors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and the Commission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cannot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responsible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any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use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made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information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contained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therein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863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461C4B3DE2E749A4E3D3B7040AAF21" ma:contentTypeVersion="16" ma:contentTypeDescription="Skapa ett nytt dokument." ma:contentTypeScope="" ma:versionID="d01b234734a8421b68037da1ffa870d7">
  <xsd:schema xmlns:xsd="http://www.w3.org/2001/XMLSchema" xmlns:xs="http://www.w3.org/2001/XMLSchema" xmlns:p="http://schemas.microsoft.com/office/2006/metadata/properties" xmlns:ns2="c1828bc7-3938-4143-b03d-ef1abb4e5897" xmlns:ns3="efa87cf6-d4c5-41ed-a5d8-bce68cd0959f" targetNamespace="http://schemas.microsoft.com/office/2006/metadata/properties" ma:root="true" ma:fieldsID="a6bf9df15207e94c6e544d9f25bfe3fb" ns2:_="" ns3:_="">
    <xsd:import namespace="c1828bc7-3938-4143-b03d-ef1abb4e5897"/>
    <xsd:import namespace="efa87cf6-d4c5-41ed-a5d8-bce68cd095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28bc7-3938-4143-b03d-ef1abb4e58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c5eaf389-1862-4172-ae78-bb724b123c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87cf6-d4c5-41ed-a5d8-bce68cd0959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f5ee58b-52cf-476e-b9e1-1e4c05a4d8b1}" ma:internalName="TaxCatchAll" ma:showField="CatchAllData" ma:web="efa87cf6-d4c5-41ed-a5d8-bce68cd095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a87cf6-d4c5-41ed-a5d8-bce68cd0959f" xsi:nil="true"/>
    <lcf76f155ced4ddcb4097134ff3c332f xmlns="c1828bc7-3938-4143-b03d-ef1abb4e589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9E9634-8618-46F4-85F7-85B3E1AD30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7D1363-171C-454E-B342-9DFA877CB1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828bc7-3938-4143-b03d-ef1abb4e5897"/>
    <ds:schemaRef ds:uri="efa87cf6-d4c5-41ed-a5d8-bce68cd095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0B0939-ACE4-4D69-84EF-C67929C09454}">
  <ds:schemaRefs>
    <ds:schemaRef ds:uri="http://purl.org/dc/elements/1.1/"/>
    <ds:schemaRef ds:uri="efa87cf6-d4c5-41ed-a5d8-bce68cd0959f"/>
    <ds:schemaRef ds:uri="c1828bc7-3938-4143-b03d-ef1abb4e5897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416</Words>
  <Application>Microsoft Macintosh PowerPoint</Application>
  <PresentationFormat>Bredbild</PresentationFormat>
  <Paragraphs>35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Calibri-Bold</vt:lpstr>
      <vt:lpstr>Calibri-Italic</vt:lpstr>
      <vt:lpstr>LinLibertineT</vt:lpstr>
      <vt:lpstr>LinLibertineTI</vt:lpstr>
      <vt:lpstr>office theme</vt:lpstr>
      <vt:lpstr>Hybrid Collaboration Exercise</vt:lpstr>
      <vt:lpstr>Summary &amp; Learning goals</vt:lpstr>
      <vt:lpstr>Exercise (individual or group)</vt:lpstr>
      <vt:lpstr>Recommended readings</vt:lpstr>
      <vt:lpstr>References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Olof Torgersson</cp:lastModifiedBy>
  <cp:revision>2</cp:revision>
  <dcterms:created xsi:type="dcterms:W3CDTF">2022-07-01T09:20:55Z</dcterms:created>
  <dcterms:modified xsi:type="dcterms:W3CDTF">2023-06-19T20:32:27Z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0x010100CD461C4B3DE2E749A4E3D3B7040AAF21</vt:lpwstr>
  </property>
  <property fmtid="{D5CDD505-2E9C-101B-9397-08002B2CF9AE}" pid="3" name="MediaServiceImageTags">
    <vt:lpwstr/>
  </property>
</Properties>
</file>