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9" r:id="rId6"/>
    <p:sldId id="268" r:id="rId7"/>
    <p:sldId id="266"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201"/>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6126F-3E9B-2748-BAF7-791929228FCD}" v="1" dt="2023-06-19T10:30:55.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snapToGrid="0">
      <p:cViewPr varScale="1">
        <p:scale>
          <a:sx n="121" d="100"/>
          <a:sy n="121"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kce Elif Baykal" userId="S::elif.baykal_ozyegin.edu.tr#ext#@chalmers.onmicrosoft.com::a97318c8-43d0-48f8-a258-056eab3cf248" providerId="AD" clId="Web-{A2BFB8B9-83B2-4C05-AD2A-22CE984DAB78}"/>
    <pc:docChg chg="delSld modSld">
      <pc:chgData name="Gokce Elif Baykal" userId="S::elif.baykal_ozyegin.edu.tr#ext#@chalmers.onmicrosoft.com::a97318c8-43d0-48f8-a258-056eab3cf248" providerId="AD" clId="Web-{A2BFB8B9-83B2-4C05-AD2A-22CE984DAB78}" dt="2023-02-16T07:11:04.961" v="224"/>
      <pc:docMkLst>
        <pc:docMk/>
      </pc:docMkLst>
      <pc:sldChg chg="del">
        <pc:chgData name="Gokce Elif Baykal" userId="S::elif.baykal_ozyegin.edu.tr#ext#@chalmers.onmicrosoft.com::a97318c8-43d0-48f8-a258-056eab3cf248" providerId="AD" clId="Web-{A2BFB8B9-83B2-4C05-AD2A-22CE984DAB78}" dt="2023-02-16T07:11:04.961" v="224"/>
        <pc:sldMkLst>
          <pc:docMk/>
          <pc:sldMk cId="651337835" sldId="258"/>
        </pc:sldMkLst>
      </pc:sldChg>
      <pc:sldChg chg="addSp delSp modSp mod setBg">
        <pc:chgData name="Gokce Elif Baykal" userId="S::elif.baykal_ozyegin.edu.tr#ext#@chalmers.onmicrosoft.com::a97318c8-43d0-48f8-a258-056eab3cf248" providerId="AD" clId="Web-{A2BFB8B9-83B2-4C05-AD2A-22CE984DAB78}" dt="2023-02-16T07:10:59.086" v="223" actId="20577"/>
        <pc:sldMkLst>
          <pc:docMk/>
          <pc:sldMk cId="1083468244" sldId="266"/>
        </pc:sldMkLst>
        <pc:spChg chg="mod">
          <ac:chgData name="Gokce Elif Baykal" userId="S::elif.baykal_ozyegin.edu.tr#ext#@chalmers.onmicrosoft.com::a97318c8-43d0-48f8-a258-056eab3cf248" providerId="AD" clId="Web-{A2BFB8B9-83B2-4C05-AD2A-22CE984DAB78}" dt="2023-02-16T07:09:07.771" v="140"/>
          <ac:spMkLst>
            <pc:docMk/>
            <pc:sldMk cId="1083468244" sldId="266"/>
            <ac:spMk id="2" creationId="{7AE226F9-2B1F-4368-99D3-A50BFAD53EB0}"/>
          </ac:spMkLst>
        </pc:spChg>
        <pc:spChg chg="del">
          <ac:chgData name="Gokce Elif Baykal" userId="S::elif.baykal_ozyegin.edu.tr#ext#@chalmers.onmicrosoft.com::a97318c8-43d0-48f8-a258-056eab3cf248" providerId="AD" clId="Web-{A2BFB8B9-83B2-4C05-AD2A-22CE984DAB78}" dt="2023-02-16T07:05:30.531" v="137"/>
          <ac:spMkLst>
            <pc:docMk/>
            <pc:sldMk cId="1083468244" sldId="266"/>
            <ac:spMk id="3" creationId="{EB31EF40-7D31-4FC3-B4F6-6D91680BBD88}"/>
          </ac:spMkLst>
        </pc:spChg>
        <pc:spChg chg="add del mod">
          <ac:chgData name="Gokce Elif Baykal" userId="S::elif.baykal_ozyegin.edu.tr#ext#@chalmers.onmicrosoft.com::a97318c8-43d0-48f8-a258-056eab3cf248" providerId="AD" clId="Web-{A2BFB8B9-83B2-4C05-AD2A-22CE984DAB78}" dt="2023-02-16T07:08:49.380" v="139"/>
          <ac:spMkLst>
            <pc:docMk/>
            <pc:sldMk cId="1083468244" sldId="266"/>
            <ac:spMk id="6" creationId="{0603CFCB-2BAD-98BB-9568-51D28C8AD6A9}"/>
          </ac:spMkLst>
        </pc:spChg>
        <pc:spChg chg="add mod">
          <ac:chgData name="Gokce Elif Baykal" userId="S::elif.baykal_ozyegin.edu.tr#ext#@chalmers.onmicrosoft.com::a97318c8-43d0-48f8-a258-056eab3cf248" providerId="AD" clId="Web-{A2BFB8B9-83B2-4C05-AD2A-22CE984DAB78}" dt="2023-02-16T07:10:59.086" v="223" actId="20577"/>
          <ac:spMkLst>
            <pc:docMk/>
            <pc:sldMk cId="1083468244" sldId="266"/>
            <ac:spMk id="11" creationId="{AEFFF5BE-42E5-DFFF-3BF5-B43C7CDC562A}"/>
          </ac:spMkLst>
        </pc:spChg>
        <pc:spChg chg="add">
          <ac:chgData name="Gokce Elif Baykal" userId="S::elif.baykal_ozyegin.edu.tr#ext#@chalmers.onmicrosoft.com::a97318c8-43d0-48f8-a258-056eab3cf248" providerId="AD" clId="Web-{A2BFB8B9-83B2-4C05-AD2A-22CE984DAB78}" dt="2023-02-16T07:09:07.771" v="140"/>
          <ac:spMkLst>
            <pc:docMk/>
            <pc:sldMk cId="1083468244" sldId="266"/>
            <ac:spMk id="14" creationId="{0E3596DD-156A-473E-9BB3-C6A29F7574E9}"/>
          </ac:spMkLst>
        </pc:spChg>
        <pc:spChg chg="add">
          <ac:chgData name="Gokce Elif Baykal" userId="S::elif.baykal_ozyegin.edu.tr#ext#@chalmers.onmicrosoft.com::a97318c8-43d0-48f8-a258-056eab3cf248" providerId="AD" clId="Web-{A2BFB8B9-83B2-4C05-AD2A-22CE984DAB78}" dt="2023-02-16T07:09:07.771" v="140"/>
          <ac:spMkLst>
            <pc:docMk/>
            <pc:sldMk cId="1083468244" sldId="266"/>
            <ac:spMk id="16" creationId="{2C46C4D6-C474-4E92-B52E-944C1118F7B6}"/>
          </ac:spMkLst>
        </pc:spChg>
        <pc:picChg chg="add del mod ord">
          <ac:chgData name="Gokce Elif Baykal" userId="S::elif.baykal_ozyegin.edu.tr#ext#@chalmers.onmicrosoft.com::a97318c8-43d0-48f8-a258-056eab3cf248" providerId="AD" clId="Web-{A2BFB8B9-83B2-4C05-AD2A-22CE984DAB78}" dt="2023-02-16T07:05:34.812" v="138"/>
          <ac:picMkLst>
            <pc:docMk/>
            <pc:sldMk cId="1083468244" sldId="266"/>
            <ac:picMk id="4" creationId="{AB1DC63F-72B0-E0AE-B4E3-B065D606BE97}"/>
          </ac:picMkLst>
        </pc:picChg>
        <pc:picChg chg="add mod ord">
          <ac:chgData name="Gokce Elif Baykal" userId="S::elif.baykal_ozyegin.edu.tr#ext#@chalmers.onmicrosoft.com::a97318c8-43d0-48f8-a258-056eab3cf248" providerId="AD" clId="Web-{A2BFB8B9-83B2-4C05-AD2A-22CE984DAB78}" dt="2023-02-16T07:09:21.083" v="142" actId="14100"/>
          <ac:picMkLst>
            <pc:docMk/>
            <pc:sldMk cId="1083468244" sldId="266"/>
            <ac:picMk id="7" creationId="{C1FD5B1F-A2F2-FC88-E822-A0C393CDE35D}"/>
          </ac:picMkLst>
        </pc:picChg>
      </pc:sldChg>
      <pc:sldChg chg="modSp">
        <pc:chgData name="Gokce Elif Baykal" userId="S::elif.baykal_ozyegin.edu.tr#ext#@chalmers.onmicrosoft.com::a97318c8-43d0-48f8-a258-056eab3cf248" providerId="AD" clId="Web-{A2BFB8B9-83B2-4C05-AD2A-22CE984DAB78}" dt="2023-02-16T07:09:45.834" v="145" actId="20577"/>
        <pc:sldMkLst>
          <pc:docMk/>
          <pc:sldMk cId="1796024599" sldId="268"/>
        </pc:sldMkLst>
        <pc:spChg chg="mod">
          <ac:chgData name="Gokce Elif Baykal" userId="S::elif.baykal_ozyegin.edu.tr#ext#@chalmers.onmicrosoft.com::a97318c8-43d0-48f8-a258-056eab3cf248" providerId="AD" clId="Web-{A2BFB8B9-83B2-4C05-AD2A-22CE984DAB78}" dt="2023-02-16T07:09:45.834" v="145" actId="20577"/>
          <ac:spMkLst>
            <pc:docMk/>
            <pc:sldMk cId="1796024599" sldId="268"/>
            <ac:spMk id="5" creationId="{E7700249-7B83-4B4C-B6BB-501F9C5ABACB}"/>
          </ac:spMkLst>
        </pc:spChg>
      </pc:sldChg>
    </pc:docChg>
  </pc:docChgLst>
  <pc:docChgLst>
    <pc:chgData name="Gokce Elif Baykal" userId="S::elif.baykal_ozyegin.edu.tr#ext#@chalmers.onmicrosoft.com::a97318c8-43d0-48f8-a258-056eab3cf248" providerId="AD" clId="Web-{C1662F55-BF3E-408A-878F-07A5D170F184}"/>
    <pc:docChg chg="addSld delSld modSld">
      <pc:chgData name="Gokce Elif Baykal" userId="S::elif.baykal_ozyegin.edu.tr#ext#@chalmers.onmicrosoft.com::a97318c8-43d0-48f8-a258-056eab3cf248" providerId="AD" clId="Web-{C1662F55-BF3E-408A-878F-07A5D170F184}" dt="2023-02-16T08:13:10.760" v="409" actId="20577"/>
      <pc:docMkLst>
        <pc:docMk/>
      </pc:docMkLst>
      <pc:sldChg chg="del">
        <pc:chgData name="Gokce Elif Baykal" userId="S::elif.baykal_ozyegin.edu.tr#ext#@chalmers.onmicrosoft.com::a97318c8-43d0-48f8-a258-056eab3cf248" providerId="AD" clId="Web-{C1662F55-BF3E-408A-878F-07A5D170F184}" dt="2023-02-16T07:12:10.719" v="1"/>
        <pc:sldMkLst>
          <pc:docMk/>
          <pc:sldMk cId="1445279379" sldId="259"/>
        </pc:sldMkLst>
      </pc:sldChg>
      <pc:sldChg chg="modSp">
        <pc:chgData name="Gokce Elif Baykal" userId="S::elif.baykal_ozyegin.edu.tr#ext#@chalmers.onmicrosoft.com::a97318c8-43d0-48f8-a258-056eab3cf248" providerId="AD" clId="Web-{C1662F55-BF3E-408A-878F-07A5D170F184}" dt="2023-02-16T08:11:22.226" v="273" actId="14100"/>
        <pc:sldMkLst>
          <pc:docMk/>
          <pc:sldMk cId="1083468244" sldId="266"/>
        </pc:sldMkLst>
        <pc:picChg chg="mod">
          <ac:chgData name="Gokce Elif Baykal" userId="S::elif.baykal_ozyegin.edu.tr#ext#@chalmers.onmicrosoft.com::a97318c8-43d0-48f8-a258-056eab3cf248" providerId="AD" clId="Web-{C1662F55-BF3E-408A-878F-07A5D170F184}" dt="2023-02-16T08:11:22.226" v="273" actId="14100"/>
          <ac:picMkLst>
            <pc:docMk/>
            <pc:sldMk cId="1083468244" sldId="266"/>
            <ac:picMk id="7" creationId="{C1FD5B1F-A2F2-FC88-E822-A0C393CDE35D}"/>
          </ac:picMkLst>
        </pc:picChg>
      </pc:sldChg>
      <pc:sldChg chg="modSp add">
        <pc:chgData name="Gokce Elif Baykal" userId="S::elif.baykal_ozyegin.edu.tr#ext#@chalmers.onmicrosoft.com::a97318c8-43d0-48f8-a258-056eab3cf248" providerId="AD" clId="Web-{C1662F55-BF3E-408A-878F-07A5D170F184}" dt="2023-02-16T08:13:10.760" v="409" actId="20577"/>
        <pc:sldMkLst>
          <pc:docMk/>
          <pc:sldMk cId="3170632570" sldId="269"/>
        </pc:sldMkLst>
        <pc:spChg chg="mod">
          <ac:chgData name="Gokce Elif Baykal" userId="S::elif.baykal_ozyegin.edu.tr#ext#@chalmers.onmicrosoft.com::a97318c8-43d0-48f8-a258-056eab3cf248" providerId="AD" clId="Web-{C1662F55-BF3E-408A-878F-07A5D170F184}" dt="2023-02-16T07:17:22.913" v="143" actId="20577"/>
          <ac:spMkLst>
            <pc:docMk/>
            <pc:sldMk cId="3170632570" sldId="269"/>
            <ac:spMk id="7" creationId="{3C6D44DF-C734-B558-7ED7-C0CDD043C833}"/>
          </ac:spMkLst>
        </pc:spChg>
        <pc:spChg chg="mod">
          <ac:chgData name="Gokce Elif Baykal" userId="S::elif.baykal_ozyegin.edu.tr#ext#@chalmers.onmicrosoft.com::a97318c8-43d0-48f8-a258-056eab3cf248" providerId="AD" clId="Web-{C1662F55-BF3E-408A-878F-07A5D170F184}" dt="2023-02-16T08:13:10.760" v="409" actId="20577"/>
          <ac:spMkLst>
            <pc:docMk/>
            <pc:sldMk cId="3170632570" sldId="269"/>
            <ac:spMk id="8" creationId="{2264F49D-6686-F449-57F3-5832D839B63A}"/>
          </ac:spMkLst>
        </pc:spChg>
      </pc:sldChg>
    </pc:docChg>
  </pc:docChgLst>
  <pc:docChgLst>
    <pc:chgData name="Gokce Elif Baykal" userId="S::elif.baykal_ozyegin.edu.tr#ext#@chalmers.onmicrosoft.com::a97318c8-43d0-48f8-a258-056eab3cf248" providerId="AD" clId="Web-{D289DA47-5A4F-46F4-9E26-9E6D438D2197}"/>
    <pc:docChg chg="modSld">
      <pc:chgData name="Gokce Elif Baykal" userId="S::elif.baykal_ozyegin.edu.tr#ext#@chalmers.onmicrosoft.com::a97318c8-43d0-48f8-a258-056eab3cf248" providerId="AD" clId="Web-{D289DA47-5A4F-46F4-9E26-9E6D438D2197}" dt="2023-03-09T07:26:30.582" v="26" actId="20577"/>
      <pc:docMkLst>
        <pc:docMk/>
      </pc:docMkLst>
      <pc:sldChg chg="modSp">
        <pc:chgData name="Gokce Elif Baykal" userId="S::elif.baykal_ozyegin.edu.tr#ext#@chalmers.onmicrosoft.com::a97318c8-43d0-48f8-a258-056eab3cf248" providerId="AD" clId="Web-{D289DA47-5A4F-46F4-9E26-9E6D438D2197}" dt="2023-03-09T07:26:30.582" v="26" actId="20577"/>
        <pc:sldMkLst>
          <pc:docMk/>
          <pc:sldMk cId="1083468244" sldId="266"/>
        </pc:sldMkLst>
        <pc:spChg chg="mod">
          <ac:chgData name="Gokce Elif Baykal" userId="S::elif.baykal_ozyegin.edu.tr#ext#@chalmers.onmicrosoft.com::a97318c8-43d0-48f8-a258-056eab3cf248" providerId="AD" clId="Web-{D289DA47-5A4F-46F4-9E26-9E6D438D2197}" dt="2023-03-09T07:26:30.582" v="26" actId="20577"/>
          <ac:spMkLst>
            <pc:docMk/>
            <pc:sldMk cId="1083468244" sldId="266"/>
            <ac:spMk id="11" creationId="{AEFFF5BE-42E5-DFFF-3BF5-B43C7CDC562A}"/>
          </ac:spMkLst>
        </pc:spChg>
      </pc:sldChg>
    </pc:docChg>
  </pc:docChgLst>
  <pc:docChgLst>
    <pc:chgData name="Olof Torgersson" userId="dbc11012-125a-4662-a536-1fac6eb8b947" providerId="ADAL" clId="{F85FAB24-F706-E845-947C-16C0517B5819}"/>
    <pc:docChg chg="modSld">
      <pc:chgData name="Olof Torgersson" userId="dbc11012-125a-4662-a536-1fac6eb8b947" providerId="ADAL" clId="{F85FAB24-F706-E845-947C-16C0517B5819}" dt="2022-11-04T10:11:21.252" v="15" actId="207"/>
      <pc:docMkLst>
        <pc:docMk/>
      </pc:docMkLst>
      <pc:sldChg chg="modSp mod">
        <pc:chgData name="Olof Torgersson" userId="dbc11012-125a-4662-a536-1fac6eb8b947" providerId="ADAL" clId="{F85FAB24-F706-E845-947C-16C0517B5819}" dt="2022-11-04T10:10:48.158" v="9" actId="207"/>
        <pc:sldMkLst>
          <pc:docMk/>
          <pc:sldMk cId="1521668323" sldId="257"/>
        </pc:sldMkLst>
        <pc:spChg chg="mod">
          <ac:chgData name="Olof Torgersson" userId="dbc11012-125a-4662-a536-1fac6eb8b947" providerId="ADAL" clId="{F85FAB24-F706-E845-947C-16C0517B5819}" dt="2022-11-04T10:10:48.158" v="9" actId="207"/>
          <ac:spMkLst>
            <pc:docMk/>
            <pc:sldMk cId="1521668323" sldId="257"/>
            <ac:spMk id="2" creationId="{00000000-0000-0000-0000-000000000000}"/>
          </ac:spMkLst>
        </pc:spChg>
      </pc:sldChg>
      <pc:sldChg chg="modSp mod">
        <pc:chgData name="Olof Torgersson" userId="dbc11012-125a-4662-a536-1fac6eb8b947" providerId="ADAL" clId="{F85FAB24-F706-E845-947C-16C0517B5819}" dt="2022-11-04T10:11:21.252" v="15" actId="207"/>
        <pc:sldMkLst>
          <pc:docMk/>
          <pc:sldMk cId="651337835" sldId="258"/>
        </pc:sldMkLst>
        <pc:spChg chg="mod">
          <ac:chgData name="Olof Torgersson" userId="dbc11012-125a-4662-a536-1fac6eb8b947" providerId="ADAL" clId="{F85FAB24-F706-E845-947C-16C0517B5819}" dt="2022-11-04T10:11:21.252" v="15" actId="207"/>
          <ac:spMkLst>
            <pc:docMk/>
            <pc:sldMk cId="651337835" sldId="258"/>
            <ac:spMk id="2" creationId="{CA8E2267-FD9D-4682-9DD5-9267F3C81CAE}"/>
          </ac:spMkLst>
        </pc:spChg>
      </pc:sldChg>
      <pc:sldChg chg="modSp mod">
        <pc:chgData name="Olof Torgersson" userId="dbc11012-125a-4662-a536-1fac6eb8b947" providerId="ADAL" clId="{F85FAB24-F706-E845-947C-16C0517B5819}" dt="2022-11-04T10:10:59.359" v="11" actId="207"/>
        <pc:sldMkLst>
          <pc:docMk/>
          <pc:sldMk cId="1445279379" sldId="259"/>
        </pc:sldMkLst>
        <pc:spChg chg="mod">
          <ac:chgData name="Olof Torgersson" userId="dbc11012-125a-4662-a536-1fac6eb8b947" providerId="ADAL" clId="{F85FAB24-F706-E845-947C-16C0517B5819}" dt="2022-11-04T10:10:59.359" v="11" actId="207"/>
          <ac:spMkLst>
            <pc:docMk/>
            <pc:sldMk cId="1445279379" sldId="259"/>
            <ac:spMk id="2" creationId="{1B2DA180-B184-40D2-BD5C-8B0A1F9C568B}"/>
          </ac:spMkLst>
        </pc:spChg>
      </pc:sldChg>
      <pc:sldChg chg="modSp mod">
        <pc:chgData name="Olof Torgersson" userId="dbc11012-125a-4662-a536-1fac6eb8b947" providerId="ADAL" clId="{F85FAB24-F706-E845-947C-16C0517B5819}" dt="2022-11-04T10:11:11.509" v="13" actId="207"/>
        <pc:sldMkLst>
          <pc:docMk/>
          <pc:sldMk cId="1083468244" sldId="266"/>
        </pc:sldMkLst>
        <pc:spChg chg="mod">
          <ac:chgData name="Olof Torgersson" userId="dbc11012-125a-4662-a536-1fac6eb8b947" providerId="ADAL" clId="{F85FAB24-F706-E845-947C-16C0517B5819}" dt="2022-11-04T10:11:11.509" v="13" actId="207"/>
          <ac:spMkLst>
            <pc:docMk/>
            <pc:sldMk cId="1083468244" sldId="266"/>
            <ac:spMk id="2" creationId="{7AE226F9-2B1F-4368-99D3-A50BFAD53EB0}"/>
          </ac:spMkLst>
        </pc:spChg>
      </pc:sldChg>
    </pc:docChg>
  </pc:docChgLst>
  <pc:docChgLst>
    <pc:chgData name="Olof Torgersson" userId="dbc11012-125a-4662-a536-1fac6eb8b947" providerId="ADAL" clId="{B6D6126F-3E9B-2748-BAF7-791929228FCD}"/>
    <pc:docChg chg="undo custSel modSld">
      <pc:chgData name="Olof Torgersson" userId="dbc11012-125a-4662-a536-1fac6eb8b947" providerId="ADAL" clId="{B6D6126F-3E9B-2748-BAF7-791929228FCD}" dt="2023-06-19T10:48:53.630" v="9" actId="20577"/>
      <pc:docMkLst>
        <pc:docMk/>
      </pc:docMkLst>
      <pc:sldChg chg="addSp modSp mod">
        <pc:chgData name="Olof Torgersson" userId="dbc11012-125a-4662-a536-1fac6eb8b947" providerId="ADAL" clId="{B6D6126F-3E9B-2748-BAF7-791929228FCD}" dt="2023-06-19T10:48:53.630" v="9" actId="20577"/>
        <pc:sldMkLst>
          <pc:docMk/>
          <pc:sldMk cId="4258634310" sldId="270"/>
        </pc:sldMkLst>
        <pc:spChg chg="add mod">
          <ac:chgData name="Olof Torgersson" userId="dbc11012-125a-4662-a536-1fac6eb8b947" providerId="ADAL" clId="{B6D6126F-3E9B-2748-BAF7-791929228FCD}" dt="2023-06-19T10:48:53.630" v="9" actId="20577"/>
          <ac:spMkLst>
            <pc:docMk/>
            <pc:sldMk cId="4258634310" sldId="270"/>
            <ac:spMk id="2" creationId="{BB4AF921-A683-6552-436C-2A03B1B2BFFE}"/>
          </ac:spMkLst>
        </pc:spChg>
      </pc:sldChg>
    </pc:docChg>
  </pc:docChgLst>
  <pc:docChgLst>
    <pc:chgData name="Gokce Elif Baykal" userId="S::elif.baykal_ozyegin.edu.tr#ext#@chalmers.onmicrosoft.com::a97318c8-43d0-48f8-a258-056eab3cf248" providerId="AD" clId="Web-{2CE9F83F-B2CF-425F-AF05-B54F2AFF1F77}"/>
    <pc:docChg chg="modSld">
      <pc:chgData name="Gokce Elif Baykal" userId="S::elif.baykal_ozyegin.edu.tr#ext#@chalmers.onmicrosoft.com::a97318c8-43d0-48f8-a258-056eab3cf248" providerId="AD" clId="Web-{2CE9F83F-B2CF-425F-AF05-B54F2AFF1F77}" dt="2023-02-21T07:36:23.196" v="0" actId="20577"/>
      <pc:docMkLst>
        <pc:docMk/>
      </pc:docMkLst>
      <pc:sldChg chg="modSp">
        <pc:chgData name="Gokce Elif Baykal" userId="S::elif.baykal_ozyegin.edu.tr#ext#@chalmers.onmicrosoft.com::a97318c8-43d0-48f8-a258-056eab3cf248" providerId="AD" clId="Web-{2CE9F83F-B2CF-425F-AF05-B54F2AFF1F77}" dt="2023-02-21T07:36:23.196" v="0" actId="20577"/>
        <pc:sldMkLst>
          <pc:docMk/>
          <pc:sldMk cId="1521668323" sldId="257"/>
        </pc:sldMkLst>
        <pc:spChg chg="mod">
          <ac:chgData name="Gokce Elif Baykal" userId="S::elif.baykal_ozyegin.edu.tr#ext#@chalmers.onmicrosoft.com::a97318c8-43d0-48f8-a258-056eab3cf248" providerId="AD" clId="Web-{2CE9F83F-B2CF-425F-AF05-B54F2AFF1F77}" dt="2023-02-21T07:36:23.196" v="0" actId="20577"/>
          <ac:spMkLst>
            <pc:docMk/>
            <pc:sldMk cId="1521668323" sldId="257"/>
            <ac:spMk id="2" creationId="{00000000-0000-0000-0000-000000000000}"/>
          </ac:spMkLst>
        </pc:spChg>
      </pc:sldChg>
    </pc:docChg>
  </pc:docChgLst>
  <pc:docChgLst>
    <pc:chgData name="Gokce Elif Baykal" userId="S::elif.baykal_ozyegin.edu.tr#ext#@chalmers.onmicrosoft.com::a97318c8-43d0-48f8-a258-056eab3cf248" providerId="AD" clId="Web-{6B4D04CC-3E13-4BA4-9790-4EF34576E2B3}"/>
    <pc:docChg chg="addSld modSld">
      <pc:chgData name="Gokce Elif Baykal" userId="S::elif.baykal_ozyegin.edu.tr#ext#@chalmers.onmicrosoft.com::a97318c8-43d0-48f8-a258-056eab3cf248" providerId="AD" clId="Web-{6B4D04CC-3E13-4BA4-9790-4EF34576E2B3}" dt="2023-02-28T10:14:37.166" v="111" actId="20577"/>
      <pc:docMkLst>
        <pc:docMk/>
      </pc:docMkLst>
      <pc:sldChg chg="addSp delSp modSp">
        <pc:chgData name="Gokce Elif Baykal" userId="S::elif.baykal_ozyegin.edu.tr#ext#@chalmers.onmicrosoft.com::a97318c8-43d0-48f8-a258-056eab3cf248" providerId="AD" clId="Web-{6B4D04CC-3E13-4BA4-9790-4EF34576E2B3}" dt="2023-02-28T10:00:58.998" v="6" actId="1076"/>
        <pc:sldMkLst>
          <pc:docMk/>
          <pc:sldMk cId="1521668323" sldId="257"/>
        </pc:sldMkLst>
        <pc:spChg chg="add del mod">
          <ac:chgData name="Gokce Elif Baykal" userId="S::elif.baykal_ozyegin.edu.tr#ext#@chalmers.onmicrosoft.com::a97318c8-43d0-48f8-a258-056eab3cf248" providerId="AD" clId="Web-{6B4D04CC-3E13-4BA4-9790-4EF34576E2B3}" dt="2023-02-28T10:00:36.716" v="3"/>
          <ac:spMkLst>
            <pc:docMk/>
            <pc:sldMk cId="1521668323" sldId="257"/>
            <ac:spMk id="3" creationId="{4FE40E30-DE68-E4EE-FE75-987BC3AF0800}"/>
          </ac:spMkLst>
        </pc:spChg>
        <pc:spChg chg="add">
          <ac:chgData name="Gokce Elif Baykal" userId="S::elif.baykal_ozyegin.edu.tr#ext#@chalmers.onmicrosoft.com::a97318c8-43d0-48f8-a258-056eab3cf248" providerId="AD" clId="Web-{6B4D04CC-3E13-4BA4-9790-4EF34576E2B3}" dt="2023-02-28T10:00:46.841" v="4"/>
          <ac:spMkLst>
            <pc:docMk/>
            <pc:sldMk cId="1521668323" sldId="257"/>
            <ac:spMk id="5" creationId="{2360E52B-3C2F-C744-79CE-1D49C0CEF1DD}"/>
          </ac:spMkLst>
        </pc:spChg>
        <pc:picChg chg="add mod">
          <ac:chgData name="Gokce Elif Baykal" userId="S::elif.baykal_ozyegin.edu.tr#ext#@chalmers.onmicrosoft.com::a97318c8-43d0-48f8-a258-056eab3cf248" providerId="AD" clId="Web-{6B4D04CC-3E13-4BA4-9790-4EF34576E2B3}" dt="2023-02-28T10:00:58.998" v="6" actId="1076"/>
          <ac:picMkLst>
            <pc:docMk/>
            <pc:sldMk cId="1521668323" sldId="257"/>
            <ac:picMk id="6" creationId="{4D19F026-8B3A-56D6-33C7-3B24E99E4ADF}"/>
          </ac:picMkLst>
        </pc:picChg>
      </pc:sldChg>
      <pc:sldChg chg="modSp">
        <pc:chgData name="Gokce Elif Baykal" userId="S::elif.baykal_ozyegin.edu.tr#ext#@chalmers.onmicrosoft.com::a97318c8-43d0-48f8-a258-056eab3cf248" providerId="AD" clId="Web-{6B4D04CC-3E13-4BA4-9790-4EF34576E2B3}" dt="2023-02-28T10:14:37.166" v="111" actId="20577"/>
        <pc:sldMkLst>
          <pc:docMk/>
          <pc:sldMk cId="1796024599" sldId="268"/>
        </pc:sldMkLst>
        <pc:spChg chg="mod">
          <ac:chgData name="Gokce Elif Baykal" userId="S::elif.baykal_ozyegin.edu.tr#ext#@chalmers.onmicrosoft.com::a97318c8-43d0-48f8-a258-056eab3cf248" providerId="AD" clId="Web-{6B4D04CC-3E13-4BA4-9790-4EF34576E2B3}" dt="2023-02-28T10:13:53.071" v="103" actId="14100"/>
          <ac:spMkLst>
            <pc:docMk/>
            <pc:sldMk cId="1796024599" sldId="268"/>
            <ac:spMk id="5" creationId="{E7700249-7B83-4B4C-B6BB-501F9C5ABACB}"/>
          </ac:spMkLst>
        </pc:spChg>
        <pc:spChg chg="mod">
          <ac:chgData name="Gokce Elif Baykal" userId="S::elif.baykal_ozyegin.edu.tr#ext#@chalmers.onmicrosoft.com::a97318c8-43d0-48f8-a258-056eab3cf248" providerId="AD" clId="Web-{6B4D04CC-3E13-4BA4-9790-4EF34576E2B3}" dt="2023-02-28T10:14:37.166" v="111" actId="20577"/>
          <ac:spMkLst>
            <pc:docMk/>
            <pc:sldMk cId="1796024599" sldId="268"/>
            <ac:spMk id="18" creationId="{DE5A5C09-FCF0-466C-A7A6-C892CA3DED90}"/>
          </ac:spMkLst>
        </pc:spChg>
        <pc:spChg chg="mod">
          <ac:chgData name="Gokce Elif Baykal" userId="S::elif.baykal_ozyegin.edu.tr#ext#@chalmers.onmicrosoft.com::a97318c8-43d0-48f8-a258-056eab3cf248" providerId="AD" clId="Web-{6B4D04CC-3E13-4BA4-9790-4EF34576E2B3}" dt="2023-02-28T10:13:59.649" v="105" actId="20577"/>
          <ac:spMkLst>
            <pc:docMk/>
            <pc:sldMk cId="1796024599" sldId="268"/>
            <ac:spMk id="19" creationId="{B60943A2-5FBC-407C-98BB-0A94E2F3DE10}"/>
          </ac:spMkLst>
        </pc:spChg>
      </pc:sldChg>
      <pc:sldChg chg="add">
        <pc:chgData name="Gokce Elif Baykal" userId="S::elif.baykal_ozyegin.edu.tr#ext#@chalmers.onmicrosoft.com::a97318c8-43d0-48f8-a258-056eab3cf248" providerId="AD" clId="Web-{6B4D04CC-3E13-4BA4-9790-4EF34576E2B3}" dt="2023-02-28T10:01:12.467" v="7"/>
        <pc:sldMkLst>
          <pc:docMk/>
          <pc:sldMk cId="4258634310" sldId="270"/>
        </pc:sldMkLst>
      </pc:sldChg>
    </pc:docChg>
  </pc:docChgLst>
  <pc:docChgLst>
    <pc:chgData name="Gokce Elif Baykal" userId="S::elif.baykal_ozyegin.edu.tr#ext#@chalmers.onmicrosoft.com::a97318c8-43d0-48f8-a258-056eab3cf248" providerId="AD" clId="Web-{78126011-96EB-96B1-E842-43F2A32289B0}"/>
    <pc:docChg chg="modSld">
      <pc:chgData name="Gokce Elif Baykal" userId="S::elif.baykal_ozyegin.edu.tr#ext#@chalmers.onmicrosoft.com::a97318c8-43d0-48f8-a258-056eab3cf248" providerId="AD" clId="Web-{78126011-96EB-96B1-E842-43F2A32289B0}" dt="2023-02-16T11:05:23.383" v="2" actId="20577"/>
      <pc:docMkLst>
        <pc:docMk/>
      </pc:docMkLst>
      <pc:sldChg chg="modSp">
        <pc:chgData name="Gokce Elif Baykal" userId="S::elif.baykal_ozyegin.edu.tr#ext#@chalmers.onmicrosoft.com::a97318c8-43d0-48f8-a258-056eab3cf248" providerId="AD" clId="Web-{78126011-96EB-96B1-E842-43F2A32289B0}" dt="2023-02-16T11:05:23.383" v="2" actId="20577"/>
        <pc:sldMkLst>
          <pc:docMk/>
          <pc:sldMk cId="1521668323" sldId="257"/>
        </pc:sldMkLst>
        <pc:spChg chg="mod">
          <ac:chgData name="Gokce Elif Baykal" userId="S::elif.baykal_ozyegin.edu.tr#ext#@chalmers.onmicrosoft.com::a97318c8-43d0-48f8-a258-056eab3cf248" providerId="AD" clId="Web-{78126011-96EB-96B1-E842-43F2A32289B0}" dt="2023-02-16T11:05:23.383" v="2" actId="20577"/>
          <ac:spMkLst>
            <pc:docMk/>
            <pc:sldMk cId="1521668323" sldId="257"/>
            <ac:spMk id="2" creationId="{00000000-0000-0000-0000-000000000000}"/>
          </ac:spMkLst>
        </pc:spChg>
      </pc:sldChg>
    </pc:docChg>
  </pc:docChgLst>
  <pc:docChgLst>
    <pc:chgData name="Eva Eriksson" userId="87606256-1f63-48fa-8a9c-5f271b2048d0" providerId="ADAL" clId="{DD2AB473-EA60-485E-9310-9CC0B25D0548}"/>
    <pc:docChg chg="custSel addSld delSld modSld">
      <pc:chgData name="Eva Eriksson" userId="87606256-1f63-48fa-8a9c-5f271b2048d0" providerId="ADAL" clId="{DD2AB473-EA60-485E-9310-9CC0B25D0548}" dt="2022-11-04T10:00:58.777" v="94"/>
      <pc:docMkLst>
        <pc:docMk/>
      </pc:docMkLst>
      <pc:sldChg chg="del">
        <pc:chgData name="Eva Eriksson" userId="87606256-1f63-48fa-8a9c-5f271b2048d0" providerId="ADAL" clId="{DD2AB473-EA60-485E-9310-9CC0B25D0548}" dt="2022-11-04T09:59:21.452" v="1" actId="47"/>
        <pc:sldMkLst>
          <pc:docMk/>
          <pc:sldMk cId="109857222" sldId="256"/>
        </pc:sldMkLst>
      </pc:sldChg>
      <pc:sldChg chg="modSp add mod">
        <pc:chgData name="Eva Eriksson" userId="87606256-1f63-48fa-8a9c-5f271b2048d0" providerId="ADAL" clId="{DD2AB473-EA60-485E-9310-9CC0B25D0548}" dt="2022-11-04T09:59:41.322" v="53" actId="27636"/>
        <pc:sldMkLst>
          <pc:docMk/>
          <pc:sldMk cId="1521668323" sldId="257"/>
        </pc:sldMkLst>
        <pc:spChg chg="mod">
          <ac:chgData name="Eva Eriksson" userId="87606256-1f63-48fa-8a9c-5f271b2048d0" providerId="ADAL" clId="{DD2AB473-EA60-485E-9310-9CC0B25D0548}" dt="2022-11-04T09:59:41.322" v="53" actId="27636"/>
          <ac:spMkLst>
            <pc:docMk/>
            <pc:sldMk cId="1521668323" sldId="257"/>
            <ac:spMk id="2" creationId="{00000000-0000-0000-0000-000000000000}"/>
          </ac:spMkLst>
        </pc:spChg>
      </pc:sldChg>
      <pc:sldChg chg="modSp new mod">
        <pc:chgData name="Eva Eriksson" userId="87606256-1f63-48fa-8a9c-5f271b2048d0" providerId="ADAL" clId="{DD2AB473-EA60-485E-9310-9CC0B25D0548}" dt="2022-11-04T10:00:20.884" v="93" actId="207"/>
        <pc:sldMkLst>
          <pc:docMk/>
          <pc:sldMk cId="651337835" sldId="258"/>
        </pc:sldMkLst>
        <pc:spChg chg="mod">
          <ac:chgData name="Eva Eriksson" userId="87606256-1f63-48fa-8a9c-5f271b2048d0" providerId="ADAL" clId="{DD2AB473-EA60-485E-9310-9CC0B25D0548}" dt="2022-11-04T10:00:20.884" v="93" actId="207"/>
          <ac:spMkLst>
            <pc:docMk/>
            <pc:sldMk cId="651337835" sldId="258"/>
            <ac:spMk id="2" creationId="{CA8E2267-FD9D-4682-9DD5-9267F3C81CAE}"/>
          </ac:spMkLst>
        </pc:spChg>
      </pc:sldChg>
      <pc:sldChg chg="modSp new mod">
        <pc:chgData name="Eva Eriksson" userId="87606256-1f63-48fa-8a9c-5f271b2048d0" providerId="ADAL" clId="{DD2AB473-EA60-485E-9310-9CC0B25D0548}" dt="2022-11-04T10:00:16.593" v="92" actId="207"/>
        <pc:sldMkLst>
          <pc:docMk/>
          <pc:sldMk cId="1445279379" sldId="259"/>
        </pc:sldMkLst>
        <pc:spChg chg="mod">
          <ac:chgData name="Eva Eriksson" userId="87606256-1f63-48fa-8a9c-5f271b2048d0" providerId="ADAL" clId="{DD2AB473-EA60-485E-9310-9CC0B25D0548}" dt="2022-11-04T10:00:16.593" v="92" actId="207"/>
          <ac:spMkLst>
            <pc:docMk/>
            <pc:sldMk cId="1445279379" sldId="259"/>
            <ac:spMk id="2" creationId="{1B2DA180-B184-40D2-BD5C-8B0A1F9C568B}"/>
          </ac:spMkLst>
        </pc:spChg>
      </pc:sldChg>
      <pc:sldChg chg="add">
        <pc:chgData name="Eva Eriksson" userId="87606256-1f63-48fa-8a9c-5f271b2048d0" providerId="ADAL" clId="{DD2AB473-EA60-485E-9310-9CC0B25D0548}" dt="2022-11-04T10:00:58.777" v="94"/>
        <pc:sldMkLst>
          <pc:docMk/>
          <pc:sldMk cId="1083468244" sldId="266"/>
        </pc:sldMkLst>
      </pc:sldChg>
    </pc:docChg>
  </pc:docChgLst>
  <pc:docChgLst>
    <pc:chgData name="Gokce Elif Baykal" userId="S::elif.baykal_ozyegin.edu.tr#ext#@chalmers.onmicrosoft.com::a97318c8-43d0-48f8-a258-056eab3cf248" providerId="AD" clId="Web-{3C29C62D-F6D5-4242-821E-EF38982F2EC8}"/>
    <pc:docChg chg="modSld">
      <pc:chgData name="Gokce Elif Baykal" userId="S::elif.baykal_ozyegin.edu.tr#ext#@chalmers.onmicrosoft.com::a97318c8-43d0-48f8-a258-056eab3cf248" providerId="AD" clId="Web-{3C29C62D-F6D5-4242-821E-EF38982F2EC8}" dt="2023-02-16T11:55:34.312" v="13"/>
      <pc:docMkLst>
        <pc:docMk/>
      </pc:docMkLst>
      <pc:sldChg chg="addSp delSp modSp">
        <pc:chgData name="Gokce Elif Baykal" userId="S::elif.baykal_ozyegin.edu.tr#ext#@chalmers.onmicrosoft.com::a97318c8-43d0-48f8-a258-056eab3cf248" providerId="AD" clId="Web-{3C29C62D-F6D5-4242-821E-EF38982F2EC8}" dt="2023-02-16T11:55:34.312" v="13"/>
        <pc:sldMkLst>
          <pc:docMk/>
          <pc:sldMk cId="1083468244" sldId="266"/>
        </pc:sldMkLst>
        <pc:picChg chg="add mod">
          <ac:chgData name="Gokce Elif Baykal" userId="S::elif.baykal_ozyegin.edu.tr#ext#@chalmers.onmicrosoft.com::a97318c8-43d0-48f8-a258-056eab3cf248" providerId="AD" clId="Web-{3C29C62D-F6D5-4242-821E-EF38982F2EC8}" dt="2023-02-16T11:49:37.208" v="4" actId="1076"/>
          <ac:picMkLst>
            <pc:docMk/>
            <pc:sldMk cId="1083468244" sldId="266"/>
            <ac:picMk id="3" creationId="{D6E974F2-1C33-E20A-88EA-0100FE65C642}"/>
          </ac:picMkLst>
        </pc:picChg>
        <pc:picChg chg="add del mod">
          <ac:chgData name="Gokce Elif Baykal" userId="S::elif.baykal_ozyegin.edu.tr#ext#@chalmers.onmicrosoft.com::a97318c8-43d0-48f8-a258-056eab3cf248" providerId="AD" clId="Web-{3C29C62D-F6D5-4242-821E-EF38982F2EC8}" dt="2023-02-16T11:55:34.312" v="13"/>
          <ac:picMkLst>
            <pc:docMk/>
            <pc:sldMk cId="1083468244" sldId="266"/>
            <ac:picMk id="5" creationId="{B30AF3B3-354D-EEB1-99BD-E998D69DBC07}"/>
          </ac:picMkLst>
        </pc:picChg>
        <pc:picChg chg="del">
          <ac:chgData name="Gokce Elif Baykal" userId="S::elif.baykal_ozyegin.edu.tr#ext#@chalmers.onmicrosoft.com::a97318c8-43d0-48f8-a258-056eab3cf248" providerId="AD" clId="Web-{3C29C62D-F6D5-4242-821E-EF38982F2EC8}" dt="2023-02-16T11:49:12.863" v="0"/>
          <ac:picMkLst>
            <pc:docMk/>
            <pc:sldMk cId="1083468244" sldId="266"/>
            <ac:picMk id="7" creationId="{C1FD5B1F-A2F2-FC88-E822-A0C393CDE35D}"/>
          </ac:picMkLst>
        </pc:picChg>
      </pc:sldChg>
    </pc:docChg>
  </pc:docChgLst>
  <pc:docChgLst>
    <pc:chgData name="Eva Eriksson" userId="87606256-1f63-48fa-8a9c-5f271b2048d0" providerId="ADAL" clId="{43EEEA84-94AD-49C0-A30D-D8DB42679DBB}"/>
    <pc:docChg chg="undo custSel addSld delSld modSld">
      <pc:chgData name="Eva Eriksson" userId="87606256-1f63-48fa-8a9c-5f271b2048d0" providerId="ADAL" clId="{43EEEA84-94AD-49C0-A30D-D8DB42679DBB}" dt="2022-11-04T13:38:22.805" v="559" actId="20577"/>
      <pc:docMkLst>
        <pc:docMk/>
      </pc:docMkLst>
      <pc:sldChg chg="modSp mod">
        <pc:chgData name="Eva Eriksson" userId="87606256-1f63-48fa-8a9c-5f271b2048d0" providerId="ADAL" clId="{43EEEA84-94AD-49C0-A30D-D8DB42679DBB}" dt="2022-11-04T13:30:59.538" v="1" actId="27636"/>
        <pc:sldMkLst>
          <pc:docMk/>
          <pc:sldMk cId="1521668323" sldId="257"/>
        </pc:sldMkLst>
        <pc:spChg chg="mod">
          <ac:chgData name="Eva Eriksson" userId="87606256-1f63-48fa-8a9c-5f271b2048d0" providerId="ADAL" clId="{43EEEA84-94AD-49C0-A30D-D8DB42679DBB}" dt="2022-11-04T13:30:59.538" v="1" actId="27636"/>
          <ac:spMkLst>
            <pc:docMk/>
            <pc:sldMk cId="1521668323" sldId="257"/>
            <ac:spMk id="2" creationId="{00000000-0000-0000-0000-000000000000}"/>
          </ac:spMkLst>
        </pc:spChg>
      </pc:sldChg>
      <pc:sldChg chg="addSp delSp modSp mod modClrScheme chgLayout">
        <pc:chgData name="Eva Eriksson" userId="87606256-1f63-48fa-8a9c-5f271b2048d0" providerId="ADAL" clId="{43EEEA84-94AD-49C0-A30D-D8DB42679DBB}" dt="2022-11-04T13:31:21.475" v="5" actId="700"/>
        <pc:sldMkLst>
          <pc:docMk/>
          <pc:sldMk cId="1445279379" sldId="259"/>
        </pc:sldMkLst>
        <pc:spChg chg="mod ord">
          <ac:chgData name="Eva Eriksson" userId="87606256-1f63-48fa-8a9c-5f271b2048d0" providerId="ADAL" clId="{43EEEA84-94AD-49C0-A30D-D8DB42679DBB}" dt="2022-11-04T13:31:21.475" v="5" actId="700"/>
          <ac:spMkLst>
            <pc:docMk/>
            <pc:sldMk cId="1445279379" sldId="259"/>
            <ac:spMk id="2" creationId="{1B2DA180-B184-40D2-BD5C-8B0A1F9C568B}"/>
          </ac:spMkLst>
        </pc:spChg>
        <pc:spChg chg="add del mod ord">
          <ac:chgData name="Eva Eriksson" userId="87606256-1f63-48fa-8a9c-5f271b2048d0" providerId="ADAL" clId="{43EEEA84-94AD-49C0-A30D-D8DB42679DBB}" dt="2022-11-04T13:31:21.475" v="5" actId="700"/>
          <ac:spMkLst>
            <pc:docMk/>
            <pc:sldMk cId="1445279379" sldId="259"/>
            <ac:spMk id="3" creationId="{5DD889E0-FEEF-4F90-B33A-1EF1AAB663D0}"/>
          </ac:spMkLst>
        </pc:spChg>
        <pc:spChg chg="add del mod ord">
          <ac:chgData name="Eva Eriksson" userId="87606256-1f63-48fa-8a9c-5f271b2048d0" providerId="ADAL" clId="{43EEEA84-94AD-49C0-A30D-D8DB42679DBB}" dt="2022-11-04T13:31:21.475" v="5" actId="700"/>
          <ac:spMkLst>
            <pc:docMk/>
            <pc:sldMk cId="1445279379" sldId="259"/>
            <ac:spMk id="4" creationId="{491AF999-1E52-4C92-8CC9-4FA28C8D6E97}"/>
          </ac:spMkLst>
        </pc:spChg>
        <pc:spChg chg="add del mod ord">
          <ac:chgData name="Eva Eriksson" userId="87606256-1f63-48fa-8a9c-5f271b2048d0" providerId="ADAL" clId="{43EEEA84-94AD-49C0-A30D-D8DB42679DBB}" dt="2022-11-04T13:31:21.475" v="5" actId="700"/>
          <ac:spMkLst>
            <pc:docMk/>
            <pc:sldMk cId="1445279379" sldId="259"/>
            <ac:spMk id="5" creationId="{8532DBB6-C0FA-4240-B95F-C953EB02FACC}"/>
          </ac:spMkLst>
        </pc:spChg>
      </pc:sldChg>
      <pc:sldChg chg="addSp delSp modSp add del mod modClrScheme chgLayout">
        <pc:chgData name="Eva Eriksson" userId="87606256-1f63-48fa-8a9c-5f271b2048d0" providerId="ADAL" clId="{43EEEA84-94AD-49C0-A30D-D8DB42679DBB}" dt="2022-11-04T13:31:36.408" v="7" actId="47"/>
        <pc:sldMkLst>
          <pc:docMk/>
          <pc:sldMk cId="1522300855" sldId="267"/>
        </pc:sldMkLst>
        <pc:spChg chg="del mod ord">
          <ac:chgData name="Eva Eriksson" userId="87606256-1f63-48fa-8a9c-5f271b2048d0" providerId="ADAL" clId="{43EEEA84-94AD-49C0-A30D-D8DB42679DBB}" dt="2022-11-04T13:31:09.237" v="3" actId="700"/>
          <ac:spMkLst>
            <pc:docMk/>
            <pc:sldMk cId="1522300855" sldId="267"/>
            <ac:spMk id="2" creationId="{1B2DA180-B184-40D2-BD5C-8B0A1F9C568B}"/>
          </ac:spMkLst>
        </pc:spChg>
        <pc:spChg chg="del mod ord">
          <ac:chgData name="Eva Eriksson" userId="87606256-1f63-48fa-8a9c-5f271b2048d0" providerId="ADAL" clId="{43EEEA84-94AD-49C0-A30D-D8DB42679DBB}" dt="2022-11-04T13:31:09.237" v="3" actId="700"/>
          <ac:spMkLst>
            <pc:docMk/>
            <pc:sldMk cId="1522300855" sldId="267"/>
            <ac:spMk id="3" creationId="{5DD889E0-FEEF-4F90-B33A-1EF1AAB663D0}"/>
          </ac:spMkLst>
        </pc:spChg>
        <pc:spChg chg="add mod ord">
          <ac:chgData name="Eva Eriksson" userId="87606256-1f63-48fa-8a9c-5f271b2048d0" providerId="ADAL" clId="{43EEEA84-94AD-49C0-A30D-D8DB42679DBB}" dt="2022-11-04T13:31:09.237" v="3" actId="700"/>
          <ac:spMkLst>
            <pc:docMk/>
            <pc:sldMk cId="1522300855" sldId="267"/>
            <ac:spMk id="4" creationId="{9D60AEBC-A131-4A3C-8D65-8B958F97FA46}"/>
          </ac:spMkLst>
        </pc:spChg>
        <pc:spChg chg="add mod ord">
          <ac:chgData name="Eva Eriksson" userId="87606256-1f63-48fa-8a9c-5f271b2048d0" providerId="ADAL" clId="{43EEEA84-94AD-49C0-A30D-D8DB42679DBB}" dt="2022-11-04T13:31:09.237" v="3" actId="700"/>
          <ac:spMkLst>
            <pc:docMk/>
            <pc:sldMk cId="1522300855" sldId="267"/>
            <ac:spMk id="5" creationId="{B8E03BA4-CE48-4EFA-A53D-E8B1AA02F224}"/>
          </ac:spMkLst>
        </pc:spChg>
        <pc:spChg chg="add mod ord">
          <ac:chgData name="Eva Eriksson" userId="87606256-1f63-48fa-8a9c-5f271b2048d0" providerId="ADAL" clId="{43EEEA84-94AD-49C0-A30D-D8DB42679DBB}" dt="2022-11-04T13:31:09.237" v="3" actId="700"/>
          <ac:spMkLst>
            <pc:docMk/>
            <pc:sldMk cId="1522300855" sldId="267"/>
            <ac:spMk id="6" creationId="{D3FD6C62-DA78-482F-804C-A9B742315714}"/>
          </ac:spMkLst>
        </pc:spChg>
      </pc:sldChg>
      <pc:sldChg chg="addSp delSp modSp add mod modClrScheme chgLayout">
        <pc:chgData name="Eva Eriksson" userId="87606256-1f63-48fa-8a9c-5f271b2048d0" providerId="ADAL" clId="{43EEEA84-94AD-49C0-A30D-D8DB42679DBB}" dt="2022-11-04T13:38:22.805" v="559" actId="20577"/>
        <pc:sldMkLst>
          <pc:docMk/>
          <pc:sldMk cId="1796024599" sldId="268"/>
        </pc:sldMkLst>
        <pc:spChg chg="mod ord">
          <ac:chgData name="Eva Eriksson" userId="87606256-1f63-48fa-8a9c-5f271b2048d0" providerId="ADAL" clId="{43EEEA84-94AD-49C0-A30D-D8DB42679DBB}" dt="2022-11-04T13:31:52.189" v="40" actId="700"/>
          <ac:spMkLst>
            <pc:docMk/>
            <pc:sldMk cId="1796024599" sldId="268"/>
            <ac:spMk id="2" creationId="{1B2DA180-B184-40D2-BD5C-8B0A1F9C568B}"/>
          </ac:spMkLst>
        </pc:spChg>
        <pc:spChg chg="del mod ord">
          <ac:chgData name="Eva Eriksson" userId="87606256-1f63-48fa-8a9c-5f271b2048d0" providerId="ADAL" clId="{43EEEA84-94AD-49C0-A30D-D8DB42679DBB}" dt="2022-11-04T13:31:52.189" v="40" actId="700"/>
          <ac:spMkLst>
            <pc:docMk/>
            <pc:sldMk cId="1796024599" sldId="268"/>
            <ac:spMk id="3" creationId="{5DD889E0-FEEF-4F90-B33A-1EF1AAB663D0}"/>
          </ac:spMkLst>
        </pc:spChg>
        <pc:spChg chg="add del mod ord">
          <ac:chgData name="Eva Eriksson" userId="87606256-1f63-48fa-8a9c-5f271b2048d0" providerId="ADAL" clId="{43EEEA84-94AD-49C0-A30D-D8DB42679DBB}" dt="2022-11-04T13:33:23.566" v="108" actId="478"/>
          <ac:spMkLst>
            <pc:docMk/>
            <pc:sldMk cId="1796024599" sldId="268"/>
            <ac:spMk id="4" creationId="{824B5888-12F4-4449-A6BD-DE0873438564}"/>
          </ac:spMkLst>
        </pc:spChg>
        <pc:spChg chg="add mod ord">
          <ac:chgData name="Eva Eriksson" userId="87606256-1f63-48fa-8a9c-5f271b2048d0" providerId="ADAL" clId="{43EEEA84-94AD-49C0-A30D-D8DB42679DBB}" dt="2022-11-04T13:38:22.805" v="559" actId="20577"/>
          <ac:spMkLst>
            <pc:docMk/>
            <pc:sldMk cId="1796024599" sldId="268"/>
            <ac:spMk id="5" creationId="{E7700249-7B83-4B4C-B6BB-501F9C5ABACB}"/>
          </ac:spMkLst>
        </pc:spChg>
        <pc:spChg chg="add del mod">
          <ac:chgData name="Eva Eriksson" userId="87606256-1f63-48fa-8a9c-5f271b2048d0" providerId="ADAL" clId="{43EEEA84-94AD-49C0-A30D-D8DB42679DBB}" dt="2022-11-04T13:32:59.558" v="107"/>
          <ac:spMkLst>
            <pc:docMk/>
            <pc:sldMk cId="1796024599" sldId="268"/>
            <ac:spMk id="8" creationId="{B41A0AC0-9E9F-4ED7-83A7-0370A139E19F}"/>
          </ac:spMkLst>
        </pc:spChg>
        <pc:spChg chg="add del mod">
          <ac:chgData name="Eva Eriksson" userId="87606256-1f63-48fa-8a9c-5f271b2048d0" providerId="ADAL" clId="{43EEEA84-94AD-49C0-A30D-D8DB42679DBB}" dt="2022-11-04T13:32:59.558" v="107"/>
          <ac:spMkLst>
            <pc:docMk/>
            <pc:sldMk cId="1796024599" sldId="268"/>
            <ac:spMk id="9" creationId="{6FF3675B-AA30-4697-980A-70B56301D66C}"/>
          </ac:spMkLst>
        </pc:spChg>
        <pc:spChg chg="add del mod">
          <ac:chgData name="Eva Eriksson" userId="87606256-1f63-48fa-8a9c-5f271b2048d0" providerId="ADAL" clId="{43EEEA84-94AD-49C0-A30D-D8DB42679DBB}" dt="2022-11-04T13:32:59.558" v="107"/>
          <ac:spMkLst>
            <pc:docMk/>
            <pc:sldMk cId="1796024599" sldId="268"/>
            <ac:spMk id="10" creationId="{3EDD0B48-68D8-4EE5-BF5E-155F3F81119D}"/>
          </ac:spMkLst>
        </pc:spChg>
        <pc:spChg chg="add del mod">
          <ac:chgData name="Eva Eriksson" userId="87606256-1f63-48fa-8a9c-5f271b2048d0" providerId="ADAL" clId="{43EEEA84-94AD-49C0-A30D-D8DB42679DBB}" dt="2022-11-04T13:32:59.558" v="107"/>
          <ac:spMkLst>
            <pc:docMk/>
            <pc:sldMk cId="1796024599" sldId="268"/>
            <ac:spMk id="11" creationId="{C5025A71-99EB-4C6D-AC19-E6167B7D7426}"/>
          </ac:spMkLst>
        </pc:spChg>
        <pc:spChg chg="add mod">
          <ac:chgData name="Eva Eriksson" userId="87606256-1f63-48fa-8a9c-5f271b2048d0" providerId="ADAL" clId="{43EEEA84-94AD-49C0-A30D-D8DB42679DBB}" dt="2022-11-04T13:33:32.645" v="170" actId="1038"/>
          <ac:spMkLst>
            <pc:docMk/>
            <pc:sldMk cId="1796024599" sldId="268"/>
            <ac:spMk id="16" creationId="{6D1C6CD0-FBA3-435A-A6AB-80EAFAC714E9}"/>
          </ac:spMkLst>
        </pc:spChg>
        <pc:spChg chg="add mod">
          <ac:chgData name="Eva Eriksson" userId="87606256-1f63-48fa-8a9c-5f271b2048d0" providerId="ADAL" clId="{43EEEA84-94AD-49C0-A30D-D8DB42679DBB}" dt="2022-11-04T13:33:51.584" v="207" actId="1037"/>
          <ac:spMkLst>
            <pc:docMk/>
            <pc:sldMk cId="1796024599" sldId="268"/>
            <ac:spMk id="17" creationId="{726D223F-FBC4-44ED-884E-F095D6B00949}"/>
          </ac:spMkLst>
        </pc:spChg>
        <pc:spChg chg="add mod">
          <ac:chgData name="Eva Eriksson" userId="87606256-1f63-48fa-8a9c-5f271b2048d0" providerId="ADAL" clId="{43EEEA84-94AD-49C0-A30D-D8DB42679DBB}" dt="2022-11-04T13:34:29.919" v="248" actId="1037"/>
          <ac:spMkLst>
            <pc:docMk/>
            <pc:sldMk cId="1796024599" sldId="268"/>
            <ac:spMk id="18" creationId="{DE5A5C09-FCF0-466C-A7A6-C892CA3DED90}"/>
          </ac:spMkLst>
        </pc:spChg>
        <pc:spChg chg="add mod">
          <ac:chgData name="Eva Eriksson" userId="87606256-1f63-48fa-8a9c-5f271b2048d0" providerId="ADAL" clId="{43EEEA84-94AD-49C0-A30D-D8DB42679DBB}" dt="2022-11-04T13:35:00.383" v="311" actId="1036"/>
          <ac:spMkLst>
            <pc:docMk/>
            <pc:sldMk cId="1796024599" sldId="268"/>
            <ac:spMk id="19" creationId="{B60943A2-5FBC-407C-98BB-0A94E2F3DE10}"/>
          </ac:spMkLst>
        </pc:spChg>
        <pc:spChg chg="add mod">
          <ac:chgData name="Eva Eriksson" userId="87606256-1f63-48fa-8a9c-5f271b2048d0" providerId="ADAL" clId="{43EEEA84-94AD-49C0-A30D-D8DB42679DBB}" dt="2022-11-04T13:35:37.305" v="395" actId="1038"/>
          <ac:spMkLst>
            <pc:docMk/>
            <pc:sldMk cId="1796024599" sldId="268"/>
            <ac:spMk id="20" creationId="{7CAEB41D-2947-47E8-A235-426FD35D9024}"/>
          </ac:spMkLst>
        </pc:spChg>
        <pc:spChg chg="add mod">
          <ac:chgData name="Eva Eriksson" userId="87606256-1f63-48fa-8a9c-5f271b2048d0" providerId="ADAL" clId="{43EEEA84-94AD-49C0-A30D-D8DB42679DBB}" dt="2022-11-04T13:36:06.716" v="452" actId="1038"/>
          <ac:spMkLst>
            <pc:docMk/>
            <pc:sldMk cId="1796024599" sldId="268"/>
            <ac:spMk id="21" creationId="{3AB968A6-3ACA-48D0-ADB9-7DF378C25CC5}"/>
          </ac:spMkLst>
        </pc:spChg>
        <pc:cxnChg chg="add del mod">
          <ac:chgData name="Eva Eriksson" userId="87606256-1f63-48fa-8a9c-5f271b2048d0" providerId="ADAL" clId="{43EEEA84-94AD-49C0-A30D-D8DB42679DBB}" dt="2022-11-04T13:32:59.558" v="107"/>
          <ac:cxnSpMkLst>
            <pc:docMk/>
            <pc:sldMk cId="1796024599" sldId="268"/>
            <ac:cxnSpMk id="6" creationId="{40CC26F5-18F6-4642-BDF5-B1F0099D8C78}"/>
          </ac:cxnSpMkLst>
        </pc:cxnChg>
        <pc:cxnChg chg="add del mod">
          <ac:chgData name="Eva Eriksson" userId="87606256-1f63-48fa-8a9c-5f271b2048d0" providerId="ADAL" clId="{43EEEA84-94AD-49C0-A30D-D8DB42679DBB}" dt="2022-11-04T13:32:59.558" v="107"/>
          <ac:cxnSpMkLst>
            <pc:docMk/>
            <pc:sldMk cId="1796024599" sldId="268"/>
            <ac:cxnSpMk id="7" creationId="{0C6214CF-7075-43EA-B6F4-564DFD7108EC}"/>
          </ac:cxnSpMkLst>
        </pc:cxnChg>
        <pc:cxnChg chg="add mod">
          <ac:chgData name="Eva Eriksson" userId="87606256-1f63-48fa-8a9c-5f271b2048d0" providerId="ADAL" clId="{43EEEA84-94AD-49C0-A30D-D8DB42679DBB}" dt="2022-11-04T13:36:30.127" v="454" actId="13822"/>
          <ac:cxnSpMkLst>
            <pc:docMk/>
            <pc:sldMk cId="1796024599" sldId="268"/>
            <ac:cxnSpMk id="23" creationId="{FF16C166-0D31-4BBC-8978-CB0D56A8E8B8}"/>
          </ac:cxnSpMkLst>
        </pc:cxnChg>
        <pc:cxnChg chg="add mod">
          <ac:chgData name="Eva Eriksson" userId="87606256-1f63-48fa-8a9c-5f271b2048d0" providerId="ADAL" clId="{43EEEA84-94AD-49C0-A30D-D8DB42679DBB}" dt="2022-11-04T13:37:31.536" v="468" actId="14100"/>
          <ac:cxnSpMkLst>
            <pc:docMk/>
            <pc:sldMk cId="1796024599" sldId="268"/>
            <ac:cxnSpMk id="25" creationId="{9315424F-D4CA-4DA4-B3B1-4BD029F608C4}"/>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dco.s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edc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48201"/>
          </a:solidFill>
        </p:spPr>
        <p:txBody>
          <a:bodyPr anchor="ctr">
            <a:normAutofit fontScale="90000"/>
          </a:bodyPr>
          <a:lstStyle/>
          <a:p>
            <a:r>
              <a:rPr lang="da-DK" b="1">
                <a:solidFill>
                  <a:schemeClr val="bg1"/>
                </a:solidFill>
              </a:rPr>
              <a:t>Introduction to Collaborative </a:t>
            </a:r>
            <a:br>
              <a:rPr lang="da-DK" b="1">
                <a:solidFill>
                  <a:schemeClr val="bg1"/>
                </a:solidFill>
              </a:rPr>
            </a:br>
            <a:r>
              <a:rPr lang="da-DK" b="1">
                <a:solidFill>
                  <a:schemeClr val="bg1"/>
                </a:solidFill>
              </a:rPr>
              <a:t>Interaction Mediated by </a:t>
            </a:r>
            <a:br>
              <a:rPr lang="da-DK" b="1">
                <a:solidFill>
                  <a:schemeClr val="bg1"/>
                </a:solidFill>
              </a:rPr>
            </a:br>
            <a:r>
              <a:rPr lang="da-DK" b="1">
                <a:solidFill>
                  <a:schemeClr val="bg1"/>
                </a:solidFill>
              </a:rPr>
              <a:t>Technology Design</a:t>
            </a:r>
            <a:endParaRPr lang="da-DK">
              <a:solidFill>
                <a:schemeClr val="bg1"/>
              </a:solidFill>
              <a:ea typeface="+mj-lt"/>
              <a:cs typeface="+mj-lt"/>
            </a:endParaRPr>
          </a:p>
        </p:txBody>
      </p:sp>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4724400" y="3978215"/>
            <a:ext cx="2743200" cy="914400"/>
          </a:xfrm>
          <a:prstGeom prst="rect">
            <a:avLst/>
          </a:prstGeom>
        </p:spPr>
      </p:pic>
      <p:sp>
        <p:nvSpPr>
          <p:cNvPr id="5" name="TextBox 1">
            <a:extLst>
              <a:ext uri="{FF2B5EF4-FFF2-40B4-BE49-F238E27FC236}">
                <a16:creationId xmlns:a16="http://schemas.microsoft.com/office/drawing/2014/main" id="{2360E52B-3C2F-C744-79CE-1D49C0CEF1DD}"/>
              </a:ext>
            </a:extLst>
          </p:cNvPr>
          <p:cNvSpPr txBox="1"/>
          <p:nvPr/>
        </p:nvSpPr>
        <p:spPr>
          <a:xfrm>
            <a:off x="1523999" y="5805479"/>
            <a:ext cx="609511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3"/>
              </a:rPr>
              <a:t>https://tedco.se/</a:t>
            </a:r>
            <a:r>
              <a:rPr lang="en-GB"/>
              <a:t> </a:t>
            </a:r>
          </a:p>
        </p:txBody>
      </p:sp>
      <p:pic>
        <p:nvPicPr>
          <p:cNvPr id="6" name="Picture 6" descr="Graphical user interface, text, application&#10;&#10;Description automatically generated">
            <a:extLst>
              <a:ext uri="{FF2B5EF4-FFF2-40B4-BE49-F238E27FC236}">
                <a16:creationId xmlns:a16="http://schemas.microsoft.com/office/drawing/2014/main" id="{4D19F026-8B3A-56D6-33C7-3B24E99E4ADF}"/>
              </a:ext>
            </a:extLst>
          </p:cNvPr>
          <p:cNvPicPr>
            <a:picLocks noChangeAspect="1"/>
          </p:cNvPicPr>
          <p:nvPr/>
        </p:nvPicPr>
        <p:blipFill>
          <a:blip r:embed="rId4"/>
          <a:stretch>
            <a:fillRect/>
          </a:stretch>
        </p:blipFill>
        <p:spPr>
          <a:xfrm>
            <a:off x="8163886" y="5411697"/>
            <a:ext cx="2743200" cy="788368"/>
          </a:xfrm>
          <a:prstGeom prst="rect">
            <a:avLst/>
          </a:prstGeom>
        </p:spPr>
      </p:pic>
    </p:spTree>
    <p:extLst>
      <p:ext uri="{BB962C8B-B14F-4D97-AF65-F5344CB8AC3E}">
        <p14:creationId xmlns:p14="http://schemas.microsoft.com/office/powerpoint/2010/main" val="152166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1B91-A9EC-43FB-A580-2C34DC6B98B0}"/>
              </a:ext>
            </a:extLst>
          </p:cNvPr>
          <p:cNvSpPr>
            <a:spLocks noGrp="1"/>
          </p:cNvSpPr>
          <p:nvPr>
            <p:ph type="title"/>
          </p:nvPr>
        </p:nvSpPr>
        <p:spPr>
          <a:solidFill>
            <a:srgbClr val="FF8901"/>
          </a:solidFill>
        </p:spPr>
        <p:txBody>
          <a:bodyPr/>
          <a:lstStyle/>
          <a:p>
            <a:r>
              <a:rPr lang="sv-SE" b="1" err="1">
                <a:solidFill>
                  <a:schemeClr val="bg1"/>
                </a:solidFill>
              </a:rPr>
              <a:t>Summary</a:t>
            </a:r>
            <a:r>
              <a:rPr lang="sv-SE" b="1">
                <a:solidFill>
                  <a:schemeClr val="bg1"/>
                </a:solidFill>
              </a:rPr>
              <a:t> &amp; Learning </a:t>
            </a:r>
            <a:r>
              <a:rPr lang="sv-SE" b="1" err="1">
                <a:solidFill>
                  <a:schemeClr val="bg1"/>
                </a:solidFill>
              </a:rPr>
              <a:t>goals</a:t>
            </a:r>
            <a:endParaRPr lang="da-DK" b="1">
              <a:solidFill>
                <a:schemeClr val="bg1"/>
              </a:solidFill>
            </a:endParaRPr>
          </a:p>
        </p:txBody>
      </p:sp>
      <p:sp>
        <p:nvSpPr>
          <p:cNvPr id="7" name="Google Shape;110;p21">
            <a:extLst>
              <a:ext uri="{FF2B5EF4-FFF2-40B4-BE49-F238E27FC236}">
                <a16:creationId xmlns:a16="http://schemas.microsoft.com/office/drawing/2014/main" id="{3C6D44DF-C734-B558-7ED7-C0CDD043C833}"/>
              </a:ext>
            </a:extLst>
          </p:cNvPr>
          <p:cNvSpPr txBox="1">
            <a:spLocks noGrp="1"/>
          </p:cNvSpPr>
          <p:nvPr/>
        </p:nvSpPr>
        <p:spPr>
          <a:xfrm>
            <a:off x="868913" y="1806080"/>
            <a:ext cx="5374368" cy="38095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nSpc>
                <a:spcPct val="114999"/>
              </a:lnSpc>
              <a:buNone/>
            </a:pPr>
            <a:r>
              <a:rPr lang="en-GB" sz="1600">
                <a:latin typeface="Calibri"/>
              </a:rPr>
              <a:t>SUMMARY:</a:t>
            </a:r>
          </a:p>
          <a:p>
            <a:pPr marL="0" indent="0">
              <a:lnSpc>
                <a:spcPct val="114999"/>
              </a:lnSpc>
              <a:buNone/>
            </a:pPr>
            <a:endParaRPr lang="en-GB" sz="1600">
              <a:latin typeface="Calibri"/>
            </a:endParaRPr>
          </a:p>
          <a:p>
            <a:pPr marL="0" indent="0">
              <a:lnSpc>
                <a:spcPct val="114999"/>
              </a:lnSpc>
              <a:buNone/>
            </a:pPr>
            <a:r>
              <a:rPr lang="en-GB" sz="1600">
                <a:latin typeface="Calibri"/>
              </a:rPr>
              <a:t>In this exercise, the students are expected to work individually to analyse the mediating elements of an existing technology that is designed and used for human collaboration. Students will identify the elements that can be further improved in the tool and discuss further opportunities and challenges offered by the tool. </a:t>
            </a:r>
            <a:endParaRPr lang="en-US"/>
          </a:p>
        </p:txBody>
      </p:sp>
      <p:sp>
        <p:nvSpPr>
          <p:cNvPr id="8" name="TextBox 2">
            <a:extLst>
              <a:ext uri="{FF2B5EF4-FFF2-40B4-BE49-F238E27FC236}">
                <a16:creationId xmlns:a16="http://schemas.microsoft.com/office/drawing/2014/main" id="{2264F49D-6686-F449-57F3-5832D839B63A}"/>
              </a:ext>
            </a:extLst>
          </p:cNvPr>
          <p:cNvSpPr txBox="1"/>
          <p:nvPr/>
        </p:nvSpPr>
        <p:spPr>
          <a:xfrm>
            <a:off x="6301001" y="1863230"/>
            <a:ext cx="5000483" cy="2800767"/>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a:latin typeface="Calibri"/>
                <a:ea typeface="Source Code Pro"/>
              </a:rPr>
              <a:t>LEARNING GOALS:</a:t>
            </a:r>
          </a:p>
          <a:p>
            <a:r>
              <a:rPr lang="en-GB" sz="1600">
                <a:latin typeface="Calibri"/>
                <a:ea typeface="Source Code Pro"/>
              </a:rPr>
              <a:t>With this exercise students will be able to;</a:t>
            </a:r>
          </a:p>
          <a:p>
            <a:endParaRPr lang="en-GB" sz="1600">
              <a:latin typeface="Calibri"/>
              <a:ea typeface="Source Code Pro"/>
            </a:endParaRPr>
          </a:p>
          <a:p>
            <a:pPr marL="285750" indent="-285750">
              <a:buChar char="•"/>
            </a:pPr>
            <a:r>
              <a:rPr lang="en-GB" sz="1600">
                <a:latin typeface="Calibri"/>
                <a:ea typeface="Source Code Pro"/>
              </a:rPr>
              <a:t>Identify and give examples for technologies that offer collaborative interaction in different domains of space and time</a:t>
            </a:r>
            <a:endParaRPr lang="en-GB" sz="1600">
              <a:latin typeface="Calibri"/>
              <a:ea typeface="Source Code Pro" panose="020B0509030403020204" pitchFamily="49" charset="0"/>
            </a:endParaRPr>
          </a:p>
          <a:p>
            <a:pPr marL="285750" indent="-285750">
              <a:buChar char="•"/>
            </a:pPr>
            <a:r>
              <a:rPr lang="en-GB" sz="1600">
                <a:latin typeface="Calibri"/>
                <a:ea typeface="Source Code Pro"/>
              </a:rPr>
              <a:t>Analyse different aspects of the technology design features that mediate collaborative interaction</a:t>
            </a:r>
            <a:endParaRPr lang="en-GB" sz="1600">
              <a:latin typeface="Calibri"/>
              <a:ea typeface="Source Code Pro" panose="020B0509030403020204" pitchFamily="49" charset="0"/>
            </a:endParaRPr>
          </a:p>
          <a:p>
            <a:pPr marL="285750" indent="-285750">
              <a:buChar char="•"/>
            </a:pPr>
            <a:r>
              <a:rPr lang="en-GB" sz="1600">
                <a:latin typeface="Calibri"/>
                <a:ea typeface="Source Code Pro"/>
              </a:rPr>
              <a:t>Discuss opportunities and challenges offered by the tool for collaborative interaction</a:t>
            </a:r>
            <a:endParaRPr lang="en-GB" sz="1600">
              <a:latin typeface="Calibri"/>
              <a:ea typeface="Source Code Pro" panose="020B0509030403020204" pitchFamily="49" charset="0"/>
            </a:endParaRPr>
          </a:p>
          <a:p>
            <a:endParaRPr lang="en-GB" sz="1600">
              <a:latin typeface="Calibri"/>
              <a:ea typeface="Source Code Pro" panose="020B0509030403020204" pitchFamily="49" charset="0"/>
            </a:endParaRPr>
          </a:p>
        </p:txBody>
      </p:sp>
    </p:spTree>
    <p:extLst>
      <p:ext uri="{BB962C8B-B14F-4D97-AF65-F5344CB8AC3E}">
        <p14:creationId xmlns:p14="http://schemas.microsoft.com/office/powerpoint/2010/main" val="317063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A180-B184-40D2-BD5C-8B0A1F9C568B}"/>
              </a:ext>
            </a:extLst>
          </p:cNvPr>
          <p:cNvSpPr>
            <a:spLocks noGrp="1"/>
          </p:cNvSpPr>
          <p:nvPr>
            <p:ph type="title"/>
          </p:nvPr>
        </p:nvSpPr>
        <p:spPr>
          <a:solidFill>
            <a:srgbClr val="F48201"/>
          </a:solidFill>
        </p:spPr>
        <p:txBody>
          <a:bodyPr/>
          <a:lstStyle/>
          <a:p>
            <a:r>
              <a:rPr lang="sv-SE" b="1" err="1">
                <a:solidFill>
                  <a:schemeClr val="bg1"/>
                </a:solidFill>
              </a:rPr>
              <a:t>Exercise</a:t>
            </a:r>
            <a:endParaRPr lang="da-DK" b="1">
              <a:solidFill>
                <a:schemeClr val="bg1"/>
              </a:solidFill>
            </a:endParaRPr>
          </a:p>
        </p:txBody>
      </p:sp>
      <p:sp>
        <p:nvSpPr>
          <p:cNvPr id="5" name="Content Placeholder 4">
            <a:extLst>
              <a:ext uri="{FF2B5EF4-FFF2-40B4-BE49-F238E27FC236}">
                <a16:creationId xmlns:a16="http://schemas.microsoft.com/office/drawing/2014/main" id="{E7700249-7B83-4B4C-B6BB-501F9C5ABACB}"/>
              </a:ext>
            </a:extLst>
          </p:cNvPr>
          <p:cNvSpPr>
            <a:spLocks noGrp="1"/>
          </p:cNvSpPr>
          <p:nvPr>
            <p:ph sz="half" idx="2"/>
          </p:nvPr>
        </p:nvSpPr>
        <p:spPr/>
        <p:txBody>
          <a:bodyPr vert="horz" lIns="91440" tIns="45720" rIns="91440" bIns="45720" rtlCol="0" anchor="t">
            <a:normAutofit/>
          </a:bodyPr>
          <a:lstStyle/>
          <a:p>
            <a:r>
              <a:rPr lang="sv-SE" dirty="0"/>
              <a:t>List 5 </a:t>
            </a:r>
            <a:r>
              <a:rPr lang="sv-SE" dirty="0" err="1"/>
              <a:t>collaborative</a:t>
            </a:r>
            <a:r>
              <a:rPr lang="sv-SE" dirty="0"/>
              <a:t> </a:t>
            </a:r>
            <a:r>
              <a:rPr lang="sv-SE" dirty="0" err="1"/>
              <a:t>technologies</a:t>
            </a:r>
            <a:r>
              <a:rPr lang="sv-SE" dirty="0"/>
              <a:t> and </a:t>
            </a:r>
            <a:r>
              <a:rPr lang="sv-SE" dirty="0" err="1"/>
              <a:t>place</a:t>
            </a:r>
            <a:r>
              <a:rPr lang="sv-SE" dirty="0"/>
              <a:t> </a:t>
            </a:r>
            <a:r>
              <a:rPr lang="sv-SE" dirty="0" err="1"/>
              <a:t>them</a:t>
            </a:r>
            <a:r>
              <a:rPr lang="sv-SE" dirty="0"/>
              <a:t> in the </a:t>
            </a:r>
            <a:r>
              <a:rPr lang="sv-SE" dirty="0" err="1"/>
              <a:t>model</a:t>
            </a:r>
            <a:endParaRPr lang="sv-SE" dirty="0">
              <a:cs typeface="Calibri"/>
            </a:endParaRPr>
          </a:p>
          <a:p>
            <a:pPr marL="0" indent="0">
              <a:buNone/>
            </a:pPr>
            <a:endParaRPr lang="sv-SE">
              <a:cs typeface="Calibri"/>
            </a:endParaRPr>
          </a:p>
        </p:txBody>
      </p:sp>
      <p:sp>
        <p:nvSpPr>
          <p:cNvPr id="16" name="TextBox 15">
            <a:extLst>
              <a:ext uri="{FF2B5EF4-FFF2-40B4-BE49-F238E27FC236}">
                <a16:creationId xmlns:a16="http://schemas.microsoft.com/office/drawing/2014/main" id="{6D1C6CD0-FBA3-435A-A6AB-80EAFAC714E9}"/>
              </a:ext>
            </a:extLst>
          </p:cNvPr>
          <p:cNvSpPr txBox="1"/>
          <p:nvPr/>
        </p:nvSpPr>
        <p:spPr>
          <a:xfrm>
            <a:off x="765239" y="1755289"/>
            <a:ext cx="2038524" cy="369332"/>
          </a:xfrm>
          <a:prstGeom prst="rect">
            <a:avLst/>
          </a:prstGeom>
          <a:noFill/>
        </p:spPr>
        <p:txBody>
          <a:bodyPr wrap="square" rtlCol="0">
            <a:spAutoFit/>
          </a:bodyPr>
          <a:lstStyle/>
          <a:p>
            <a:r>
              <a:rPr lang="sv-SE" err="1">
                <a:solidFill>
                  <a:srgbClr val="FF0000"/>
                </a:solidFill>
              </a:rPr>
              <a:t>Synchronous</a:t>
            </a:r>
            <a:endParaRPr lang="da-DK">
              <a:solidFill>
                <a:srgbClr val="FF0000"/>
              </a:solidFill>
            </a:endParaRPr>
          </a:p>
        </p:txBody>
      </p:sp>
      <p:sp>
        <p:nvSpPr>
          <p:cNvPr id="17" name="TextBox 16">
            <a:extLst>
              <a:ext uri="{FF2B5EF4-FFF2-40B4-BE49-F238E27FC236}">
                <a16:creationId xmlns:a16="http://schemas.microsoft.com/office/drawing/2014/main" id="{726D223F-FBC4-44ED-884E-F095D6B00949}"/>
              </a:ext>
            </a:extLst>
          </p:cNvPr>
          <p:cNvSpPr txBox="1"/>
          <p:nvPr/>
        </p:nvSpPr>
        <p:spPr>
          <a:xfrm>
            <a:off x="833329" y="5861319"/>
            <a:ext cx="2038524" cy="369332"/>
          </a:xfrm>
          <a:prstGeom prst="rect">
            <a:avLst/>
          </a:prstGeom>
          <a:noFill/>
        </p:spPr>
        <p:txBody>
          <a:bodyPr wrap="square" rtlCol="0">
            <a:spAutoFit/>
          </a:bodyPr>
          <a:lstStyle/>
          <a:p>
            <a:r>
              <a:rPr lang="sv-SE" err="1">
                <a:solidFill>
                  <a:srgbClr val="FF0000"/>
                </a:solidFill>
              </a:rPr>
              <a:t>Asynchronous</a:t>
            </a:r>
            <a:endParaRPr lang="da-DK">
              <a:solidFill>
                <a:srgbClr val="FF0000"/>
              </a:solidFill>
            </a:endParaRPr>
          </a:p>
        </p:txBody>
      </p:sp>
      <p:sp>
        <p:nvSpPr>
          <p:cNvPr id="18" name="TextBox 17">
            <a:extLst>
              <a:ext uri="{FF2B5EF4-FFF2-40B4-BE49-F238E27FC236}">
                <a16:creationId xmlns:a16="http://schemas.microsoft.com/office/drawing/2014/main" id="{DE5A5C09-FCF0-466C-A7A6-C892CA3DED90}"/>
              </a:ext>
            </a:extLst>
          </p:cNvPr>
          <p:cNvSpPr txBox="1"/>
          <p:nvPr/>
        </p:nvSpPr>
        <p:spPr>
          <a:xfrm>
            <a:off x="93758" y="3750333"/>
            <a:ext cx="1089166" cy="923330"/>
          </a:xfrm>
          <a:prstGeom prst="rect">
            <a:avLst/>
          </a:prstGeom>
          <a:noFill/>
        </p:spPr>
        <p:txBody>
          <a:bodyPr wrap="square" lIns="91440" tIns="45720" rIns="91440" bIns="45720" rtlCol="0" anchor="t">
            <a:spAutoFit/>
          </a:bodyPr>
          <a:lstStyle/>
          <a:p>
            <a:r>
              <a:rPr lang="sv-SE" dirty="0"/>
              <a:t>Temporal</a:t>
            </a:r>
          </a:p>
          <a:p>
            <a:endParaRPr lang="sv-SE" dirty="0">
              <a:cs typeface="Calibri"/>
            </a:endParaRPr>
          </a:p>
          <a:p>
            <a:endParaRPr lang="sv-SE" dirty="0">
              <a:cs typeface="Calibri"/>
            </a:endParaRPr>
          </a:p>
        </p:txBody>
      </p:sp>
      <p:sp>
        <p:nvSpPr>
          <p:cNvPr id="19" name="TextBox 18">
            <a:extLst>
              <a:ext uri="{FF2B5EF4-FFF2-40B4-BE49-F238E27FC236}">
                <a16:creationId xmlns:a16="http://schemas.microsoft.com/office/drawing/2014/main" id="{B60943A2-5FBC-407C-98BB-0A94E2F3DE10}"/>
              </a:ext>
            </a:extLst>
          </p:cNvPr>
          <p:cNvSpPr txBox="1"/>
          <p:nvPr/>
        </p:nvSpPr>
        <p:spPr>
          <a:xfrm>
            <a:off x="2723177" y="6365857"/>
            <a:ext cx="4197290" cy="369332"/>
          </a:xfrm>
          <a:prstGeom prst="rect">
            <a:avLst/>
          </a:prstGeom>
          <a:noFill/>
        </p:spPr>
        <p:txBody>
          <a:bodyPr wrap="square" lIns="91440" tIns="45720" rIns="91440" bIns="45720" rtlCol="0" anchor="t">
            <a:spAutoFit/>
          </a:bodyPr>
          <a:lstStyle/>
          <a:p>
            <a:r>
              <a:rPr lang="sv-SE" dirty="0"/>
              <a:t>Spatial (</a:t>
            </a:r>
            <a:r>
              <a:rPr lang="sv-SE" dirty="0" err="1"/>
              <a:t>proximity</a:t>
            </a:r>
            <a:r>
              <a:rPr lang="sv-SE" dirty="0"/>
              <a:t> </a:t>
            </a:r>
            <a:r>
              <a:rPr lang="sv-SE" dirty="0" err="1"/>
              <a:t>between</a:t>
            </a:r>
            <a:r>
              <a:rPr lang="sv-SE" dirty="0"/>
              <a:t> </a:t>
            </a:r>
            <a:r>
              <a:rPr lang="sv-SE" dirty="0" err="1"/>
              <a:t>collaborators</a:t>
            </a:r>
            <a:r>
              <a:rPr lang="sv-SE" dirty="0"/>
              <a:t>)</a:t>
            </a:r>
            <a:endParaRPr lang="da-DK" dirty="0" err="1"/>
          </a:p>
        </p:txBody>
      </p:sp>
      <p:sp>
        <p:nvSpPr>
          <p:cNvPr id="20" name="TextBox 19">
            <a:extLst>
              <a:ext uri="{FF2B5EF4-FFF2-40B4-BE49-F238E27FC236}">
                <a16:creationId xmlns:a16="http://schemas.microsoft.com/office/drawing/2014/main" id="{7CAEB41D-2947-47E8-A235-426FD35D9024}"/>
              </a:ext>
            </a:extLst>
          </p:cNvPr>
          <p:cNvSpPr txBox="1"/>
          <p:nvPr/>
        </p:nvSpPr>
        <p:spPr>
          <a:xfrm>
            <a:off x="4872570" y="5566407"/>
            <a:ext cx="1286312" cy="369332"/>
          </a:xfrm>
          <a:prstGeom prst="rect">
            <a:avLst/>
          </a:prstGeom>
          <a:noFill/>
        </p:spPr>
        <p:txBody>
          <a:bodyPr wrap="square" rtlCol="0">
            <a:spAutoFit/>
          </a:bodyPr>
          <a:lstStyle/>
          <a:p>
            <a:r>
              <a:rPr lang="sv-SE">
                <a:solidFill>
                  <a:srgbClr val="0070C0"/>
                </a:solidFill>
              </a:rPr>
              <a:t>Co-</a:t>
            </a:r>
            <a:r>
              <a:rPr lang="sv-SE" err="1">
                <a:solidFill>
                  <a:srgbClr val="0070C0"/>
                </a:solidFill>
              </a:rPr>
              <a:t>located</a:t>
            </a:r>
            <a:endParaRPr lang="da-DK">
              <a:solidFill>
                <a:srgbClr val="0070C0"/>
              </a:solidFill>
            </a:endParaRPr>
          </a:p>
        </p:txBody>
      </p:sp>
      <p:sp>
        <p:nvSpPr>
          <p:cNvPr id="21" name="TextBox 20">
            <a:extLst>
              <a:ext uri="{FF2B5EF4-FFF2-40B4-BE49-F238E27FC236}">
                <a16:creationId xmlns:a16="http://schemas.microsoft.com/office/drawing/2014/main" id="{3AB968A6-3ACA-48D0-ADB9-7DF378C25CC5}"/>
              </a:ext>
            </a:extLst>
          </p:cNvPr>
          <p:cNvSpPr txBox="1"/>
          <p:nvPr/>
        </p:nvSpPr>
        <p:spPr>
          <a:xfrm>
            <a:off x="382653" y="5608719"/>
            <a:ext cx="1089166" cy="369332"/>
          </a:xfrm>
          <a:prstGeom prst="rect">
            <a:avLst/>
          </a:prstGeom>
          <a:noFill/>
        </p:spPr>
        <p:txBody>
          <a:bodyPr wrap="square" rtlCol="0">
            <a:spAutoFit/>
          </a:bodyPr>
          <a:lstStyle/>
          <a:p>
            <a:r>
              <a:rPr lang="sv-SE" err="1">
                <a:solidFill>
                  <a:srgbClr val="0070C0"/>
                </a:solidFill>
              </a:rPr>
              <a:t>Remote</a:t>
            </a:r>
            <a:endParaRPr lang="da-DK">
              <a:solidFill>
                <a:srgbClr val="0070C0"/>
              </a:solidFill>
            </a:endParaRPr>
          </a:p>
        </p:txBody>
      </p:sp>
      <p:cxnSp>
        <p:nvCxnSpPr>
          <p:cNvPr id="23" name="Straight Connector 22">
            <a:extLst>
              <a:ext uri="{FF2B5EF4-FFF2-40B4-BE49-F238E27FC236}">
                <a16:creationId xmlns:a16="http://schemas.microsoft.com/office/drawing/2014/main" id="{FF16C166-0D31-4BBC-8978-CB0D56A8E8B8}"/>
              </a:ext>
            </a:extLst>
          </p:cNvPr>
          <p:cNvCxnSpPr/>
          <p:nvPr/>
        </p:nvCxnSpPr>
        <p:spPr>
          <a:xfrm>
            <a:off x="1371600" y="2124621"/>
            <a:ext cx="0" cy="373669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315424F-D4CA-4DA4-B3B1-4BD029F608C4}"/>
              </a:ext>
            </a:extLst>
          </p:cNvPr>
          <p:cNvCxnSpPr>
            <a:cxnSpLocks/>
          </p:cNvCxnSpPr>
          <p:nvPr/>
        </p:nvCxnSpPr>
        <p:spPr>
          <a:xfrm>
            <a:off x="1384919" y="5852475"/>
            <a:ext cx="3690420" cy="88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602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E226F9-2B1F-4368-99D3-A50BFAD53EB0}"/>
              </a:ext>
            </a:extLst>
          </p:cNvPr>
          <p:cNvSpPr>
            <a:spLocks noGrp="1"/>
          </p:cNvSpPr>
          <p:nvPr>
            <p:ph type="title"/>
          </p:nvPr>
        </p:nvSpPr>
        <p:spPr>
          <a:xfrm>
            <a:off x="838201" y="643467"/>
            <a:ext cx="3888526" cy="1800526"/>
          </a:xfrm>
        </p:spPr>
        <p:txBody>
          <a:bodyPr>
            <a:normAutofit/>
          </a:bodyPr>
          <a:lstStyle/>
          <a:p>
            <a:r>
              <a:rPr lang="sv-SE" b="1"/>
              <a:t>WORKSHEET</a:t>
            </a:r>
            <a:endParaRPr lang="en-US"/>
          </a:p>
        </p:txBody>
      </p:sp>
      <p:sp>
        <p:nvSpPr>
          <p:cNvPr id="11" name="Content Placeholder 10">
            <a:extLst>
              <a:ext uri="{FF2B5EF4-FFF2-40B4-BE49-F238E27FC236}">
                <a16:creationId xmlns:a16="http://schemas.microsoft.com/office/drawing/2014/main" id="{AEFFF5BE-42E5-DFFF-3BF5-B43C7CDC562A}"/>
              </a:ext>
            </a:extLst>
          </p:cNvPr>
          <p:cNvSpPr>
            <a:spLocks noGrp="1"/>
          </p:cNvSpPr>
          <p:nvPr>
            <p:ph idx="1"/>
          </p:nvPr>
        </p:nvSpPr>
        <p:spPr>
          <a:xfrm>
            <a:off x="838201" y="2623381"/>
            <a:ext cx="3855435" cy="3553581"/>
          </a:xfrm>
        </p:spPr>
        <p:txBody>
          <a:bodyPr vert="horz" lIns="91440" tIns="45720" rIns="91440" bIns="45720" rtlCol="0" anchor="t">
            <a:normAutofit/>
          </a:bodyPr>
          <a:lstStyle/>
          <a:p>
            <a:r>
              <a:rPr lang="sv-SE" sz="2000" dirty="0">
                <a:ea typeface="+mn-lt"/>
                <a:cs typeface="+mn-lt"/>
              </a:rPr>
              <a:t>Pick </a:t>
            </a:r>
            <a:r>
              <a:rPr lang="sv-SE" sz="2000" dirty="0" err="1">
                <a:ea typeface="+mn-lt"/>
                <a:cs typeface="+mn-lt"/>
              </a:rPr>
              <a:t>one</a:t>
            </a:r>
            <a:r>
              <a:rPr lang="sv-SE" sz="2000" dirty="0">
                <a:ea typeface="+mn-lt"/>
                <a:cs typeface="+mn-lt"/>
              </a:rPr>
              <a:t> </a:t>
            </a:r>
            <a:r>
              <a:rPr lang="sv-SE" sz="2000" dirty="0" err="1">
                <a:ea typeface="+mn-lt"/>
                <a:cs typeface="+mn-lt"/>
              </a:rPr>
              <a:t>of</a:t>
            </a:r>
            <a:r>
              <a:rPr lang="sv-SE" sz="2000" dirty="0">
                <a:ea typeface="+mn-lt"/>
                <a:cs typeface="+mn-lt"/>
              </a:rPr>
              <a:t> the </a:t>
            </a:r>
            <a:r>
              <a:rPr lang="sv-SE" sz="2000" dirty="0" err="1">
                <a:ea typeface="+mn-lt"/>
                <a:cs typeface="+mn-lt"/>
              </a:rPr>
              <a:t>technologies</a:t>
            </a:r>
            <a:r>
              <a:rPr lang="sv-SE" sz="2000" dirty="0">
                <a:ea typeface="+mn-lt"/>
                <a:cs typeface="+mn-lt"/>
              </a:rPr>
              <a:t> and </a:t>
            </a:r>
            <a:r>
              <a:rPr lang="sv-SE" sz="2000" dirty="0" err="1">
                <a:ea typeface="+mn-lt"/>
                <a:cs typeface="+mn-lt"/>
              </a:rPr>
              <a:t>analzye</a:t>
            </a:r>
            <a:r>
              <a:rPr lang="sv-SE" sz="2000" dirty="0">
                <a:ea typeface="+mn-lt"/>
                <a:cs typeface="+mn-lt"/>
              </a:rPr>
              <a:t> it </a:t>
            </a:r>
            <a:r>
              <a:rPr lang="sv-SE" sz="2000" dirty="0" err="1">
                <a:ea typeface="+mn-lt"/>
                <a:cs typeface="+mn-lt"/>
              </a:rPr>
              <a:t>according</a:t>
            </a:r>
            <a:r>
              <a:rPr lang="sv-SE" sz="2000" dirty="0">
                <a:ea typeface="+mn-lt"/>
                <a:cs typeface="+mn-lt"/>
              </a:rPr>
              <a:t> to </a:t>
            </a:r>
            <a:r>
              <a:rPr lang="sv-SE" sz="2000" dirty="0" err="1">
                <a:ea typeface="+mn-lt"/>
                <a:cs typeface="+mn-lt"/>
              </a:rPr>
              <a:t>its</a:t>
            </a:r>
            <a:r>
              <a:rPr lang="sv-SE" sz="2000" dirty="0">
                <a:ea typeface="+mn-lt"/>
                <a:cs typeface="+mn-lt"/>
              </a:rPr>
              <a:t> design elements </a:t>
            </a:r>
            <a:r>
              <a:rPr lang="sv-SE" sz="2000" dirty="0" err="1">
                <a:ea typeface="+mn-lt"/>
                <a:cs typeface="+mn-lt"/>
              </a:rPr>
              <a:t>that</a:t>
            </a:r>
            <a:r>
              <a:rPr lang="sv-SE" sz="2000" dirty="0">
                <a:ea typeface="+mn-lt"/>
                <a:cs typeface="+mn-lt"/>
              </a:rPr>
              <a:t> </a:t>
            </a:r>
            <a:r>
              <a:rPr lang="sv-SE" sz="2000" dirty="0" err="1">
                <a:ea typeface="+mn-lt"/>
                <a:cs typeface="+mn-lt"/>
              </a:rPr>
              <a:t>work</a:t>
            </a:r>
            <a:r>
              <a:rPr lang="sv-SE" sz="2000" dirty="0">
                <a:ea typeface="+mn-lt"/>
                <a:cs typeface="+mn-lt"/>
              </a:rPr>
              <a:t> as </a:t>
            </a:r>
            <a:r>
              <a:rPr lang="sv-SE" sz="2000" dirty="0" err="1">
                <a:ea typeface="+mn-lt"/>
                <a:cs typeface="+mn-lt"/>
              </a:rPr>
              <a:t>mediator</a:t>
            </a:r>
            <a:r>
              <a:rPr lang="sv-SE" sz="2000" dirty="0">
                <a:ea typeface="+mn-lt"/>
                <a:cs typeface="+mn-lt"/>
              </a:rPr>
              <a:t> </a:t>
            </a:r>
            <a:r>
              <a:rPr lang="sv-SE" sz="2000" dirty="0" err="1">
                <a:ea typeface="+mn-lt"/>
                <a:cs typeface="+mn-lt"/>
              </a:rPr>
              <a:t>of</a:t>
            </a:r>
            <a:r>
              <a:rPr lang="sv-SE" sz="2000" dirty="0">
                <a:ea typeface="+mn-lt"/>
                <a:cs typeface="+mn-lt"/>
              </a:rPr>
              <a:t> </a:t>
            </a:r>
            <a:r>
              <a:rPr lang="sv-SE" sz="2000" dirty="0" err="1">
                <a:ea typeface="+mn-lt"/>
                <a:cs typeface="+mn-lt"/>
              </a:rPr>
              <a:t>collaboration</a:t>
            </a:r>
          </a:p>
          <a:p>
            <a:r>
              <a:rPr lang="sv-SE" sz="2000" dirty="0" err="1">
                <a:cs typeface="Calibri"/>
              </a:rPr>
              <a:t>Identify</a:t>
            </a:r>
            <a:r>
              <a:rPr lang="sv-SE" sz="2000" dirty="0">
                <a:cs typeface="Calibri"/>
              </a:rPr>
              <a:t> the mediating design elements to be </a:t>
            </a:r>
            <a:r>
              <a:rPr lang="sv-SE" sz="2000" dirty="0" err="1">
                <a:cs typeface="Calibri"/>
              </a:rPr>
              <a:t>further</a:t>
            </a:r>
            <a:r>
              <a:rPr lang="sv-SE" sz="2000" dirty="0">
                <a:cs typeface="Calibri"/>
              </a:rPr>
              <a:t> </a:t>
            </a:r>
            <a:r>
              <a:rPr lang="sv-SE" sz="2000" dirty="0" err="1">
                <a:cs typeface="Calibri"/>
              </a:rPr>
              <a:t>improved</a:t>
            </a:r>
            <a:r>
              <a:rPr lang="sv-SE" sz="2000" dirty="0">
                <a:cs typeface="Calibri"/>
              </a:rPr>
              <a:t> and </a:t>
            </a:r>
            <a:r>
              <a:rPr lang="sv-SE" sz="2000" dirty="0" err="1">
                <a:cs typeface="Calibri"/>
              </a:rPr>
              <a:t>discuss</a:t>
            </a:r>
            <a:r>
              <a:rPr lang="sv-SE" sz="2000" dirty="0">
                <a:cs typeface="Calibri"/>
              </a:rPr>
              <a:t> </a:t>
            </a:r>
            <a:r>
              <a:rPr lang="sv-SE" sz="2000" dirty="0" err="1">
                <a:cs typeface="Calibri"/>
              </a:rPr>
              <a:t>with</a:t>
            </a:r>
            <a:r>
              <a:rPr lang="sv-SE" sz="2000" dirty="0">
                <a:cs typeface="Calibri"/>
              </a:rPr>
              <a:t> </a:t>
            </a:r>
            <a:r>
              <a:rPr lang="sv-SE" sz="2000" dirty="0" err="1">
                <a:cs typeface="Calibri"/>
              </a:rPr>
              <a:t>your</a:t>
            </a:r>
            <a:r>
              <a:rPr lang="sv-SE" sz="2000" dirty="0">
                <a:cs typeface="Calibri"/>
              </a:rPr>
              <a:t> </a:t>
            </a:r>
            <a:r>
              <a:rPr lang="sv-SE" sz="2000" dirty="0" err="1">
                <a:cs typeface="Calibri"/>
              </a:rPr>
              <a:t>peers</a:t>
            </a:r>
            <a:r>
              <a:rPr lang="sv-SE" sz="2000" dirty="0">
                <a:cs typeface="Calibri"/>
              </a:rPr>
              <a:t>.</a:t>
            </a:r>
          </a:p>
        </p:txBody>
      </p:sp>
      <p:pic>
        <p:nvPicPr>
          <p:cNvPr id="3" name="Picture 3" descr="Table&#10;&#10;Description automatically generated">
            <a:extLst>
              <a:ext uri="{FF2B5EF4-FFF2-40B4-BE49-F238E27FC236}">
                <a16:creationId xmlns:a16="http://schemas.microsoft.com/office/drawing/2014/main" id="{D6E974F2-1C33-E20A-88EA-0100FE65C642}"/>
              </a:ext>
            </a:extLst>
          </p:cNvPr>
          <p:cNvPicPr>
            <a:picLocks noChangeAspect="1"/>
          </p:cNvPicPr>
          <p:nvPr/>
        </p:nvPicPr>
        <p:blipFill>
          <a:blip r:embed="rId2"/>
          <a:stretch>
            <a:fillRect/>
          </a:stretch>
        </p:blipFill>
        <p:spPr>
          <a:xfrm>
            <a:off x="6867525" y="1320"/>
            <a:ext cx="4562475" cy="6855361"/>
          </a:xfrm>
          <a:prstGeom prst="rect">
            <a:avLst/>
          </a:prstGeom>
        </p:spPr>
      </p:pic>
    </p:spTree>
    <p:extLst>
      <p:ext uri="{BB962C8B-B14F-4D97-AF65-F5344CB8AC3E}">
        <p14:creationId xmlns:p14="http://schemas.microsoft.com/office/powerpoint/2010/main" val="108346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3050849" y="1286290"/>
            <a:ext cx="6090302" cy="202535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B8D20CA-0470-C75A-5208-951F2FF876D2}"/>
              </a:ext>
            </a:extLst>
          </p:cNvPr>
          <p:cNvPicPr>
            <a:picLocks noChangeAspect="1"/>
          </p:cNvPicPr>
          <p:nvPr/>
        </p:nvPicPr>
        <p:blipFill>
          <a:blip r:embed="rId3"/>
          <a:stretch>
            <a:fillRect/>
          </a:stretch>
        </p:blipFill>
        <p:spPr>
          <a:xfrm>
            <a:off x="7923427" y="5711090"/>
            <a:ext cx="2743200" cy="790414"/>
          </a:xfrm>
          <a:prstGeom prst="rect">
            <a:avLst/>
          </a:prstGeom>
        </p:spPr>
      </p:pic>
      <p:sp>
        <p:nvSpPr>
          <p:cNvPr id="6" name="TextBox 2">
            <a:extLst>
              <a:ext uri="{FF2B5EF4-FFF2-40B4-BE49-F238E27FC236}">
                <a16:creationId xmlns:a16="http://schemas.microsoft.com/office/drawing/2014/main" id="{37E61BFD-E18B-E2A7-ED9A-E782B484F0AA}"/>
              </a:ext>
            </a:extLst>
          </p:cNvPr>
          <p:cNvSpPr txBox="1"/>
          <p:nvPr/>
        </p:nvSpPr>
        <p:spPr>
          <a:xfrm>
            <a:off x="1525373" y="5918886"/>
            <a:ext cx="3155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4"/>
              </a:rPr>
              <a:t>https://tedco.se/</a:t>
            </a:r>
            <a:r>
              <a:rPr lang="en-GB"/>
              <a:t> </a:t>
            </a:r>
          </a:p>
        </p:txBody>
      </p:sp>
      <p:sp>
        <p:nvSpPr>
          <p:cNvPr id="2" name="Rubrik 1">
            <a:extLst>
              <a:ext uri="{FF2B5EF4-FFF2-40B4-BE49-F238E27FC236}">
                <a16:creationId xmlns:a16="http://schemas.microsoft.com/office/drawing/2014/main" id="{BB4AF921-A683-6552-436C-2A03B1B2BFFE}"/>
              </a:ext>
            </a:extLst>
          </p:cNvPr>
          <p:cNvSpPr txBox="1">
            <a:spLocks/>
          </p:cNvSpPr>
          <p:nvPr/>
        </p:nvSpPr>
        <p:spPr>
          <a:xfrm>
            <a:off x="641180" y="3230012"/>
            <a:ext cx="10867648" cy="24810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5400" dirty="0"/>
            </a:br>
            <a:r>
              <a:rPr lang="sv-SE" sz="1600" dirty="0" err="1">
                <a:solidFill>
                  <a:srgbClr val="000000"/>
                </a:solidFill>
                <a:latin typeface="Calibri" panose="020F0502020204030204" pitchFamily="34" charset="0"/>
              </a:rPr>
              <a:t>Disclaimer</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European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Commission's</a:t>
            </a:r>
            <a:r>
              <a:rPr lang="sv-SE" sz="1600" dirty="0">
                <a:solidFill>
                  <a:srgbClr val="000000"/>
                </a:solidFill>
                <a:latin typeface="Calibri" panose="020F0502020204030204" pitchFamily="34" charset="0"/>
              </a:rPr>
              <a:t> support for the </a:t>
            </a:r>
            <a:r>
              <a:rPr lang="sv-SE" sz="1600" dirty="0" err="1">
                <a:solidFill>
                  <a:srgbClr val="000000"/>
                </a:solidFill>
                <a:latin typeface="Calibri" panose="020F0502020204030204" pitchFamily="34" charset="0"/>
              </a:rPr>
              <a:t>production</a:t>
            </a:r>
            <a:r>
              <a:rPr lang="sv-SE" sz="1600" dirty="0">
                <a:solidFill>
                  <a:srgbClr val="000000"/>
                </a:solidFill>
                <a:latin typeface="Calibri" panose="020F0502020204030204" pitchFamily="34" charset="0"/>
              </a:rPr>
              <a:t> of </a:t>
            </a:r>
            <a:r>
              <a:rPr lang="sv-SE" sz="1600" dirty="0" err="1">
                <a:solidFill>
                  <a:srgbClr val="000000"/>
                </a:solidFill>
                <a:latin typeface="Calibri" panose="020F0502020204030204" pitchFamily="34" charset="0"/>
              </a:rPr>
              <a:t>this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publication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does</a:t>
            </a:r>
            <a:r>
              <a:rPr lang="sv-SE" sz="1600" dirty="0">
                <a:solidFill>
                  <a:srgbClr val="000000"/>
                </a:solidFill>
                <a:latin typeface="Calibri" panose="020F0502020204030204" pitchFamily="34" charset="0"/>
              </a:rPr>
              <a:t> not </a:t>
            </a:r>
            <a:r>
              <a:rPr lang="sv-SE" sz="1600" dirty="0" err="1">
                <a:solidFill>
                  <a:srgbClr val="000000"/>
                </a:solidFill>
                <a:latin typeface="Calibri" panose="020F0502020204030204" pitchFamily="34" charset="0"/>
              </a:rPr>
              <a:t>constitute</a:t>
            </a:r>
            <a:r>
              <a:rPr lang="sv-SE" sz="1600" dirty="0">
                <a:solidFill>
                  <a:srgbClr val="000000"/>
                </a:solidFill>
                <a:latin typeface="Calibri" panose="020F0502020204030204" pitchFamily="34" charset="0"/>
              </a:rPr>
              <a:t> an </a:t>
            </a:r>
            <a:r>
              <a:rPr lang="sv-SE" sz="1600" dirty="0" err="1">
                <a:solidFill>
                  <a:srgbClr val="000000"/>
                </a:solidFill>
                <a:latin typeface="Calibri" panose="020F0502020204030204" pitchFamily="34" charset="0"/>
              </a:rPr>
              <a:t>endorsement</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contents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reflect</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views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only</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authors</a:t>
            </a:r>
            <a:r>
              <a:rPr lang="sv-SE" sz="1600" dirty="0">
                <a:solidFill>
                  <a:srgbClr val="000000"/>
                </a:solidFill>
                <a:latin typeface="Calibri" panose="020F0502020204030204" pitchFamily="34" charset="0"/>
              </a:rPr>
              <a:t>, and the Commission </a:t>
            </a:r>
            <a:r>
              <a:rPr lang="sv-SE" sz="1600" dirty="0" err="1">
                <a:solidFill>
                  <a:srgbClr val="000000"/>
                </a:solidFill>
                <a:latin typeface="Calibri" panose="020F0502020204030204" pitchFamily="34" charset="0"/>
              </a:rPr>
              <a:t>cannot</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held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responsible</a:t>
            </a:r>
            <a:r>
              <a:rPr lang="sv-SE" sz="1600" dirty="0">
                <a:solidFill>
                  <a:srgbClr val="000000"/>
                </a:solidFill>
                <a:latin typeface="Calibri" panose="020F0502020204030204" pitchFamily="34" charset="0"/>
              </a:rPr>
              <a:t> for </a:t>
            </a:r>
            <a:r>
              <a:rPr lang="sv-SE" sz="1600" dirty="0" err="1">
                <a:solidFill>
                  <a:srgbClr val="000000"/>
                </a:solidFill>
                <a:latin typeface="Calibri" panose="020F0502020204030204" pitchFamily="34" charset="0"/>
              </a:rPr>
              <a:t>any</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use</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may</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made</a:t>
            </a:r>
            <a:r>
              <a:rPr lang="sv-SE" sz="1600" dirty="0">
                <a:solidFill>
                  <a:srgbClr val="000000"/>
                </a:solidFill>
                <a:latin typeface="Calibri" panose="020F0502020204030204" pitchFamily="34" charset="0"/>
              </a:rPr>
              <a:t> of the information </a:t>
            </a:r>
            <a:r>
              <a:rPr lang="sv-SE" sz="1600" dirty="0" err="1">
                <a:solidFill>
                  <a:srgbClr val="000000"/>
                </a:solidFill>
                <a:latin typeface="Calibri" panose="020F0502020204030204" pitchFamily="34" charset="0"/>
              </a:rPr>
              <a:t>contained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therein</a:t>
            </a:r>
            <a:endParaRPr lang="en-US" sz="1600" dirty="0"/>
          </a:p>
        </p:txBody>
      </p:sp>
    </p:spTree>
    <p:extLst>
      <p:ext uri="{BB962C8B-B14F-4D97-AF65-F5344CB8AC3E}">
        <p14:creationId xmlns:p14="http://schemas.microsoft.com/office/powerpoint/2010/main" val="4258634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D461C4B3DE2E749A4E3D3B7040AAF21" ma:contentTypeVersion="16" ma:contentTypeDescription="Skapa ett nytt dokument." ma:contentTypeScope="" ma:versionID="d01b234734a8421b68037da1ffa870d7">
  <xsd:schema xmlns:xsd="http://www.w3.org/2001/XMLSchema" xmlns:xs="http://www.w3.org/2001/XMLSchema" xmlns:p="http://schemas.microsoft.com/office/2006/metadata/properties" xmlns:ns2="c1828bc7-3938-4143-b03d-ef1abb4e5897" xmlns:ns3="efa87cf6-d4c5-41ed-a5d8-bce68cd0959f" targetNamespace="http://schemas.microsoft.com/office/2006/metadata/properties" ma:root="true" ma:fieldsID="a6bf9df15207e94c6e544d9f25bfe3fb" ns2:_="" ns3:_="">
    <xsd:import namespace="c1828bc7-3938-4143-b03d-ef1abb4e5897"/>
    <xsd:import namespace="efa87cf6-d4c5-41ed-a5d8-bce68cd095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28bc7-3938-4143-b03d-ef1abb4e5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5eaf389-1862-4172-ae78-bb724b123c1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87cf6-d4c5-41ed-a5d8-bce68cd095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f5ee58b-52cf-476e-b9e1-1e4c05a4d8b1}" ma:internalName="TaxCatchAll" ma:showField="CatchAllData" ma:web="efa87cf6-d4c5-41ed-a5d8-bce68cd0959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fa87cf6-d4c5-41ed-a5d8-bce68cd0959f" xsi:nil="true"/>
    <lcf76f155ced4ddcb4097134ff3c332f xmlns="c1828bc7-3938-4143-b03d-ef1abb4e58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9E9634-8618-46F4-85F7-85B3E1AD305B}">
  <ds:schemaRefs>
    <ds:schemaRef ds:uri="http://schemas.microsoft.com/sharepoint/v3/contenttype/forms"/>
  </ds:schemaRefs>
</ds:datastoreItem>
</file>

<file path=customXml/itemProps2.xml><?xml version="1.0" encoding="utf-8"?>
<ds:datastoreItem xmlns:ds="http://schemas.openxmlformats.org/officeDocument/2006/customXml" ds:itemID="{FD64F613-7DDA-4E58-A6FC-391F7B047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28bc7-3938-4143-b03d-ef1abb4e5897"/>
    <ds:schemaRef ds:uri="efa87cf6-d4c5-41ed-a5d8-bce68cd09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0B0939-ACE4-4D69-84EF-C67929C09454}">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c1828bc7-3938-4143-b03d-ef1abb4e5897"/>
    <ds:schemaRef ds:uri="http://schemas.microsoft.com/office/2006/metadata/properties"/>
    <ds:schemaRef ds:uri="http://purl.org/dc/dcmitype/"/>
    <ds:schemaRef ds:uri="http://schemas.openxmlformats.org/package/2006/metadata/core-properties"/>
    <ds:schemaRef ds:uri="efa87cf6-d4c5-41ed-a5d8-bce68cd0959f"/>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240</Words>
  <Application>Microsoft Macintosh PowerPoint</Application>
  <PresentationFormat>Bredbild</PresentationFormat>
  <Paragraphs>25</Paragraphs>
  <Slides>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Arial</vt:lpstr>
      <vt:lpstr>Calibri</vt:lpstr>
      <vt:lpstr>Calibri Light</vt:lpstr>
      <vt:lpstr>Source Code Pro</vt:lpstr>
      <vt:lpstr>office theme</vt:lpstr>
      <vt:lpstr>Introduction to Collaborative  Interaction Mediated by  Technology Design</vt:lpstr>
      <vt:lpstr>Summary &amp; Learning goals</vt:lpstr>
      <vt:lpstr>Exercise</vt:lpstr>
      <vt:lpstr>WORKSHEET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Olof Torgersson</cp:lastModifiedBy>
  <cp:revision>32</cp:revision>
  <dcterms:created xsi:type="dcterms:W3CDTF">2022-07-01T09:20:55Z</dcterms:created>
  <dcterms:modified xsi:type="dcterms:W3CDTF">2023-06-19T10:49:03Z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0x010100CD461C4B3DE2E749A4E3D3B7040AAF21</vt:lpwstr>
  </property>
  <property fmtid="{D5CDD505-2E9C-101B-9397-08002B2CF9AE}" pid="3" name="MediaServiceImageTags">
    <vt:lpwstr/>
  </property>
</Properties>
</file>