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9_C286ADA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64" r:id="rId5"/>
    <p:sldId id="265" r:id="rId6"/>
    <p:sldId id="266" r:id="rId7"/>
    <p:sldId id="298" r:id="rId8"/>
    <p:sldId id="267" r:id="rId9"/>
    <p:sldId id="269" r:id="rId10"/>
    <p:sldId id="270" r:id="rId11"/>
    <p:sldId id="271" r:id="rId12"/>
    <p:sldId id="275" r:id="rId13"/>
    <p:sldId id="288" r:id="rId14"/>
    <p:sldId id="272" r:id="rId15"/>
    <p:sldId id="273" r:id="rId16"/>
    <p:sldId id="276" r:id="rId17"/>
    <p:sldId id="274" r:id="rId18"/>
    <p:sldId id="289" r:id="rId19"/>
    <p:sldId id="292" r:id="rId20"/>
    <p:sldId id="294" r:id="rId21"/>
    <p:sldId id="293" r:id="rId22"/>
    <p:sldId id="295" r:id="rId23"/>
    <p:sldId id="296" r:id="rId24"/>
    <p:sldId id="278" r:id="rId25"/>
    <p:sldId id="279" r:id="rId26"/>
    <p:sldId id="280" r:id="rId27"/>
    <p:sldId id="281" r:id="rId28"/>
    <p:sldId id="282" r:id="rId29"/>
    <p:sldId id="283" r:id="rId30"/>
    <p:sldId id="286" r:id="rId31"/>
    <p:sldId id="263" r:id="rId32"/>
    <p:sldId id="261"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6FF9C1-52FD-006F-F7A4-23F943B1BFF5}" name="Eva Eriksson" initials="EE" userId="S::au195413@uni.au.dk::87606256-1f63-48fa-8a9c-5f271b2048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901"/>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BC0AB-4D0A-8A4F-8938-DD1980B8C648}" v="1" dt="2023-06-19T10:29:42.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4"/>
  </p:normalViewPr>
  <p:slideViewPr>
    <p:cSldViewPr snapToGrid="0">
      <p:cViewPr varScale="1">
        <p:scale>
          <a:sx n="121" d="100"/>
          <a:sy n="121"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Eriksson" userId="87606256-1f63-48fa-8a9c-5f271b2048d0" providerId="ADAL" clId="{4100FA1E-7F8D-4F51-ABDE-75F48A0D750B}"/>
    <pc:docChg chg="">
      <pc:chgData name="Eva Eriksson" userId="87606256-1f63-48fa-8a9c-5f271b2048d0" providerId="ADAL" clId="{4100FA1E-7F8D-4F51-ABDE-75F48A0D750B}" dt="2023-01-02T11:54:59.765" v="2"/>
      <pc:docMkLst>
        <pc:docMk/>
      </pc:docMkLst>
      <pc:sldChg chg="addCm modCm">
        <pc:chgData name="Eva Eriksson" userId="87606256-1f63-48fa-8a9c-5f271b2048d0" providerId="ADAL" clId="{4100FA1E-7F8D-4F51-ABDE-75F48A0D750B}" dt="2023-01-02T11:54:59.765" v="2"/>
        <pc:sldMkLst>
          <pc:docMk/>
          <pc:sldMk cId="3263606186" sldId="265"/>
        </pc:sldMkLst>
      </pc:sldChg>
    </pc:docChg>
  </pc:docChgLst>
  <pc:docChgLst>
    <pc:chgData name="Gokce Elif Baykal" userId="S::elif.baykal_ozyegin.edu.tr#ext#@chalmers.onmicrosoft.com::a97318c8-43d0-48f8-a258-056eab3cf248" providerId="AD" clId="Web-{68AEEBDB-EC68-488E-8CEB-E9A44F44270F}"/>
    <pc:docChg chg="modSld">
      <pc:chgData name="Gokce Elif Baykal" userId="S::elif.baykal_ozyegin.edu.tr#ext#@chalmers.onmicrosoft.com::a97318c8-43d0-48f8-a258-056eab3cf248" providerId="AD" clId="Web-{68AEEBDB-EC68-488E-8CEB-E9A44F44270F}" dt="2022-11-04T11:46:45.202" v="26" actId="1076"/>
      <pc:docMkLst>
        <pc:docMk/>
      </pc:docMkLst>
      <pc:sldChg chg="addSp delSp modSp">
        <pc:chgData name="Gokce Elif Baykal" userId="S::elif.baykal_ozyegin.edu.tr#ext#@chalmers.onmicrosoft.com::a97318c8-43d0-48f8-a258-056eab3cf248" providerId="AD" clId="Web-{68AEEBDB-EC68-488E-8CEB-E9A44F44270F}" dt="2022-11-04T11:46:45.202" v="26" actId="1076"/>
        <pc:sldMkLst>
          <pc:docMk/>
          <pc:sldMk cId="3263606186" sldId="265"/>
        </pc:sldMkLst>
        <pc:spChg chg="add del">
          <ac:chgData name="Gokce Elif Baykal" userId="S::elif.baykal_ozyegin.edu.tr#ext#@chalmers.onmicrosoft.com::a97318c8-43d0-48f8-a258-056eab3cf248" providerId="AD" clId="Web-{68AEEBDB-EC68-488E-8CEB-E9A44F44270F}" dt="2022-11-04T11:44:00.208" v="1"/>
          <ac:spMkLst>
            <pc:docMk/>
            <pc:sldMk cId="3263606186" sldId="265"/>
            <ac:spMk id="3" creationId="{3C6D44DF-C734-B558-7ED7-C0CDD043C833}"/>
          </ac:spMkLst>
        </pc:spChg>
        <pc:spChg chg="del">
          <ac:chgData name="Gokce Elif Baykal" userId="S::elif.baykal_ozyegin.edu.tr#ext#@chalmers.onmicrosoft.com::a97318c8-43d0-48f8-a258-056eab3cf248" providerId="AD" clId="Web-{68AEEBDB-EC68-488E-8CEB-E9A44F44270F}" dt="2022-11-04T11:44:11.350" v="3"/>
          <ac:spMkLst>
            <pc:docMk/>
            <pc:sldMk cId="3263606186" sldId="265"/>
            <ac:spMk id="4" creationId="{5C622A52-BF03-4F63-AE51-87BC1E406893}"/>
          </ac:spMkLst>
        </pc:spChg>
        <pc:spChg chg="del">
          <ac:chgData name="Gokce Elif Baykal" userId="S::elif.baykal_ozyegin.edu.tr#ext#@chalmers.onmicrosoft.com::a97318c8-43d0-48f8-a258-056eab3cf248" providerId="AD" clId="Web-{68AEEBDB-EC68-488E-8CEB-E9A44F44270F}" dt="2022-11-04T11:44:11.350" v="2"/>
          <ac:spMkLst>
            <pc:docMk/>
            <pc:sldMk cId="3263606186" sldId="265"/>
            <ac:spMk id="5" creationId="{B2DCE7AE-626C-427F-A6C6-57CE062E96B1}"/>
          </ac:spMkLst>
        </pc:spChg>
        <pc:spChg chg="add del">
          <ac:chgData name="Gokce Elif Baykal" userId="S::elif.baykal_ozyegin.edu.tr#ext#@chalmers.onmicrosoft.com::a97318c8-43d0-48f8-a258-056eab3cf248" providerId="AD" clId="Web-{68AEEBDB-EC68-488E-8CEB-E9A44F44270F}" dt="2022-11-04T11:44:00.208" v="1"/>
          <ac:spMkLst>
            <pc:docMk/>
            <pc:sldMk cId="3263606186" sldId="265"/>
            <ac:spMk id="6" creationId="{2264F49D-6686-F449-57F3-5832D839B63A}"/>
          </ac:spMkLst>
        </pc:spChg>
        <pc:spChg chg="add mod">
          <ac:chgData name="Gokce Elif Baykal" userId="S::elif.baykal_ozyegin.edu.tr#ext#@chalmers.onmicrosoft.com::a97318c8-43d0-48f8-a258-056eab3cf248" providerId="AD" clId="Web-{68AEEBDB-EC68-488E-8CEB-E9A44F44270F}" dt="2022-11-04T11:46:32.827" v="25" actId="20577"/>
          <ac:spMkLst>
            <pc:docMk/>
            <pc:sldMk cId="3263606186" sldId="265"/>
            <ac:spMk id="7" creationId="{3C6D44DF-C734-B558-7ED7-C0CDD043C833}"/>
          </ac:spMkLst>
        </pc:spChg>
        <pc:spChg chg="add mod">
          <ac:chgData name="Gokce Elif Baykal" userId="S::elif.baykal_ozyegin.edu.tr#ext#@chalmers.onmicrosoft.com::a97318c8-43d0-48f8-a258-056eab3cf248" providerId="AD" clId="Web-{68AEEBDB-EC68-488E-8CEB-E9A44F44270F}" dt="2022-11-04T11:46:45.202" v="26" actId="1076"/>
          <ac:spMkLst>
            <pc:docMk/>
            <pc:sldMk cId="3263606186" sldId="265"/>
            <ac:spMk id="8" creationId="{2264F49D-6686-F449-57F3-5832D839B63A}"/>
          </ac:spMkLst>
        </pc:spChg>
        <pc:spChg chg="add del">
          <ac:chgData name="Gokce Elif Baykal" userId="S::elif.baykal_ozyegin.edu.tr#ext#@chalmers.onmicrosoft.com::a97318c8-43d0-48f8-a258-056eab3cf248" providerId="AD" clId="Web-{68AEEBDB-EC68-488E-8CEB-E9A44F44270F}" dt="2022-11-04T11:44:15.256" v="6"/>
          <ac:spMkLst>
            <pc:docMk/>
            <pc:sldMk cId="3263606186" sldId="265"/>
            <ac:spMk id="9" creationId="{3C6D44DF-C734-B558-7ED7-C0CDD043C833}"/>
          </ac:spMkLst>
        </pc:spChg>
        <pc:spChg chg="add del">
          <ac:chgData name="Gokce Elif Baykal" userId="S::elif.baykal_ozyegin.edu.tr#ext#@chalmers.onmicrosoft.com::a97318c8-43d0-48f8-a258-056eab3cf248" providerId="AD" clId="Web-{68AEEBDB-EC68-488E-8CEB-E9A44F44270F}" dt="2022-11-04T11:44:15.256" v="6"/>
          <ac:spMkLst>
            <pc:docMk/>
            <pc:sldMk cId="3263606186" sldId="265"/>
            <ac:spMk id="10" creationId="{2264F49D-6686-F449-57F3-5832D839B63A}"/>
          </ac:spMkLst>
        </pc:spChg>
      </pc:sldChg>
    </pc:docChg>
  </pc:docChgLst>
  <pc:docChgLst>
    <pc:chgData name="Gokce Elif Baykal" userId="S::elif.baykal_ozyegin.edu.tr#ext#@chalmers.onmicrosoft.com::a97318c8-43d0-48f8-a258-056eab3cf248" providerId="AD" clId="Web-{5B994DE1-BF7A-4F6E-A368-B17253C2981F}"/>
    <pc:docChg chg="addSld delSld modSld sldOrd">
      <pc:chgData name="Gokce Elif Baykal" userId="S::elif.baykal_ozyegin.edu.tr#ext#@chalmers.onmicrosoft.com::a97318c8-43d0-48f8-a258-056eab3cf248" providerId="AD" clId="Web-{5B994DE1-BF7A-4F6E-A368-B17253C2981F}" dt="2023-02-16T00:10:36.042" v="819"/>
      <pc:docMkLst>
        <pc:docMk/>
      </pc:docMkLst>
      <pc:sldChg chg="addSp delSp modSp mod setBg">
        <pc:chgData name="Gokce Elif Baykal" userId="S::elif.baykal_ozyegin.edu.tr#ext#@chalmers.onmicrosoft.com::a97318c8-43d0-48f8-a258-056eab3cf248" providerId="AD" clId="Web-{5B994DE1-BF7A-4F6E-A368-B17253C2981F}" dt="2023-02-15T21:21:36.961" v="162" actId="1076"/>
        <pc:sldMkLst>
          <pc:docMk/>
          <pc:sldMk cId="1472183607" sldId="272"/>
        </pc:sldMkLst>
        <pc:spChg chg="mod">
          <ac:chgData name="Gokce Elif Baykal" userId="S::elif.baykal_ozyegin.edu.tr#ext#@chalmers.onmicrosoft.com::a97318c8-43d0-48f8-a258-056eab3cf248" providerId="AD" clId="Web-{5B994DE1-BF7A-4F6E-A368-B17253C2981F}" dt="2023-02-15T21:19:09.440" v="116"/>
          <ac:spMkLst>
            <pc:docMk/>
            <pc:sldMk cId="1472183607" sldId="272"/>
            <ac:spMk id="2" creationId="{019574E0-517B-4B2C-BDCC-C0AC5FFB59FD}"/>
          </ac:spMkLst>
        </pc:spChg>
        <pc:spChg chg="mod">
          <ac:chgData name="Gokce Elif Baykal" userId="S::elif.baykal_ozyegin.edu.tr#ext#@chalmers.onmicrosoft.com::a97318c8-43d0-48f8-a258-056eab3cf248" providerId="AD" clId="Web-{5B994DE1-BF7A-4F6E-A368-B17253C2981F}" dt="2023-02-15T21:21:25.195" v="160" actId="20577"/>
          <ac:spMkLst>
            <pc:docMk/>
            <pc:sldMk cId="1472183607" sldId="272"/>
            <ac:spMk id="3" creationId="{F5C46E40-53A8-4952-8688-FD316F01D191}"/>
          </ac:spMkLst>
        </pc:spChg>
        <pc:spChg chg="add mod">
          <ac:chgData name="Gokce Elif Baykal" userId="S::elif.baykal_ozyegin.edu.tr#ext#@chalmers.onmicrosoft.com::a97318c8-43d0-48f8-a258-056eab3cf248" providerId="AD" clId="Web-{5B994DE1-BF7A-4F6E-A368-B17253C2981F}" dt="2023-02-15T21:21:36.961" v="162" actId="1076"/>
          <ac:spMkLst>
            <pc:docMk/>
            <pc:sldMk cId="1472183607" sldId="272"/>
            <ac:spMk id="5" creationId="{D7605E81-3F3C-A304-F703-40F1D78DCD59}"/>
          </ac:spMkLst>
        </pc:spChg>
        <pc:spChg chg="add del">
          <ac:chgData name="Gokce Elif Baykal" userId="S::elif.baykal_ozyegin.edu.tr#ext#@chalmers.onmicrosoft.com::a97318c8-43d0-48f8-a258-056eab3cf248" providerId="AD" clId="Web-{5B994DE1-BF7A-4F6E-A368-B17253C2981F}" dt="2023-02-15T21:19:09.440" v="116"/>
          <ac:spMkLst>
            <pc:docMk/>
            <pc:sldMk cId="1472183607" sldId="272"/>
            <ac:spMk id="9" creationId="{F13C74B1-5B17-4795-BED0-7140497B445A}"/>
          </ac:spMkLst>
        </pc:spChg>
        <pc:spChg chg="add del">
          <ac:chgData name="Gokce Elif Baykal" userId="S::elif.baykal_ozyegin.edu.tr#ext#@chalmers.onmicrosoft.com::a97318c8-43d0-48f8-a258-056eab3cf248" providerId="AD" clId="Web-{5B994DE1-BF7A-4F6E-A368-B17253C2981F}" dt="2023-02-15T21:19:09.440" v="116"/>
          <ac:spMkLst>
            <pc:docMk/>
            <pc:sldMk cId="1472183607" sldId="272"/>
            <ac:spMk id="11" creationId="{D4974D33-8DC5-464E-8C6D-BE58F0669C17}"/>
          </ac:spMkLst>
        </pc:spChg>
        <pc:picChg chg="add mod">
          <ac:chgData name="Gokce Elif Baykal" userId="S::elif.baykal_ozyegin.edu.tr#ext#@chalmers.onmicrosoft.com::a97318c8-43d0-48f8-a258-056eab3cf248" providerId="AD" clId="Web-{5B994DE1-BF7A-4F6E-A368-B17253C2981F}" dt="2023-02-15T21:21:36.945" v="161" actId="1076"/>
          <ac:picMkLst>
            <pc:docMk/>
            <pc:sldMk cId="1472183607" sldId="272"/>
            <ac:picMk id="4" creationId="{0C8AB6F4-3EF6-F289-0896-98949636601D}"/>
          </ac:picMkLst>
        </pc:picChg>
      </pc:sldChg>
      <pc:sldChg chg="modSp">
        <pc:chgData name="Gokce Elif Baykal" userId="S::elif.baykal_ozyegin.edu.tr#ext#@chalmers.onmicrosoft.com::a97318c8-43d0-48f8-a258-056eab3cf248" providerId="AD" clId="Web-{5B994DE1-BF7A-4F6E-A368-B17253C2981F}" dt="2023-02-15T23:57:45.477" v="735" actId="20577"/>
        <pc:sldMkLst>
          <pc:docMk/>
          <pc:sldMk cId="1639304203" sldId="273"/>
        </pc:sldMkLst>
        <pc:spChg chg="mod">
          <ac:chgData name="Gokce Elif Baykal" userId="S::elif.baykal_ozyegin.edu.tr#ext#@chalmers.onmicrosoft.com::a97318c8-43d0-48f8-a258-056eab3cf248" providerId="AD" clId="Web-{5B994DE1-BF7A-4F6E-A368-B17253C2981F}" dt="2023-02-15T23:57:45.477" v="735" actId="20577"/>
          <ac:spMkLst>
            <pc:docMk/>
            <pc:sldMk cId="1639304203" sldId="273"/>
            <ac:spMk id="3" creationId="{F5C46E40-53A8-4952-8688-FD316F01D191}"/>
          </ac:spMkLst>
        </pc:spChg>
      </pc:sldChg>
      <pc:sldChg chg="modSp">
        <pc:chgData name="Gokce Elif Baykal" userId="S::elif.baykal_ozyegin.edu.tr#ext#@chalmers.onmicrosoft.com::a97318c8-43d0-48f8-a258-056eab3cf248" providerId="AD" clId="Web-{5B994DE1-BF7A-4F6E-A368-B17253C2981F}" dt="2023-02-15T20:49:55.918" v="103" actId="20577"/>
        <pc:sldMkLst>
          <pc:docMk/>
          <pc:sldMk cId="3247742496" sldId="276"/>
        </pc:sldMkLst>
        <pc:spChg chg="mod">
          <ac:chgData name="Gokce Elif Baykal" userId="S::elif.baykal_ozyegin.edu.tr#ext#@chalmers.onmicrosoft.com::a97318c8-43d0-48f8-a258-056eab3cf248" providerId="AD" clId="Web-{5B994DE1-BF7A-4F6E-A368-B17253C2981F}" dt="2023-02-15T20:49:55.918" v="103" actId="20577"/>
          <ac:spMkLst>
            <pc:docMk/>
            <pc:sldMk cId="3247742496" sldId="276"/>
            <ac:spMk id="3" creationId="{F5C46E40-53A8-4952-8688-FD316F01D191}"/>
          </ac:spMkLst>
        </pc:spChg>
      </pc:sldChg>
      <pc:sldChg chg="del">
        <pc:chgData name="Gokce Elif Baykal" userId="S::elif.baykal_ozyegin.edu.tr#ext#@chalmers.onmicrosoft.com::a97318c8-43d0-48f8-a258-056eab3cf248" providerId="AD" clId="Web-{5B994DE1-BF7A-4F6E-A368-B17253C2981F}" dt="2023-02-15T20:55:30.417" v="105"/>
        <pc:sldMkLst>
          <pc:docMk/>
          <pc:sldMk cId="2594719361" sldId="277"/>
        </pc:sldMkLst>
      </pc:sldChg>
      <pc:sldChg chg="del">
        <pc:chgData name="Gokce Elif Baykal" userId="S::elif.baykal_ozyegin.edu.tr#ext#@chalmers.onmicrosoft.com::a97318c8-43d0-48f8-a258-056eab3cf248" providerId="AD" clId="Web-{5B994DE1-BF7A-4F6E-A368-B17253C2981F}" dt="2023-02-16T00:10:36.042" v="819"/>
        <pc:sldMkLst>
          <pc:docMk/>
          <pc:sldMk cId="1654890841" sldId="284"/>
        </pc:sldMkLst>
      </pc:sldChg>
      <pc:sldChg chg="del">
        <pc:chgData name="Gokce Elif Baykal" userId="S::elif.baykal_ozyegin.edu.tr#ext#@chalmers.onmicrosoft.com::a97318c8-43d0-48f8-a258-056eab3cf248" providerId="AD" clId="Web-{5B994DE1-BF7A-4F6E-A368-B17253C2981F}" dt="2023-02-15T23:53:43.309" v="729"/>
        <pc:sldMkLst>
          <pc:docMk/>
          <pc:sldMk cId="3688372195" sldId="285"/>
        </pc:sldMkLst>
      </pc:sldChg>
      <pc:sldChg chg="del">
        <pc:chgData name="Gokce Elif Baykal" userId="S::elif.baykal_ozyegin.edu.tr#ext#@chalmers.onmicrosoft.com::a97318c8-43d0-48f8-a258-056eab3cf248" providerId="AD" clId="Web-{5B994DE1-BF7A-4F6E-A368-B17253C2981F}" dt="2023-02-15T23:53:58.888" v="730"/>
        <pc:sldMkLst>
          <pc:docMk/>
          <pc:sldMk cId="3397553212" sldId="287"/>
        </pc:sldMkLst>
      </pc:sldChg>
      <pc:sldChg chg="addSp delSp modSp mod setBg">
        <pc:chgData name="Gokce Elif Baykal" userId="S::elif.baykal_ozyegin.edu.tr#ext#@chalmers.onmicrosoft.com::a97318c8-43d0-48f8-a258-056eab3cf248" providerId="AD" clId="Web-{5B994DE1-BF7A-4F6E-A368-B17253C2981F}" dt="2023-02-15T21:26:47.785" v="166"/>
        <pc:sldMkLst>
          <pc:docMk/>
          <pc:sldMk cId="4171130241" sldId="289"/>
        </pc:sldMkLst>
        <pc:spChg chg="mod">
          <ac:chgData name="Gokce Elif Baykal" userId="S::elif.baykal_ozyegin.edu.tr#ext#@chalmers.onmicrosoft.com::a97318c8-43d0-48f8-a258-056eab3cf248" providerId="AD" clId="Web-{5B994DE1-BF7A-4F6E-A368-B17253C2981F}" dt="2023-02-15T21:26:47.785" v="166"/>
          <ac:spMkLst>
            <pc:docMk/>
            <pc:sldMk cId="4171130241" sldId="289"/>
            <ac:spMk id="2" creationId="{019574E0-517B-4B2C-BDCC-C0AC5FFB59FD}"/>
          </ac:spMkLst>
        </pc:spChg>
        <pc:spChg chg="mod">
          <ac:chgData name="Gokce Elif Baykal" userId="S::elif.baykal_ozyegin.edu.tr#ext#@chalmers.onmicrosoft.com::a97318c8-43d0-48f8-a258-056eab3cf248" providerId="AD" clId="Web-{5B994DE1-BF7A-4F6E-A368-B17253C2981F}" dt="2023-02-15T21:26:47.785" v="166"/>
          <ac:spMkLst>
            <pc:docMk/>
            <pc:sldMk cId="4171130241" sldId="289"/>
            <ac:spMk id="3" creationId="{F5C46E40-53A8-4952-8688-FD316F01D191}"/>
          </ac:spMkLst>
        </pc:spChg>
        <pc:picChg chg="add del">
          <ac:chgData name="Gokce Elif Baykal" userId="S::elif.baykal_ozyegin.edu.tr#ext#@chalmers.onmicrosoft.com::a97318c8-43d0-48f8-a258-056eab3cf248" providerId="AD" clId="Web-{5B994DE1-BF7A-4F6E-A368-B17253C2981F}" dt="2023-02-15T21:26:47.785" v="166"/>
          <ac:picMkLst>
            <pc:docMk/>
            <pc:sldMk cId="4171130241" sldId="289"/>
            <ac:picMk id="5" creationId="{CFE0D467-8472-88C9-EF02-F8B10F5D0156}"/>
          </ac:picMkLst>
        </pc:picChg>
        <pc:cxnChg chg="add del">
          <ac:chgData name="Gokce Elif Baykal" userId="S::elif.baykal_ozyegin.edu.tr#ext#@chalmers.onmicrosoft.com::a97318c8-43d0-48f8-a258-056eab3cf248" providerId="AD" clId="Web-{5B994DE1-BF7A-4F6E-A368-B17253C2981F}" dt="2023-02-15T21:26:47.785" v="166"/>
          <ac:cxnSpMkLst>
            <pc:docMk/>
            <pc:sldMk cId="4171130241" sldId="289"/>
            <ac:cxnSpMk id="9" creationId="{A7F400EE-A8A5-48AF-B4D6-291B52C6F0B0}"/>
          </ac:cxnSpMkLst>
        </pc:cxnChg>
      </pc:sldChg>
      <pc:sldChg chg="del">
        <pc:chgData name="Gokce Elif Baykal" userId="S::elif.baykal_ozyegin.edu.tr#ext#@chalmers.onmicrosoft.com::a97318c8-43d0-48f8-a258-056eab3cf248" providerId="AD" clId="Web-{5B994DE1-BF7A-4F6E-A368-B17253C2981F}" dt="2023-02-15T20:50:05.793" v="104"/>
        <pc:sldMkLst>
          <pc:docMk/>
          <pc:sldMk cId="3915794450" sldId="290"/>
        </pc:sldMkLst>
      </pc:sldChg>
      <pc:sldChg chg="del">
        <pc:chgData name="Gokce Elif Baykal" userId="S::elif.baykal_ozyegin.edu.tr#ext#@chalmers.onmicrosoft.com::a97318c8-43d0-48f8-a258-056eab3cf248" providerId="AD" clId="Web-{5B994DE1-BF7A-4F6E-A368-B17253C2981F}" dt="2023-02-15T20:55:30.417" v="106"/>
        <pc:sldMkLst>
          <pc:docMk/>
          <pc:sldMk cId="3663588334" sldId="291"/>
        </pc:sldMkLst>
      </pc:sldChg>
      <pc:sldChg chg="addSp delSp modSp mod setBg">
        <pc:chgData name="Gokce Elif Baykal" userId="S::elif.baykal_ozyegin.edu.tr#ext#@chalmers.onmicrosoft.com::a97318c8-43d0-48f8-a258-056eab3cf248" providerId="AD" clId="Web-{5B994DE1-BF7A-4F6E-A368-B17253C2981F}" dt="2023-02-16T00:09:28.697" v="816" actId="20577"/>
        <pc:sldMkLst>
          <pc:docMk/>
          <pc:sldMk cId="3143473921" sldId="292"/>
        </pc:sldMkLst>
        <pc:spChg chg="mod">
          <ac:chgData name="Gokce Elif Baykal" userId="S::elif.baykal_ozyegin.edu.tr#ext#@chalmers.onmicrosoft.com::a97318c8-43d0-48f8-a258-056eab3cf248" providerId="AD" clId="Web-{5B994DE1-BF7A-4F6E-A368-B17253C2981F}" dt="2023-02-15T21:26:29.675" v="165"/>
          <ac:spMkLst>
            <pc:docMk/>
            <pc:sldMk cId="3143473921" sldId="292"/>
            <ac:spMk id="2" creationId="{019574E0-517B-4B2C-BDCC-C0AC5FFB59FD}"/>
          </ac:spMkLst>
        </pc:spChg>
        <pc:spChg chg="mod">
          <ac:chgData name="Gokce Elif Baykal" userId="S::elif.baykal_ozyegin.edu.tr#ext#@chalmers.onmicrosoft.com::a97318c8-43d0-48f8-a258-056eab3cf248" providerId="AD" clId="Web-{5B994DE1-BF7A-4F6E-A368-B17253C2981F}" dt="2023-02-16T00:09:28.697" v="816" actId="20577"/>
          <ac:spMkLst>
            <pc:docMk/>
            <pc:sldMk cId="3143473921" sldId="292"/>
            <ac:spMk id="3" creationId="{F5C46E40-53A8-4952-8688-FD316F01D191}"/>
          </ac:spMkLst>
        </pc:spChg>
        <pc:picChg chg="add del">
          <ac:chgData name="Gokce Elif Baykal" userId="S::elif.baykal_ozyegin.edu.tr#ext#@chalmers.onmicrosoft.com::a97318c8-43d0-48f8-a258-056eab3cf248" providerId="AD" clId="Web-{5B994DE1-BF7A-4F6E-A368-B17253C2981F}" dt="2023-02-15T21:26:29.675" v="165"/>
          <ac:picMkLst>
            <pc:docMk/>
            <pc:sldMk cId="3143473921" sldId="292"/>
            <ac:picMk id="5" creationId="{27BE5084-DCF0-702E-6AED-BA11FF98CF3B}"/>
          </ac:picMkLst>
        </pc:picChg>
      </pc:sldChg>
      <pc:sldChg chg="addSp modSp ord modNotes">
        <pc:chgData name="Gokce Elif Baykal" userId="S::elif.baykal_ozyegin.edu.tr#ext#@chalmers.onmicrosoft.com::a97318c8-43d0-48f8-a258-056eab3cf248" providerId="AD" clId="Web-{5B994DE1-BF7A-4F6E-A368-B17253C2981F}" dt="2023-02-15T22:07:55.416" v="421"/>
        <pc:sldMkLst>
          <pc:docMk/>
          <pc:sldMk cId="3479228336" sldId="293"/>
        </pc:sldMkLst>
        <pc:spChg chg="mod">
          <ac:chgData name="Gokce Elif Baykal" userId="S::elif.baykal_ozyegin.edu.tr#ext#@chalmers.onmicrosoft.com::a97318c8-43d0-48f8-a258-056eab3cf248" providerId="AD" clId="Web-{5B994DE1-BF7A-4F6E-A368-B17253C2981F}" dt="2023-02-15T21:44:12.236" v="202" actId="20577"/>
          <ac:spMkLst>
            <pc:docMk/>
            <pc:sldMk cId="3479228336" sldId="293"/>
            <ac:spMk id="2" creationId="{019574E0-517B-4B2C-BDCC-C0AC5FFB59FD}"/>
          </ac:spMkLst>
        </pc:spChg>
        <pc:spChg chg="mod">
          <ac:chgData name="Gokce Elif Baykal" userId="S::elif.baykal_ozyegin.edu.tr#ext#@chalmers.onmicrosoft.com::a97318c8-43d0-48f8-a258-056eab3cf248" providerId="AD" clId="Web-{5B994DE1-BF7A-4F6E-A368-B17253C2981F}" dt="2023-02-15T21:50:09.812" v="401" actId="20577"/>
          <ac:spMkLst>
            <pc:docMk/>
            <pc:sldMk cId="3479228336" sldId="293"/>
            <ac:spMk id="3" creationId="{F5C46E40-53A8-4952-8688-FD316F01D191}"/>
          </ac:spMkLst>
        </pc:spChg>
        <pc:spChg chg="add mod">
          <ac:chgData name="Gokce Elif Baykal" userId="S::elif.baykal_ozyegin.edu.tr#ext#@chalmers.onmicrosoft.com::a97318c8-43d0-48f8-a258-056eab3cf248" providerId="AD" clId="Web-{5B994DE1-BF7A-4F6E-A368-B17253C2981F}" dt="2023-02-15T21:51:29.799" v="411" actId="20577"/>
          <ac:spMkLst>
            <pc:docMk/>
            <pc:sldMk cId="3479228336" sldId="293"/>
            <ac:spMk id="4" creationId="{8E881162-E552-99CC-B5CF-CA6277B1FF76}"/>
          </ac:spMkLst>
        </pc:spChg>
      </pc:sldChg>
      <pc:sldChg chg="modSp add replId modNotes">
        <pc:chgData name="Gokce Elif Baykal" userId="S::elif.baykal_ozyegin.edu.tr#ext#@chalmers.onmicrosoft.com::a97318c8-43d0-48f8-a258-056eab3cf248" providerId="AD" clId="Web-{5B994DE1-BF7A-4F6E-A368-B17253C2981F}" dt="2023-02-15T23:51:26.790" v="727" actId="20577"/>
        <pc:sldMkLst>
          <pc:docMk/>
          <pc:sldMk cId="3438587803" sldId="294"/>
        </pc:sldMkLst>
        <pc:spChg chg="mod">
          <ac:chgData name="Gokce Elif Baykal" userId="S::elif.baykal_ozyegin.edu.tr#ext#@chalmers.onmicrosoft.com::a97318c8-43d0-48f8-a258-056eab3cf248" providerId="AD" clId="Web-{5B994DE1-BF7A-4F6E-A368-B17253C2981F}" dt="2023-02-15T23:51:26.790" v="727" actId="20577"/>
          <ac:spMkLst>
            <pc:docMk/>
            <pc:sldMk cId="3438587803" sldId="294"/>
            <ac:spMk id="3" creationId="{F5C46E40-53A8-4952-8688-FD316F01D191}"/>
          </ac:spMkLst>
        </pc:spChg>
      </pc:sldChg>
      <pc:sldChg chg="modSp add replId modNotes">
        <pc:chgData name="Gokce Elif Baykal" userId="S::elif.baykal_ozyegin.edu.tr#ext#@chalmers.onmicrosoft.com::a97318c8-43d0-48f8-a258-056eab3cf248" providerId="AD" clId="Web-{5B994DE1-BF7A-4F6E-A368-B17253C2981F}" dt="2023-02-15T22:30:57.742" v="494" actId="20577"/>
        <pc:sldMkLst>
          <pc:docMk/>
          <pc:sldMk cId="3610233746" sldId="295"/>
        </pc:sldMkLst>
        <pc:spChg chg="mod">
          <ac:chgData name="Gokce Elif Baykal" userId="S::elif.baykal_ozyegin.edu.tr#ext#@chalmers.onmicrosoft.com::a97318c8-43d0-48f8-a258-056eab3cf248" providerId="AD" clId="Web-{5B994DE1-BF7A-4F6E-A368-B17253C2981F}" dt="2023-02-15T22:29:58.177" v="491" actId="20577"/>
          <ac:spMkLst>
            <pc:docMk/>
            <pc:sldMk cId="3610233746" sldId="295"/>
            <ac:spMk id="3" creationId="{F5C46E40-53A8-4952-8688-FD316F01D191}"/>
          </ac:spMkLst>
        </pc:spChg>
        <pc:spChg chg="mod">
          <ac:chgData name="Gokce Elif Baykal" userId="S::elif.baykal_ozyegin.edu.tr#ext#@chalmers.onmicrosoft.com::a97318c8-43d0-48f8-a258-056eab3cf248" providerId="AD" clId="Web-{5B994DE1-BF7A-4F6E-A368-B17253C2981F}" dt="2023-02-15T22:30:57.742" v="494" actId="20577"/>
          <ac:spMkLst>
            <pc:docMk/>
            <pc:sldMk cId="3610233746" sldId="295"/>
            <ac:spMk id="4" creationId="{8E881162-E552-99CC-B5CF-CA6277B1FF76}"/>
          </ac:spMkLst>
        </pc:spChg>
      </pc:sldChg>
      <pc:sldChg chg="modSp add replId modNotes">
        <pc:chgData name="Gokce Elif Baykal" userId="S::elif.baykal_ozyegin.edu.tr#ext#@chalmers.onmicrosoft.com::a97318c8-43d0-48f8-a258-056eab3cf248" providerId="AD" clId="Web-{5B994DE1-BF7A-4F6E-A368-B17253C2981F}" dt="2023-02-15T23:15:49.834" v="713" actId="20577"/>
        <pc:sldMkLst>
          <pc:docMk/>
          <pc:sldMk cId="2775686922" sldId="296"/>
        </pc:sldMkLst>
        <pc:spChg chg="mod">
          <ac:chgData name="Gokce Elif Baykal" userId="S::elif.baykal_ozyegin.edu.tr#ext#@chalmers.onmicrosoft.com::a97318c8-43d0-48f8-a258-056eab3cf248" providerId="AD" clId="Web-{5B994DE1-BF7A-4F6E-A368-B17253C2981F}" dt="2023-02-15T23:14:28.122" v="710" actId="20577"/>
          <ac:spMkLst>
            <pc:docMk/>
            <pc:sldMk cId="2775686922" sldId="296"/>
            <ac:spMk id="3" creationId="{F5C46E40-53A8-4952-8688-FD316F01D191}"/>
          </ac:spMkLst>
        </pc:spChg>
        <pc:spChg chg="mod">
          <ac:chgData name="Gokce Elif Baykal" userId="S::elif.baykal_ozyegin.edu.tr#ext#@chalmers.onmicrosoft.com::a97318c8-43d0-48f8-a258-056eab3cf248" providerId="AD" clId="Web-{5B994DE1-BF7A-4F6E-A368-B17253C2981F}" dt="2023-02-15T23:15:49.834" v="713" actId="20577"/>
          <ac:spMkLst>
            <pc:docMk/>
            <pc:sldMk cId="2775686922" sldId="296"/>
            <ac:spMk id="4" creationId="{8E881162-E552-99CC-B5CF-CA6277B1FF76}"/>
          </ac:spMkLst>
        </pc:spChg>
      </pc:sldChg>
      <pc:sldChg chg="add del replId">
        <pc:chgData name="Gokce Elif Baykal" userId="S::elif.baykal_ozyegin.edu.tr#ext#@chalmers.onmicrosoft.com::a97318c8-43d0-48f8-a258-056eab3cf248" providerId="AD" clId="Web-{5B994DE1-BF7A-4F6E-A368-B17253C2981F}" dt="2023-02-16T00:10:35.370" v="818"/>
        <pc:sldMkLst>
          <pc:docMk/>
          <pc:sldMk cId="1500275584" sldId="297"/>
        </pc:sldMkLst>
      </pc:sldChg>
      <pc:sldChg chg="modSp add del replId modNotes">
        <pc:chgData name="Gokce Elif Baykal" userId="S::elif.baykal_ozyegin.edu.tr#ext#@chalmers.onmicrosoft.com::a97318c8-43d0-48f8-a258-056eab3cf248" providerId="AD" clId="Web-{5B994DE1-BF7A-4F6E-A368-B17253C2981F}" dt="2023-02-15T23:51:32.806" v="728"/>
        <pc:sldMkLst>
          <pc:docMk/>
          <pc:sldMk cId="1576093027" sldId="297"/>
        </pc:sldMkLst>
        <pc:spChg chg="mod">
          <ac:chgData name="Gokce Elif Baykal" userId="S::elif.baykal_ozyegin.edu.tr#ext#@chalmers.onmicrosoft.com::a97318c8-43d0-48f8-a258-056eab3cf248" providerId="AD" clId="Web-{5B994DE1-BF7A-4F6E-A368-B17253C2981F}" dt="2023-02-15T23:16:11.960" v="724" actId="20577"/>
          <ac:spMkLst>
            <pc:docMk/>
            <pc:sldMk cId="1576093027" sldId="297"/>
            <ac:spMk id="3" creationId="{F5C46E40-53A8-4952-8688-FD316F01D191}"/>
          </ac:spMkLst>
        </pc:spChg>
      </pc:sldChg>
    </pc:docChg>
  </pc:docChgLst>
  <pc:docChgLst>
    <pc:chgData name="Gokce Elif Baykal" userId="S::elif.baykal_ozyegin.edu.tr#ext#@chalmers.onmicrosoft.com::a97318c8-43d0-48f8-a258-056eab3cf248" providerId="AD" clId="Web-{FFCC5219-0E79-43F0-A7E4-57216A158923}"/>
    <pc:docChg chg="addSld modSld">
      <pc:chgData name="Gokce Elif Baykal" userId="S::elif.baykal_ozyegin.edu.tr#ext#@chalmers.onmicrosoft.com::a97318c8-43d0-48f8-a258-056eab3cf248" providerId="AD" clId="Web-{FFCC5219-0E79-43F0-A7E4-57216A158923}" dt="2022-11-06T15:03:40.862" v="55"/>
      <pc:docMkLst>
        <pc:docMk/>
      </pc:docMkLst>
      <pc:sldChg chg="modSp">
        <pc:chgData name="Gokce Elif Baykal" userId="S::elif.baykal_ozyegin.edu.tr#ext#@chalmers.onmicrosoft.com::a97318c8-43d0-48f8-a258-056eab3cf248" providerId="AD" clId="Web-{FFCC5219-0E79-43F0-A7E4-57216A158923}" dt="2022-11-06T14:59:49.262" v="54" actId="20577"/>
        <pc:sldMkLst>
          <pc:docMk/>
          <pc:sldMk cId="3263606186" sldId="265"/>
        </pc:sldMkLst>
        <pc:spChg chg="mod">
          <ac:chgData name="Gokce Elif Baykal" userId="S::elif.baykal_ozyegin.edu.tr#ext#@chalmers.onmicrosoft.com::a97318c8-43d0-48f8-a258-056eab3cf248" providerId="AD" clId="Web-{FFCC5219-0E79-43F0-A7E4-57216A158923}" dt="2022-11-06T14:59:49.262" v="54" actId="20577"/>
          <ac:spMkLst>
            <pc:docMk/>
            <pc:sldMk cId="3263606186" sldId="265"/>
            <ac:spMk id="8" creationId="{2264F49D-6686-F449-57F3-5832D839B63A}"/>
          </ac:spMkLst>
        </pc:spChg>
      </pc:sldChg>
      <pc:sldChg chg="add replId">
        <pc:chgData name="Gokce Elif Baykal" userId="S::elif.baykal_ozyegin.edu.tr#ext#@chalmers.onmicrosoft.com::a97318c8-43d0-48f8-a258-056eab3cf248" providerId="AD" clId="Web-{FFCC5219-0E79-43F0-A7E4-57216A158923}" dt="2022-11-06T15:03:40.862" v="55"/>
        <pc:sldMkLst>
          <pc:docMk/>
          <pc:sldMk cId="3247742496" sldId="276"/>
        </pc:sldMkLst>
      </pc:sldChg>
    </pc:docChg>
  </pc:docChgLst>
  <pc:docChgLst>
    <pc:chgData name="Gokce Elif Baykal" userId="S::elif.baykal_ozyegin.edu.tr#ext#@chalmers.onmicrosoft.com::a97318c8-43d0-48f8-a258-056eab3cf248" providerId="AD" clId="Web-{BF66A3DF-3B28-4851-AD03-223D179C522C}"/>
    <pc:docChg chg="addSld delSld modSld">
      <pc:chgData name="Gokce Elif Baykal" userId="S::elif.baykal_ozyegin.edu.tr#ext#@chalmers.onmicrosoft.com::a97318c8-43d0-48f8-a258-056eab3cf248" providerId="AD" clId="Web-{BF66A3DF-3B28-4851-AD03-223D179C522C}" dt="2023-02-16T06:06:49.405" v="399"/>
      <pc:docMkLst>
        <pc:docMk/>
      </pc:docMkLst>
      <pc:sldChg chg="modSp">
        <pc:chgData name="Gokce Elif Baykal" userId="S::elif.baykal_ozyegin.edu.tr#ext#@chalmers.onmicrosoft.com::a97318c8-43d0-48f8-a258-056eab3cf248" providerId="AD" clId="Web-{BF66A3DF-3B28-4851-AD03-223D179C522C}" dt="2023-02-16T05:58:25.170" v="87" actId="20577"/>
        <pc:sldMkLst>
          <pc:docMk/>
          <pc:sldMk cId="1646612049" sldId="261"/>
        </pc:sldMkLst>
        <pc:spChg chg="mod">
          <ac:chgData name="Gokce Elif Baykal" userId="S::elif.baykal_ozyegin.edu.tr#ext#@chalmers.onmicrosoft.com::a97318c8-43d0-48f8-a258-056eab3cf248" providerId="AD" clId="Web-{BF66A3DF-3B28-4851-AD03-223D179C522C}" dt="2023-02-16T05:58:25.170" v="87" actId="20577"/>
          <ac:spMkLst>
            <pc:docMk/>
            <pc:sldMk cId="1646612049" sldId="261"/>
            <ac:spMk id="3" creationId="{54935D85-4C6B-D88A-A661-FED5BB42F267}"/>
          </ac:spMkLst>
        </pc:spChg>
      </pc:sldChg>
      <pc:sldChg chg="modSp modCm">
        <pc:chgData name="Gokce Elif Baykal" userId="S::elif.baykal_ozyegin.edu.tr#ext#@chalmers.onmicrosoft.com::a97318c8-43d0-48f8-a258-056eab3cf248" providerId="AD" clId="Web-{BF66A3DF-3B28-4851-AD03-223D179C522C}" dt="2023-02-16T06:06:47.249" v="398" actId="20577"/>
        <pc:sldMkLst>
          <pc:docMk/>
          <pc:sldMk cId="3263606186" sldId="265"/>
        </pc:sldMkLst>
        <pc:spChg chg="mod">
          <ac:chgData name="Gokce Elif Baykal" userId="S::elif.baykal_ozyegin.edu.tr#ext#@chalmers.onmicrosoft.com::a97318c8-43d0-48f8-a258-056eab3cf248" providerId="AD" clId="Web-{BF66A3DF-3B28-4851-AD03-223D179C522C}" dt="2023-02-16T06:06:47.249" v="398" actId="20577"/>
          <ac:spMkLst>
            <pc:docMk/>
            <pc:sldMk cId="3263606186" sldId="265"/>
            <ac:spMk id="7" creationId="{3C6D44DF-C734-B558-7ED7-C0CDD043C833}"/>
          </ac:spMkLst>
        </pc:spChg>
        <pc:spChg chg="mod">
          <ac:chgData name="Gokce Elif Baykal" userId="S::elif.baykal_ozyegin.edu.tr#ext#@chalmers.onmicrosoft.com::a97318c8-43d0-48f8-a258-056eab3cf248" providerId="AD" clId="Web-{BF66A3DF-3B28-4851-AD03-223D179C522C}" dt="2023-02-16T06:06:15.451" v="396" actId="20577"/>
          <ac:spMkLst>
            <pc:docMk/>
            <pc:sldMk cId="3263606186" sldId="265"/>
            <ac:spMk id="8" creationId="{2264F49D-6686-F449-57F3-5832D839B63A}"/>
          </ac:spMkLst>
        </pc:spChg>
        <pc:extLst>
          <p:ext xmlns:p="http://schemas.openxmlformats.org/presentationml/2006/main" uri="{D6D511B9-2390-475A-947B-AFAB55BFBCF1}">
            <pc226:cmChg xmlns:pc226="http://schemas.microsoft.com/office/powerpoint/2022/06/main/command" chg="mod">
              <pc226:chgData name="Gokce Elif Baykal" userId="S::elif.baykal_ozyegin.edu.tr#ext#@chalmers.onmicrosoft.com::a97318c8-43d0-48f8-a258-056eab3cf248" providerId="AD" clId="Web-{BF66A3DF-3B28-4851-AD03-223D179C522C}" dt="2023-02-16T06:06:20.701" v="397" actId="20577"/>
              <pc2:cmMkLst xmlns:pc2="http://schemas.microsoft.com/office/powerpoint/2019/9/main/command">
                <pc:docMk/>
                <pc:sldMk cId="3263606186" sldId="265"/>
                <pc2:cmMk id="{2C2E969F-21EF-40FE-9C79-B1EBBEB99584}"/>
              </pc2:cmMkLst>
            </pc226:cmChg>
            <pc226:cmChg xmlns:pc226="http://schemas.microsoft.com/office/powerpoint/2022/06/main/command" chg="mod">
              <pc226:chgData name="Gokce Elif Baykal" userId="S::elif.baykal_ozyegin.edu.tr#ext#@chalmers.onmicrosoft.com::a97318c8-43d0-48f8-a258-056eab3cf248" providerId="AD" clId="Web-{BF66A3DF-3B28-4851-AD03-223D179C522C}" dt="2023-02-16T06:06:04.404" v="393" actId="20577"/>
              <pc2:cmMkLst xmlns:pc2="http://schemas.microsoft.com/office/powerpoint/2019/9/main/command">
                <pc:docMk/>
                <pc:sldMk cId="3263606186" sldId="265"/>
                <pc2:cmMk id="{5CE91DEF-235F-42AB-859D-B0D5AA521902}"/>
              </pc2:cmMkLst>
            </pc226:cmChg>
          </p:ext>
        </pc:extLst>
      </pc:sldChg>
      <pc:sldChg chg="modSp">
        <pc:chgData name="Gokce Elif Baykal" userId="S::elif.baykal_ozyegin.edu.tr#ext#@chalmers.onmicrosoft.com::a97318c8-43d0-48f8-a258-056eab3cf248" providerId="AD" clId="Web-{BF66A3DF-3B28-4851-AD03-223D179C522C}" dt="2023-02-16T05:57:34.496" v="71" actId="1076"/>
        <pc:sldMkLst>
          <pc:docMk/>
          <pc:sldMk cId="1112344785" sldId="274"/>
        </pc:sldMkLst>
        <pc:spChg chg="mod">
          <ac:chgData name="Gokce Elif Baykal" userId="S::elif.baykal_ozyegin.edu.tr#ext#@chalmers.onmicrosoft.com::a97318c8-43d0-48f8-a258-056eab3cf248" providerId="AD" clId="Web-{BF66A3DF-3B28-4851-AD03-223D179C522C}" dt="2023-02-16T05:57:34.496" v="71" actId="1076"/>
          <ac:spMkLst>
            <pc:docMk/>
            <pc:sldMk cId="1112344785" sldId="274"/>
            <ac:spMk id="10" creationId="{4F1E1008-850A-A621-443E-D6F628C54817}"/>
          </ac:spMkLst>
        </pc:spChg>
      </pc:sldChg>
      <pc:sldChg chg="modSp">
        <pc:chgData name="Gokce Elif Baykal" userId="S::elif.baykal_ozyegin.edu.tr#ext#@chalmers.onmicrosoft.com::a97318c8-43d0-48f8-a258-056eab3cf248" providerId="AD" clId="Web-{BF66A3DF-3B28-4851-AD03-223D179C522C}" dt="2023-02-16T05:53:39.988" v="44" actId="20577"/>
        <pc:sldMkLst>
          <pc:docMk/>
          <pc:sldMk cId="27827879" sldId="286"/>
        </pc:sldMkLst>
        <pc:spChg chg="mod">
          <ac:chgData name="Gokce Elif Baykal" userId="S::elif.baykal_ozyegin.edu.tr#ext#@chalmers.onmicrosoft.com::a97318c8-43d0-48f8-a258-056eab3cf248" providerId="AD" clId="Web-{BF66A3DF-3B28-4851-AD03-223D179C522C}" dt="2023-02-16T05:53:39.988" v="44" actId="20577"/>
          <ac:spMkLst>
            <pc:docMk/>
            <pc:sldMk cId="27827879" sldId="286"/>
            <ac:spMk id="3" creationId="{F5C46E40-53A8-4952-8688-FD316F01D191}"/>
          </ac:spMkLst>
        </pc:spChg>
      </pc:sldChg>
      <pc:sldChg chg="addSp delSp modSp">
        <pc:chgData name="Gokce Elif Baykal" userId="S::elif.baykal_ozyegin.edu.tr#ext#@chalmers.onmicrosoft.com::a97318c8-43d0-48f8-a258-056eab3cf248" providerId="AD" clId="Web-{BF66A3DF-3B28-4851-AD03-223D179C522C}" dt="2023-02-16T00:30:19.815" v="3"/>
        <pc:sldMkLst>
          <pc:docMk/>
          <pc:sldMk cId="2775686922" sldId="296"/>
        </pc:sldMkLst>
        <pc:spChg chg="add del mod">
          <ac:chgData name="Gokce Elif Baykal" userId="S::elif.baykal_ozyegin.edu.tr#ext#@chalmers.onmicrosoft.com::a97318c8-43d0-48f8-a258-056eab3cf248" providerId="AD" clId="Web-{BF66A3DF-3B28-4851-AD03-223D179C522C}" dt="2023-02-16T00:30:19.815" v="3"/>
          <ac:spMkLst>
            <pc:docMk/>
            <pc:sldMk cId="2775686922" sldId="296"/>
            <ac:spMk id="5" creationId="{B6BA96E4-371F-2CDC-5BAE-9A6E4445C408}"/>
          </ac:spMkLst>
        </pc:spChg>
      </pc:sldChg>
      <pc:sldChg chg="modSp add del replId">
        <pc:chgData name="Gokce Elif Baykal" userId="S::elif.baykal_ozyegin.edu.tr#ext#@chalmers.onmicrosoft.com::a97318c8-43d0-48f8-a258-056eab3cf248" providerId="AD" clId="Web-{BF66A3DF-3B28-4851-AD03-223D179C522C}" dt="2023-02-16T00:31:48.442" v="39"/>
        <pc:sldMkLst>
          <pc:docMk/>
          <pc:sldMk cId="642450683" sldId="297"/>
        </pc:sldMkLst>
        <pc:spChg chg="mod">
          <ac:chgData name="Gokce Elif Baykal" userId="S::elif.baykal_ozyegin.edu.tr#ext#@chalmers.onmicrosoft.com::a97318c8-43d0-48f8-a258-056eab3cf248" providerId="AD" clId="Web-{BF66A3DF-3B28-4851-AD03-223D179C522C}" dt="2023-02-16T00:31:46.583" v="38" actId="20577"/>
          <ac:spMkLst>
            <pc:docMk/>
            <pc:sldMk cId="642450683" sldId="297"/>
            <ac:spMk id="3" creationId="{F5C46E40-53A8-4952-8688-FD316F01D191}"/>
          </ac:spMkLst>
        </pc:spChg>
      </pc:sldChg>
      <pc:sldChg chg="add replId">
        <pc:chgData name="Gokce Elif Baykal" userId="S::elif.baykal_ozyegin.edu.tr#ext#@chalmers.onmicrosoft.com::a97318c8-43d0-48f8-a258-056eab3cf248" providerId="AD" clId="Web-{BF66A3DF-3B28-4851-AD03-223D179C522C}" dt="2023-02-16T06:06:49.405" v="399"/>
        <pc:sldMkLst>
          <pc:docMk/>
          <pc:sldMk cId="3306305060" sldId="297"/>
        </pc:sldMkLst>
      </pc:sldChg>
    </pc:docChg>
  </pc:docChgLst>
  <pc:docChgLst>
    <pc:chgData name="Olof Torgersson" userId="dbc11012-125a-4662-a536-1fac6eb8b947" providerId="ADAL" clId="{EF8BC0AB-4D0A-8A4F-8938-DD1980B8C648}"/>
    <pc:docChg chg="custSel modSld">
      <pc:chgData name="Olof Torgersson" userId="dbc11012-125a-4662-a536-1fac6eb8b947" providerId="ADAL" clId="{EF8BC0AB-4D0A-8A4F-8938-DD1980B8C648}" dt="2023-06-19T10:49:52.323" v="14" actId="20577"/>
      <pc:docMkLst>
        <pc:docMk/>
      </pc:docMkLst>
      <pc:sldChg chg="addSp modSp mod">
        <pc:chgData name="Olof Torgersson" userId="dbc11012-125a-4662-a536-1fac6eb8b947" providerId="ADAL" clId="{EF8BC0AB-4D0A-8A4F-8938-DD1980B8C648}" dt="2023-06-19T10:49:52.323" v="14" actId="20577"/>
        <pc:sldMkLst>
          <pc:docMk/>
          <pc:sldMk cId="2562555296" sldId="299"/>
        </pc:sldMkLst>
        <pc:spChg chg="add mod">
          <ac:chgData name="Olof Torgersson" userId="dbc11012-125a-4662-a536-1fac6eb8b947" providerId="ADAL" clId="{EF8BC0AB-4D0A-8A4F-8938-DD1980B8C648}" dt="2023-06-19T10:49:52.323" v="14" actId="20577"/>
          <ac:spMkLst>
            <pc:docMk/>
            <pc:sldMk cId="2562555296" sldId="299"/>
            <ac:spMk id="2" creationId="{EA12552A-9525-9291-2955-00C4BDF9784C}"/>
          </ac:spMkLst>
        </pc:spChg>
        <pc:picChg chg="mod">
          <ac:chgData name="Olof Torgersson" userId="dbc11012-125a-4662-a536-1fac6eb8b947" providerId="ADAL" clId="{EF8BC0AB-4D0A-8A4F-8938-DD1980B8C648}" dt="2023-06-19T10:28:52.827" v="0" actId="1076"/>
          <ac:picMkLst>
            <pc:docMk/>
            <pc:sldMk cId="2562555296" sldId="299"/>
            <ac:picMk id="4" creationId="{36DAC951-1387-4F65-B0E8-B0B00FF90F35}"/>
          </ac:picMkLst>
        </pc:picChg>
      </pc:sldChg>
    </pc:docChg>
  </pc:docChgLst>
  <pc:docChgLst>
    <pc:chgData name="Gokce Elif Baykal" userId="S::elif.baykal_ozyegin.edu.tr#ext#@chalmers.onmicrosoft.com::a97318c8-43d0-48f8-a258-056eab3cf248" providerId="AD" clId="Web-{437F485F-E5DF-4C1D-B0B2-9E5E5C8C960E}"/>
    <pc:docChg chg="modSld">
      <pc:chgData name="Gokce Elif Baykal" userId="S::elif.baykal_ozyegin.edu.tr#ext#@chalmers.onmicrosoft.com::a97318c8-43d0-48f8-a258-056eab3cf248" providerId="AD" clId="Web-{437F485F-E5DF-4C1D-B0B2-9E5E5C8C960E}" dt="2023-03-09T07:38:23.297" v="10" actId="20577"/>
      <pc:docMkLst>
        <pc:docMk/>
      </pc:docMkLst>
      <pc:sldChg chg="modSp">
        <pc:chgData name="Gokce Elif Baykal" userId="S::elif.baykal_ozyegin.edu.tr#ext#@chalmers.onmicrosoft.com::a97318c8-43d0-48f8-a258-056eab3cf248" providerId="AD" clId="Web-{437F485F-E5DF-4C1D-B0B2-9E5E5C8C960E}" dt="2023-03-09T07:38:23.297" v="10" actId="20577"/>
        <pc:sldMkLst>
          <pc:docMk/>
          <pc:sldMk cId="463441993" sldId="269"/>
        </pc:sldMkLst>
        <pc:spChg chg="mod">
          <ac:chgData name="Gokce Elif Baykal" userId="S::elif.baykal_ozyegin.edu.tr#ext#@chalmers.onmicrosoft.com::a97318c8-43d0-48f8-a258-056eab3cf248" providerId="AD" clId="Web-{437F485F-E5DF-4C1D-B0B2-9E5E5C8C960E}" dt="2023-03-09T07:38:23.297" v="10" actId="20577"/>
          <ac:spMkLst>
            <pc:docMk/>
            <pc:sldMk cId="463441993" sldId="269"/>
            <ac:spMk id="3" creationId="{F5C46E40-53A8-4952-8688-FD316F01D191}"/>
          </ac:spMkLst>
        </pc:spChg>
      </pc:sldChg>
    </pc:docChg>
  </pc:docChgLst>
  <pc:docChgLst>
    <pc:chgData name="Olof Torgersson" userId="dbc11012-125a-4662-a536-1fac6eb8b947" providerId="ADAL" clId="{0DD1312E-3A68-7946-8D9D-C88F44362E12}"/>
    <pc:docChg chg="custSel modSld">
      <pc:chgData name="Olof Torgersson" userId="dbc11012-125a-4662-a536-1fac6eb8b947" providerId="ADAL" clId="{0DD1312E-3A68-7946-8D9D-C88F44362E12}" dt="2022-11-15T09:21:49.439" v="2" actId="27636"/>
      <pc:docMkLst>
        <pc:docMk/>
      </pc:docMkLst>
      <pc:sldChg chg="modSp mod">
        <pc:chgData name="Olof Torgersson" userId="dbc11012-125a-4662-a536-1fac6eb8b947" providerId="ADAL" clId="{0DD1312E-3A68-7946-8D9D-C88F44362E12}" dt="2022-11-15T09:21:49.439" v="2" actId="27636"/>
        <pc:sldMkLst>
          <pc:docMk/>
          <pc:sldMk cId="1521668323" sldId="264"/>
        </pc:sldMkLst>
        <pc:spChg chg="mod">
          <ac:chgData name="Olof Torgersson" userId="dbc11012-125a-4662-a536-1fac6eb8b947" providerId="ADAL" clId="{0DD1312E-3A68-7946-8D9D-C88F44362E12}" dt="2022-11-15T09:21:49.439" v="2" actId="27636"/>
          <ac:spMkLst>
            <pc:docMk/>
            <pc:sldMk cId="1521668323" sldId="264"/>
            <ac:spMk id="2" creationId="{00000000-0000-0000-0000-000000000000}"/>
          </ac:spMkLst>
        </pc:spChg>
      </pc:sldChg>
    </pc:docChg>
  </pc:docChgLst>
  <pc:docChgLst>
    <pc:chgData name="Gokce Elif Baykal" userId="S::elif.baykal_ozyegin.edu.tr#ext#@chalmers.onmicrosoft.com::a97318c8-43d0-48f8-a258-056eab3cf248" providerId="AD" clId="Web-{92B5245D-03DB-4806-8CE6-CA00720776BC}"/>
    <pc:docChg chg="modSld">
      <pc:chgData name="Gokce Elif Baykal" userId="S::elif.baykal_ozyegin.edu.tr#ext#@chalmers.onmicrosoft.com::a97318c8-43d0-48f8-a258-056eab3cf248" providerId="AD" clId="Web-{92B5245D-03DB-4806-8CE6-CA00720776BC}" dt="2023-03-10T12:12:37.729" v="6" actId="20577"/>
      <pc:docMkLst>
        <pc:docMk/>
      </pc:docMkLst>
      <pc:sldChg chg="modSp">
        <pc:chgData name="Gokce Elif Baykal" userId="S::elif.baykal_ozyegin.edu.tr#ext#@chalmers.onmicrosoft.com::a97318c8-43d0-48f8-a258-056eab3cf248" providerId="AD" clId="Web-{92B5245D-03DB-4806-8CE6-CA00720776BC}" dt="2023-03-10T12:12:37.729" v="6" actId="20577"/>
        <pc:sldMkLst>
          <pc:docMk/>
          <pc:sldMk cId="463441993" sldId="269"/>
        </pc:sldMkLst>
        <pc:spChg chg="mod">
          <ac:chgData name="Gokce Elif Baykal" userId="S::elif.baykal_ozyegin.edu.tr#ext#@chalmers.onmicrosoft.com::a97318c8-43d0-48f8-a258-056eab3cf248" providerId="AD" clId="Web-{92B5245D-03DB-4806-8CE6-CA00720776BC}" dt="2023-03-10T12:12:37.729" v="6" actId="20577"/>
          <ac:spMkLst>
            <pc:docMk/>
            <pc:sldMk cId="463441993" sldId="269"/>
            <ac:spMk id="3" creationId="{F5C46E40-53A8-4952-8688-FD316F01D191}"/>
          </ac:spMkLst>
        </pc:spChg>
      </pc:sldChg>
    </pc:docChg>
  </pc:docChgLst>
  <pc:docChgLst>
    <pc:chgData name="Gokce Elif Baykal" userId="S::elif.baykal_ozyegin.edu.tr#ext#@chalmers.onmicrosoft.com::a97318c8-43d0-48f8-a258-056eab3cf248" providerId="AD" clId="Web-{A48265D8-0816-4DE0-9F18-1776D5AD552E}"/>
    <pc:docChg chg="addSld delSld modSld sldOrd">
      <pc:chgData name="Gokce Elif Baykal" userId="S::elif.baykal_ozyegin.edu.tr#ext#@chalmers.onmicrosoft.com::a97318c8-43d0-48f8-a258-056eab3cf248" providerId="AD" clId="Web-{A48265D8-0816-4DE0-9F18-1776D5AD552E}" dt="2023-02-16T06:26:37.125" v="839" actId="20577"/>
      <pc:docMkLst>
        <pc:docMk/>
      </pc:docMkLst>
      <pc:sldChg chg="addSp modSp">
        <pc:chgData name="Gokce Elif Baykal" userId="S::elif.baykal_ozyegin.edu.tr#ext#@chalmers.onmicrosoft.com::a97318c8-43d0-48f8-a258-056eab3cf248" providerId="AD" clId="Web-{A48265D8-0816-4DE0-9F18-1776D5AD552E}" dt="2023-02-16T06:26:37.125" v="839" actId="20577"/>
        <pc:sldMkLst>
          <pc:docMk/>
          <pc:sldMk cId="1162042843" sldId="263"/>
        </pc:sldMkLst>
        <pc:spChg chg="add mod">
          <ac:chgData name="Gokce Elif Baykal" userId="S::elif.baykal_ozyegin.edu.tr#ext#@chalmers.onmicrosoft.com::a97318c8-43d0-48f8-a258-056eab3cf248" providerId="AD" clId="Web-{A48265D8-0816-4DE0-9F18-1776D5AD552E}" dt="2023-02-16T06:26:37.125" v="839" actId="20577"/>
          <ac:spMkLst>
            <pc:docMk/>
            <pc:sldMk cId="1162042843" sldId="263"/>
            <ac:spMk id="3" creationId="{32A7353C-EB38-6C9A-28A0-12FC62D17738}"/>
          </ac:spMkLst>
        </pc:spChg>
      </pc:sldChg>
      <pc:sldChg chg="modSp modCm">
        <pc:chgData name="Gokce Elif Baykal" userId="S::elif.baykal_ozyegin.edu.tr#ext#@chalmers.onmicrosoft.com::a97318c8-43d0-48f8-a258-056eab3cf248" providerId="AD" clId="Web-{A48265D8-0816-4DE0-9F18-1776D5AD552E}" dt="2023-02-16T06:16:08.916" v="361" actId="20577"/>
        <pc:sldMkLst>
          <pc:docMk/>
          <pc:sldMk cId="3263606186" sldId="265"/>
        </pc:sldMkLst>
        <pc:spChg chg="mod">
          <ac:chgData name="Gokce Elif Baykal" userId="S::elif.baykal_ozyegin.edu.tr#ext#@chalmers.onmicrosoft.com::a97318c8-43d0-48f8-a258-056eab3cf248" providerId="AD" clId="Web-{A48265D8-0816-4DE0-9F18-1776D5AD552E}" dt="2023-02-16T06:16:08.916" v="361" actId="20577"/>
          <ac:spMkLst>
            <pc:docMk/>
            <pc:sldMk cId="3263606186" sldId="265"/>
            <ac:spMk id="8" creationId="{2264F49D-6686-F449-57F3-5832D839B63A}"/>
          </ac:spMkLst>
        </pc:spChg>
        <pc:extLst>
          <p:ext xmlns:p="http://schemas.openxmlformats.org/presentationml/2006/main" uri="{D6D511B9-2390-475A-947B-AFAB55BFBCF1}">
            <pc226:cmChg xmlns:pc226="http://schemas.microsoft.com/office/powerpoint/2022/06/main/command" chg="mod">
              <pc226:chgData name="Gokce Elif Baykal" userId="S::elif.baykal_ozyegin.edu.tr#ext#@chalmers.onmicrosoft.com::a97318c8-43d0-48f8-a258-056eab3cf248" providerId="AD" clId="Web-{A48265D8-0816-4DE0-9F18-1776D5AD552E}" dt="2023-02-16T06:16:03.353" v="360" actId="20577"/>
              <pc2:cmMkLst xmlns:pc2="http://schemas.microsoft.com/office/powerpoint/2019/9/main/command">
                <pc:docMk/>
                <pc:sldMk cId="3263606186" sldId="265"/>
                <pc2:cmMk id="{5CE91DEF-235F-42AB-859D-B0D5AA521902}"/>
              </pc2:cmMkLst>
            </pc226:cmChg>
          </p:ext>
        </pc:extLst>
      </pc:sldChg>
      <pc:sldChg chg="modSp">
        <pc:chgData name="Gokce Elif Baykal" userId="S::elif.baykal_ozyegin.edu.tr#ext#@chalmers.onmicrosoft.com::a97318c8-43d0-48f8-a258-056eab3cf248" providerId="AD" clId="Web-{A48265D8-0816-4DE0-9F18-1776D5AD552E}" dt="2023-02-16T06:11:15.884" v="231" actId="20577"/>
        <pc:sldMkLst>
          <pc:docMk/>
          <pc:sldMk cId="463441993" sldId="269"/>
        </pc:sldMkLst>
        <pc:spChg chg="mod">
          <ac:chgData name="Gokce Elif Baykal" userId="S::elif.baykal_ozyegin.edu.tr#ext#@chalmers.onmicrosoft.com::a97318c8-43d0-48f8-a258-056eab3cf248" providerId="AD" clId="Web-{A48265D8-0816-4DE0-9F18-1776D5AD552E}" dt="2023-02-16T06:11:15.884" v="231" actId="20577"/>
          <ac:spMkLst>
            <pc:docMk/>
            <pc:sldMk cId="463441993" sldId="269"/>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1:21.681" v="233" actId="20577"/>
        <pc:sldMkLst>
          <pc:docMk/>
          <pc:sldMk cId="3335391763" sldId="270"/>
        </pc:sldMkLst>
        <pc:spChg chg="mod">
          <ac:chgData name="Gokce Elif Baykal" userId="S::elif.baykal_ozyegin.edu.tr#ext#@chalmers.onmicrosoft.com::a97318c8-43d0-48f8-a258-056eab3cf248" providerId="AD" clId="Web-{A48265D8-0816-4DE0-9F18-1776D5AD552E}" dt="2023-02-16T06:11:21.681" v="233" actId="20577"/>
          <ac:spMkLst>
            <pc:docMk/>
            <pc:sldMk cId="3335391763" sldId="270"/>
            <ac:spMk id="2" creationId="{019574E0-517B-4B2C-BDCC-C0AC5FFB59FD}"/>
          </ac:spMkLst>
        </pc:spChg>
      </pc:sldChg>
      <pc:sldChg chg="modSp ord">
        <pc:chgData name="Gokce Elif Baykal" userId="S::elif.baykal_ozyegin.edu.tr#ext#@chalmers.onmicrosoft.com::a97318c8-43d0-48f8-a258-056eab3cf248" providerId="AD" clId="Web-{A48265D8-0816-4DE0-9F18-1776D5AD552E}" dt="2023-02-16T06:11:50.214" v="236" actId="20577"/>
        <pc:sldMkLst>
          <pc:docMk/>
          <pc:sldMk cId="3938574020" sldId="271"/>
        </pc:sldMkLst>
        <pc:spChg chg="mod">
          <ac:chgData name="Gokce Elif Baykal" userId="S::elif.baykal_ozyegin.edu.tr#ext#@chalmers.onmicrosoft.com::a97318c8-43d0-48f8-a258-056eab3cf248" providerId="AD" clId="Web-{A48265D8-0816-4DE0-9F18-1776D5AD552E}" dt="2023-02-16T06:11:50.214" v="236" actId="20577"/>
          <ac:spMkLst>
            <pc:docMk/>
            <pc:sldMk cId="3938574020" sldId="271"/>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2:31.638" v="252" actId="20577"/>
        <pc:sldMkLst>
          <pc:docMk/>
          <pc:sldMk cId="1472183607" sldId="272"/>
        </pc:sldMkLst>
        <pc:spChg chg="mod">
          <ac:chgData name="Gokce Elif Baykal" userId="S::elif.baykal_ozyegin.edu.tr#ext#@chalmers.onmicrosoft.com::a97318c8-43d0-48f8-a258-056eab3cf248" providerId="AD" clId="Web-{A48265D8-0816-4DE0-9F18-1776D5AD552E}" dt="2023-02-16T06:12:31.638" v="252" actId="20577"/>
          <ac:spMkLst>
            <pc:docMk/>
            <pc:sldMk cId="1472183607" sldId="272"/>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2:45.108" v="261" actId="20577"/>
        <pc:sldMkLst>
          <pc:docMk/>
          <pc:sldMk cId="1639304203" sldId="273"/>
        </pc:sldMkLst>
        <pc:spChg chg="mod">
          <ac:chgData name="Gokce Elif Baykal" userId="S::elif.baykal_ozyegin.edu.tr#ext#@chalmers.onmicrosoft.com::a97318c8-43d0-48f8-a258-056eab3cf248" providerId="AD" clId="Web-{A48265D8-0816-4DE0-9F18-1776D5AD552E}" dt="2023-02-16T06:12:45.108" v="261" actId="20577"/>
          <ac:spMkLst>
            <pc:docMk/>
            <pc:sldMk cId="1639304203" sldId="273"/>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2:58.202" v="271" actId="20577"/>
        <pc:sldMkLst>
          <pc:docMk/>
          <pc:sldMk cId="1112344785" sldId="274"/>
        </pc:sldMkLst>
        <pc:spChg chg="mod">
          <ac:chgData name="Gokce Elif Baykal" userId="S::elif.baykal_ozyegin.edu.tr#ext#@chalmers.onmicrosoft.com::a97318c8-43d0-48f8-a258-056eab3cf248" providerId="AD" clId="Web-{A48265D8-0816-4DE0-9F18-1776D5AD552E}" dt="2023-02-16T06:12:58.202" v="271" actId="20577"/>
          <ac:spMkLst>
            <pc:docMk/>
            <pc:sldMk cId="1112344785" sldId="274"/>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1:59.949" v="240" actId="20577"/>
        <pc:sldMkLst>
          <pc:docMk/>
          <pc:sldMk cId="4096391624" sldId="275"/>
        </pc:sldMkLst>
        <pc:spChg chg="mod">
          <ac:chgData name="Gokce Elif Baykal" userId="S::elif.baykal_ozyegin.edu.tr#ext#@chalmers.onmicrosoft.com::a97318c8-43d0-48f8-a258-056eab3cf248" providerId="AD" clId="Web-{A48265D8-0816-4DE0-9F18-1776D5AD552E}" dt="2023-02-16T06:11:59.949" v="240" actId="20577"/>
          <ac:spMkLst>
            <pc:docMk/>
            <pc:sldMk cId="4096391624" sldId="275"/>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2:51.858" v="269" actId="20577"/>
        <pc:sldMkLst>
          <pc:docMk/>
          <pc:sldMk cId="3247742496" sldId="276"/>
        </pc:sldMkLst>
        <pc:spChg chg="mod">
          <ac:chgData name="Gokce Elif Baykal" userId="S::elif.baykal_ozyegin.edu.tr#ext#@chalmers.onmicrosoft.com::a97318c8-43d0-48f8-a258-056eab3cf248" providerId="AD" clId="Web-{A48265D8-0816-4DE0-9F18-1776D5AD552E}" dt="2023-02-16T06:12:51.858" v="269" actId="20577"/>
          <ac:spMkLst>
            <pc:docMk/>
            <pc:sldMk cId="3247742496" sldId="276"/>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4:13.503" v="309" actId="20577"/>
        <pc:sldMkLst>
          <pc:docMk/>
          <pc:sldMk cId="384828410" sldId="278"/>
        </pc:sldMkLst>
        <pc:spChg chg="mod">
          <ac:chgData name="Gokce Elif Baykal" userId="S::elif.baykal_ozyegin.edu.tr#ext#@chalmers.onmicrosoft.com::a97318c8-43d0-48f8-a258-056eab3cf248" providerId="AD" clId="Web-{A48265D8-0816-4DE0-9F18-1776D5AD552E}" dt="2023-02-16T06:14:13.503" v="309" actId="20577"/>
          <ac:spMkLst>
            <pc:docMk/>
            <pc:sldMk cId="384828410" sldId="278"/>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4:20.723" v="310" actId="20577"/>
        <pc:sldMkLst>
          <pc:docMk/>
          <pc:sldMk cId="1611556634" sldId="279"/>
        </pc:sldMkLst>
        <pc:spChg chg="mod">
          <ac:chgData name="Gokce Elif Baykal" userId="S::elif.baykal_ozyegin.edu.tr#ext#@chalmers.onmicrosoft.com::a97318c8-43d0-48f8-a258-056eab3cf248" providerId="AD" clId="Web-{A48265D8-0816-4DE0-9F18-1776D5AD552E}" dt="2023-02-16T06:14:20.723" v="310" actId="20577"/>
          <ac:spMkLst>
            <pc:docMk/>
            <pc:sldMk cId="1611556634" sldId="279"/>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4:27.332" v="314" actId="20577"/>
        <pc:sldMkLst>
          <pc:docMk/>
          <pc:sldMk cId="3708329859" sldId="280"/>
        </pc:sldMkLst>
        <pc:spChg chg="mod">
          <ac:chgData name="Gokce Elif Baykal" userId="S::elif.baykal_ozyegin.edu.tr#ext#@chalmers.onmicrosoft.com::a97318c8-43d0-48f8-a258-056eab3cf248" providerId="AD" clId="Web-{A48265D8-0816-4DE0-9F18-1776D5AD552E}" dt="2023-02-16T06:14:27.332" v="314" actId="20577"/>
          <ac:spMkLst>
            <pc:docMk/>
            <pc:sldMk cId="3708329859" sldId="280"/>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4:33.004" v="324" actId="20577"/>
        <pc:sldMkLst>
          <pc:docMk/>
          <pc:sldMk cId="2901164234" sldId="281"/>
        </pc:sldMkLst>
        <pc:spChg chg="mod">
          <ac:chgData name="Gokce Elif Baykal" userId="S::elif.baykal_ozyegin.edu.tr#ext#@chalmers.onmicrosoft.com::a97318c8-43d0-48f8-a258-056eab3cf248" providerId="AD" clId="Web-{A48265D8-0816-4DE0-9F18-1776D5AD552E}" dt="2023-02-16T06:14:33.004" v="324" actId="20577"/>
          <ac:spMkLst>
            <pc:docMk/>
            <pc:sldMk cId="2901164234" sldId="281"/>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5:12.257" v="336" actId="20577"/>
        <pc:sldMkLst>
          <pc:docMk/>
          <pc:sldMk cId="327056930" sldId="282"/>
        </pc:sldMkLst>
        <pc:spChg chg="mod">
          <ac:chgData name="Gokce Elif Baykal" userId="S::elif.baykal_ozyegin.edu.tr#ext#@chalmers.onmicrosoft.com::a97318c8-43d0-48f8-a258-056eab3cf248" providerId="AD" clId="Web-{A48265D8-0816-4DE0-9F18-1776D5AD552E}" dt="2023-02-16T06:15:12.257" v="336" actId="20577"/>
          <ac:spMkLst>
            <pc:docMk/>
            <pc:sldMk cId="327056930" sldId="282"/>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5:18.273" v="339" actId="20577"/>
        <pc:sldMkLst>
          <pc:docMk/>
          <pc:sldMk cId="1498676693" sldId="283"/>
        </pc:sldMkLst>
        <pc:spChg chg="mod">
          <ac:chgData name="Gokce Elif Baykal" userId="S::elif.baykal_ozyegin.edu.tr#ext#@chalmers.onmicrosoft.com::a97318c8-43d0-48f8-a258-056eab3cf248" providerId="AD" clId="Web-{A48265D8-0816-4DE0-9F18-1776D5AD552E}" dt="2023-02-16T06:15:18.273" v="339" actId="20577"/>
          <ac:spMkLst>
            <pc:docMk/>
            <pc:sldMk cId="1498676693" sldId="283"/>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5:29.461" v="343" actId="20577"/>
        <pc:sldMkLst>
          <pc:docMk/>
          <pc:sldMk cId="27827879" sldId="286"/>
        </pc:sldMkLst>
        <pc:spChg chg="mod">
          <ac:chgData name="Gokce Elif Baykal" userId="S::elif.baykal_ozyegin.edu.tr#ext#@chalmers.onmicrosoft.com::a97318c8-43d0-48f8-a258-056eab3cf248" providerId="AD" clId="Web-{A48265D8-0816-4DE0-9F18-1776D5AD552E}" dt="2023-02-16T06:15:29.461" v="343" actId="20577"/>
          <ac:spMkLst>
            <pc:docMk/>
            <pc:sldMk cId="27827879" sldId="286"/>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2:24.497" v="249" actId="20577"/>
        <pc:sldMkLst>
          <pc:docMk/>
          <pc:sldMk cId="1316934597" sldId="288"/>
        </pc:sldMkLst>
        <pc:spChg chg="mod">
          <ac:chgData name="Gokce Elif Baykal" userId="S::elif.baykal_ozyegin.edu.tr#ext#@chalmers.onmicrosoft.com::a97318c8-43d0-48f8-a258-056eab3cf248" providerId="AD" clId="Web-{A48265D8-0816-4DE0-9F18-1776D5AD552E}" dt="2023-02-16T06:12:24.497" v="249" actId="20577"/>
          <ac:spMkLst>
            <pc:docMk/>
            <pc:sldMk cId="1316934597" sldId="288"/>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3:22.063" v="285" actId="20577"/>
        <pc:sldMkLst>
          <pc:docMk/>
          <pc:sldMk cId="4171130241" sldId="289"/>
        </pc:sldMkLst>
        <pc:spChg chg="mod">
          <ac:chgData name="Gokce Elif Baykal" userId="S::elif.baykal_ozyegin.edu.tr#ext#@chalmers.onmicrosoft.com::a97318c8-43d0-48f8-a258-056eab3cf248" providerId="AD" clId="Web-{A48265D8-0816-4DE0-9F18-1776D5AD552E}" dt="2023-02-16T06:13:22.063" v="285" actId="20577"/>
          <ac:spMkLst>
            <pc:docMk/>
            <pc:sldMk cId="4171130241" sldId="289"/>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3:31.408" v="290" actId="20577"/>
        <pc:sldMkLst>
          <pc:docMk/>
          <pc:sldMk cId="3143473921" sldId="292"/>
        </pc:sldMkLst>
        <pc:spChg chg="mod">
          <ac:chgData name="Gokce Elif Baykal" userId="S::elif.baykal_ozyegin.edu.tr#ext#@chalmers.onmicrosoft.com::a97318c8-43d0-48f8-a258-056eab3cf248" providerId="AD" clId="Web-{A48265D8-0816-4DE0-9F18-1776D5AD552E}" dt="2023-02-16T06:13:31.408" v="290" actId="20577"/>
          <ac:spMkLst>
            <pc:docMk/>
            <pc:sldMk cId="3143473921" sldId="292"/>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3:53.158" v="305" actId="20577"/>
        <pc:sldMkLst>
          <pc:docMk/>
          <pc:sldMk cId="3479228336" sldId="293"/>
        </pc:sldMkLst>
        <pc:spChg chg="mod">
          <ac:chgData name="Gokce Elif Baykal" userId="S::elif.baykal_ozyegin.edu.tr#ext#@chalmers.onmicrosoft.com::a97318c8-43d0-48f8-a258-056eab3cf248" providerId="AD" clId="Web-{A48265D8-0816-4DE0-9F18-1776D5AD552E}" dt="2023-02-16T06:13:53.158" v="305" actId="20577"/>
          <ac:spMkLst>
            <pc:docMk/>
            <pc:sldMk cId="3479228336" sldId="293"/>
            <ac:spMk id="2" creationId="{019574E0-517B-4B2C-BDCC-C0AC5FFB59FD}"/>
          </ac:spMkLst>
        </pc:spChg>
      </pc:sldChg>
      <pc:sldChg chg="modSp">
        <pc:chgData name="Gokce Elif Baykal" userId="S::elif.baykal_ozyegin.edu.tr#ext#@chalmers.onmicrosoft.com::a97318c8-43d0-48f8-a258-056eab3cf248" providerId="AD" clId="Web-{A48265D8-0816-4DE0-9F18-1776D5AD552E}" dt="2023-02-16T06:13:46.080" v="301" actId="20577"/>
        <pc:sldMkLst>
          <pc:docMk/>
          <pc:sldMk cId="3438587803" sldId="294"/>
        </pc:sldMkLst>
        <pc:spChg chg="mod">
          <ac:chgData name="Gokce Elif Baykal" userId="S::elif.baykal_ozyegin.edu.tr#ext#@chalmers.onmicrosoft.com::a97318c8-43d0-48f8-a258-056eab3cf248" providerId="AD" clId="Web-{A48265D8-0816-4DE0-9F18-1776D5AD552E}" dt="2023-02-16T06:13:46.080" v="301" actId="20577"/>
          <ac:spMkLst>
            <pc:docMk/>
            <pc:sldMk cId="3438587803" sldId="294"/>
            <ac:spMk id="2" creationId="{019574E0-517B-4B2C-BDCC-C0AC5FFB59FD}"/>
          </ac:spMkLst>
        </pc:spChg>
      </pc:sldChg>
      <pc:sldChg chg="del">
        <pc:chgData name="Gokce Elif Baykal" userId="S::elif.baykal_ozyegin.edu.tr#ext#@chalmers.onmicrosoft.com::a97318c8-43d0-48f8-a258-056eab3cf248" providerId="AD" clId="Web-{A48265D8-0816-4DE0-9F18-1776D5AD552E}" dt="2023-02-16T06:07:54.434" v="1"/>
        <pc:sldMkLst>
          <pc:docMk/>
          <pc:sldMk cId="3306305060" sldId="297"/>
        </pc:sldMkLst>
      </pc:sldChg>
      <pc:sldChg chg="modSp add">
        <pc:chgData name="Gokce Elif Baykal" userId="S::elif.baykal_ozyegin.edu.tr#ext#@chalmers.onmicrosoft.com::a97318c8-43d0-48f8-a258-056eab3cf248" providerId="AD" clId="Web-{A48265D8-0816-4DE0-9F18-1776D5AD552E}" dt="2023-02-16T06:10:59.930" v="226" actId="20577"/>
        <pc:sldMkLst>
          <pc:docMk/>
          <pc:sldMk cId="1632468335" sldId="298"/>
        </pc:sldMkLst>
        <pc:spChg chg="mod">
          <ac:chgData name="Gokce Elif Baykal" userId="S::elif.baykal_ozyegin.edu.tr#ext#@chalmers.onmicrosoft.com::a97318c8-43d0-48f8-a258-056eab3cf248" providerId="AD" clId="Web-{A48265D8-0816-4DE0-9F18-1776D5AD552E}" dt="2023-02-16T06:10:59.930" v="226" actId="20577"/>
          <ac:spMkLst>
            <pc:docMk/>
            <pc:sldMk cId="1632468335" sldId="298"/>
            <ac:spMk id="5" creationId="{9BEA7B5A-52EE-553D-7654-5B2CF5329573}"/>
          </ac:spMkLst>
        </pc:spChg>
      </pc:sldChg>
    </pc:docChg>
  </pc:docChgLst>
  <pc:docChgLst>
    <pc:chgData name="Gokce Elif Baykal" userId="S::elif.baykal_ozyegin.edu.tr#ext#@chalmers.onmicrosoft.com::a97318c8-43d0-48f8-a258-056eab3cf248" providerId="AD" clId="Web-{5A2E3349-8D6D-4F9A-AF14-C9B9EC43C6BC}"/>
    <pc:docChg chg="addSld delSld modSld sldOrd">
      <pc:chgData name="Gokce Elif Baykal" userId="S::elif.baykal_ozyegin.edu.tr#ext#@chalmers.onmicrosoft.com::a97318c8-43d0-48f8-a258-056eab3cf248" providerId="AD" clId="Web-{5A2E3349-8D6D-4F9A-AF14-C9B9EC43C6BC}" dt="2023-02-15T19:54:57.374" v="1210" actId="20577"/>
      <pc:docMkLst>
        <pc:docMk/>
      </pc:docMkLst>
      <pc:sldChg chg="modSp add del">
        <pc:chgData name="Gokce Elif Baykal" userId="S::elif.baykal_ozyegin.edu.tr#ext#@chalmers.onmicrosoft.com::a97318c8-43d0-48f8-a258-056eab3cf248" providerId="AD" clId="Web-{5A2E3349-8D6D-4F9A-AF14-C9B9EC43C6BC}" dt="2023-02-15T09:42:22.252" v="94"/>
        <pc:sldMkLst>
          <pc:docMk/>
          <pc:sldMk cId="1083468244" sldId="266"/>
        </pc:sldMkLst>
        <pc:spChg chg="mod">
          <ac:chgData name="Gokce Elif Baykal" userId="S::elif.baykal_ozyegin.edu.tr#ext#@chalmers.onmicrosoft.com::a97318c8-43d0-48f8-a258-056eab3cf248" providerId="AD" clId="Web-{5A2E3349-8D6D-4F9A-AF14-C9B9EC43C6BC}" dt="2023-02-15T07:54:04.968" v="92" actId="20577"/>
          <ac:spMkLst>
            <pc:docMk/>
            <pc:sldMk cId="1083468244" sldId="266"/>
            <ac:spMk id="3" creationId="{EB31EF40-7D31-4FC3-B4F6-6D91680BBD88}"/>
          </ac:spMkLst>
        </pc:spChg>
      </pc:sldChg>
      <pc:sldChg chg="modSp">
        <pc:chgData name="Gokce Elif Baykal" userId="S::elif.baykal_ozyegin.edu.tr#ext#@chalmers.onmicrosoft.com::a97318c8-43d0-48f8-a258-056eab3cf248" providerId="AD" clId="Web-{5A2E3349-8D6D-4F9A-AF14-C9B9EC43C6BC}" dt="2023-02-15T07:49:06.052" v="71" actId="20577"/>
        <pc:sldMkLst>
          <pc:docMk/>
          <pc:sldMk cId="1400699526" sldId="267"/>
        </pc:sldMkLst>
        <pc:spChg chg="mod">
          <ac:chgData name="Gokce Elif Baykal" userId="S::elif.baykal_ozyegin.edu.tr#ext#@chalmers.onmicrosoft.com::a97318c8-43d0-48f8-a258-056eab3cf248" providerId="AD" clId="Web-{5A2E3349-8D6D-4F9A-AF14-C9B9EC43C6BC}" dt="2023-02-15T07:49:06.052" v="71" actId="20577"/>
          <ac:spMkLst>
            <pc:docMk/>
            <pc:sldMk cId="1400699526" sldId="267"/>
            <ac:spMk id="3" creationId="{F5C46E40-53A8-4952-8688-FD316F01D191}"/>
          </ac:spMkLst>
        </pc:spChg>
      </pc:sldChg>
      <pc:sldChg chg="modSp modNotes">
        <pc:chgData name="Gokce Elif Baykal" userId="S::elif.baykal_ozyegin.edu.tr#ext#@chalmers.onmicrosoft.com::a97318c8-43d0-48f8-a258-056eab3cf248" providerId="AD" clId="Web-{5A2E3349-8D6D-4F9A-AF14-C9B9EC43C6BC}" dt="2023-02-15T11:36:55.363" v="113"/>
        <pc:sldMkLst>
          <pc:docMk/>
          <pc:sldMk cId="463441993" sldId="269"/>
        </pc:sldMkLst>
        <pc:spChg chg="mod">
          <ac:chgData name="Gokce Elif Baykal" userId="S::elif.baykal_ozyegin.edu.tr#ext#@chalmers.onmicrosoft.com::a97318c8-43d0-48f8-a258-056eab3cf248" providerId="AD" clId="Web-{5A2E3349-8D6D-4F9A-AF14-C9B9EC43C6BC}" dt="2023-02-15T09:48:59.267" v="112" actId="20577"/>
          <ac:spMkLst>
            <pc:docMk/>
            <pc:sldMk cId="463441993" sldId="269"/>
            <ac:spMk id="3" creationId="{F5C46E40-53A8-4952-8688-FD316F01D191}"/>
          </ac:spMkLst>
        </pc:spChg>
      </pc:sldChg>
      <pc:sldChg chg="modNotes">
        <pc:chgData name="Gokce Elif Baykal" userId="S::elif.baykal_ozyegin.edu.tr#ext#@chalmers.onmicrosoft.com::a97318c8-43d0-48f8-a258-056eab3cf248" providerId="AD" clId="Web-{5A2E3349-8D6D-4F9A-AF14-C9B9EC43C6BC}" dt="2023-02-15T11:38:13.413" v="134"/>
        <pc:sldMkLst>
          <pc:docMk/>
          <pc:sldMk cId="3335391763" sldId="270"/>
        </pc:sldMkLst>
      </pc:sldChg>
      <pc:sldChg chg="addSp modSp modNotes">
        <pc:chgData name="Gokce Elif Baykal" userId="S::elif.baykal_ozyegin.edu.tr#ext#@chalmers.onmicrosoft.com::a97318c8-43d0-48f8-a258-056eab3cf248" providerId="AD" clId="Web-{5A2E3349-8D6D-4F9A-AF14-C9B9EC43C6BC}" dt="2023-02-15T16:56:53.276" v="342" actId="1076"/>
        <pc:sldMkLst>
          <pc:docMk/>
          <pc:sldMk cId="3938574020" sldId="271"/>
        </pc:sldMkLst>
        <pc:spChg chg="mod">
          <ac:chgData name="Gokce Elif Baykal" userId="S::elif.baykal_ozyegin.edu.tr#ext#@chalmers.onmicrosoft.com::a97318c8-43d0-48f8-a258-056eab3cf248" providerId="AD" clId="Web-{5A2E3349-8D6D-4F9A-AF14-C9B9EC43C6BC}" dt="2023-02-15T14:44:58.490" v="331" actId="20577"/>
          <ac:spMkLst>
            <pc:docMk/>
            <pc:sldMk cId="3938574020" sldId="271"/>
            <ac:spMk id="3" creationId="{F5C46E40-53A8-4952-8688-FD316F01D191}"/>
          </ac:spMkLst>
        </pc:spChg>
        <pc:spChg chg="add mod">
          <ac:chgData name="Gokce Elif Baykal" userId="S::elif.baykal_ozyegin.edu.tr#ext#@chalmers.onmicrosoft.com::a97318c8-43d0-48f8-a258-056eab3cf248" providerId="AD" clId="Web-{5A2E3349-8D6D-4F9A-AF14-C9B9EC43C6BC}" dt="2023-02-15T16:56:53.276" v="342" actId="1076"/>
          <ac:spMkLst>
            <pc:docMk/>
            <pc:sldMk cId="3938574020" sldId="271"/>
            <ac:spMk id="4" creationId="{67F8E890-64B8-ED31-C8D8-C78E424C4130}"/>
          </ac:spMkLst>
        </pc:spChg>
      </pc:sldChg>
      <pc:sldChg chg="modSp ord">
        <pc:chgData name="Gokce Elif Baykal" userId="S::elif.baykal_ozyegin.edu.tr#ext#@chalmers.onmicrosoft.com::a97318c8-43d0-48f8-a258-056eab3cf248" providerId="AD" clId="Web-{5A2E3349-8D6D-4F9A-AF14-C9B9EC43C6BC}" dt="2023-02-15T17:10:19.930" v="343"/>
        <pc:sldMkLst>
          <pc:docMk/>
          <pc:sldMk cId="4096391624" sldId="275"/>
        </pc:sldMkLst>
        <pc:spChg chg="mod">
          <ac:chgData name="Gokce Elif Baykal" userId="S::elif.baykal_ozyegin.edu.tr#ext#@chalmers.onmicrosoft.com::a97318c8-43d0-48f8-a258-056eab3cf248" providerId="AD" clId="Web-{5A2E3349-8D6D-4F9A-AF14-C9B9EC43C6BC}" dt="2023-02-15T09:45:31.510" v="98" actId="20577"/>
          <ac:spMkLst>
            <pc:docMk/>
            <pc:sldMk cId="4096391624" sldId="275"/>
            <ac:spMk id="3" creationId="{F5C46E40-53A8-4952-8688-FD316F01D191}"/>
          </ac:spMkLst>
        </pc:spChg>
      </pc:sldChg>
      <pc:sldChg chg="modSp ord modNotes">
        <pc:chgData name="Gokce Elif Baykal" userId="S::elif.baykal_ozyegin.edu.tr#ext#@chalmers.onmicrosoft.com::a97318c8-43d0-48f8-a258-056eab3cf248" providerId="AD" clId="Web-{5A2E3349-8D6D-4F9A-AF14-C9B9EC43C6BC}" dt="2023-02-15T17:40:28.221" v="441"/>
        <pc:sldMkLst>
          <pc:docMk/>
          <pc:sldMk cId="3247742496" sldId="276"/>
        </pc:sldMkLst>
        <pc:spChg chg="mod">
          <ac:chgData name="Gokce Elif Baykal" userId="S::elif.baykal_ozyegin.edu.tr#ext#@chalmers.onmicrosoft.com::a97318c8-43d0-48f8-a258-056eab3cf248" providerId="AD" clId="Web-{5A2E3349-8D6D-4F9A-AF14-C9B9EC43C6BC}" dt="2023-02-15T17:36:29.864" v="437" actId="20577"/>
          <ac:spMkLst>
            <pc:docMk/>
            <pc:sldMk cId="3247742496" sldId="276"/>
            <ac:spMk id="3" creationId="{F5C46E40-53A8-4952-8688-FD316F01D191}"/>
          </ac:spMkLst>
        </pc:spChg>
      </pc:sldChg>
      <pc:sldChg chg="add replId">
        <pc:chgData name="Gokce Elif Baykal" userId="S::elif.baykal_ozyegin.edu.tr#ext#@chalmers.onmicrosoft.com::a97318c8-43d0-48f8-a258-056eab3cf248" providerId="AD" clId="Web-{5A2E3349-8D6D-4F9A-AF14-C9B9EC43C6BC}" dt="2023-02-15T11:38:19.303" v="135"/>
        <pc:sldMkLst>
          <pc:docMk/>
          <pc:sldMk cId="1316934597" sldId="288"/>
        </pc:sldMkLst>
      </pc:sldChg>
      <pc:sldChg chg="add del replId modNotes">
        <pc:chgData name="Gokce Elif Baykal" userId="S::elif.baykal_ozyegin.edu.tr#ext#@chalmers.onmicrosoft.com::a97318c8-43d0-48f8-a258-056eab3cf248" providerId="AD" clId="Web-{5A2E3349-8D6D-4F9A-AF14-C9B9EC43C6BC}" dt="2023-02-15T11:37:15.332" v="117"/>
        <pc:sldMkLst>
          <pc:docMk/>
          <pc:sldMk cId="2107679349" sldId="288"/>
        </pc:sldMkLst>
      </pc:sldChg>
      <pc:sldChg chg="modSp add replId modNotes">
        <pc:chgData name="Gokce Elif Baykal" userId="S::elif.baykal_ozyegin.edu.tr#ext#@chalmers.onmicrosoft.com::a97318c8-43d0-48f8-a258-056eab3cf248" providerId="AD" clId="Web-{5A2E3349-8D6D-4F9A-AF14-C9B9EC43C6BC}" dt="2023-02-15T19:29:01.173" v="891" actId="20577"/>
        <pc:sldMkLst>
          <pc:docMk/>
          <pc:sldMk cId="4171130241" sldId="289"/>
        </pc:sldMkLst>
        <pc:spChg chg="mod">
          <ac:chgData name="Gokce Elif Baykal" userId="S::elif.baykal_ozyegin.edu.tr#ext#@chalmers.onmicrosoft.com::a97318c8-43d0-48f8-a258-056eab3cf248" providerId="AD" clId="Web-{5A2E3349-8D6D-4F9A-AF14-C9B9EC43C6BC}" dt="2023-02-15T19:29:01.173" v="891" actId="20577"/>
          <ac:spMkLst>
            <pc:docMk/>
            <pc:sldMk cId="4171130241" sldId="289"/>
            <ac:spMk id="3" creationId="{F5C46E40-53A8-4952-8688-FD316F01D191}"/>
          </ac:spMkLst>
        </pc:spChg>
      </pc:sldChg>
      <pc:sldChg chg="modSp add replId modNotes">
        <pc:chgData name="Gokce Elif Baykal" userId="S::elif.baykal_ozyegin.edu.tr#ext#@chalmers.onmicrosoft.com::a97318c8-43d0-48f8-a258-056eab3cf248" providerId="AD" clId="Web-{5A2E3349-8D6D-4F9A-AF14-C9B9EC43C6BC}" dt="2023-02-15T19:25:19.229" v="828" actId="20577"/>
        <pc:sldMkLst>
          <pc:docMk/>
          <pc:sldMk cId="3915794450" sldId="290"/>
        </pc:sldMkLst>
        <pc:spChg chg="mod">
          <ac:chgData name="Gokce Elif Baykal" userId="S::elif.baykal_ozyegin.edu.tr#ext#@chalmers.onmicrosoft.com::a97318c8-43d0-48f8-a258-056eab3cf248" providerId="AD" clId="Web-{5A2E3349-8D6D-4F9A-AF14-C9B9EC43C6BC}" dt="2023-02-15T19:25:19.229" v="828" actId="20577"/>
          <ac:spMkLst>
            <pc:docMk/>
            <pc:sldMk cId="3915794450" sldId="290"/>
            <ac:spMk id="3" creationId="{F5C46E40-53A8-4952-8688-FD316F01D191}"/>
          </ac:spMkLst>
        </pc:spChg>
      </pc:sldChg>
      <pc:sldChg chg="add ord replId">
        <pc:chgData name="Gokce Elif Baykal" userId="S::elif.baykal_ozyegin.edu.tr#ext#@chalmers.onmicrosoft.com::a97318c8-43d0-48f8-a258-056eab3cf248" providerId="AD" clId="Web-{5A2E3349-8D6D-4F9A-AF14-C9B9EC43C6BC}" dt="2023-02-15T19:41:04.709" v="986"/>
        <pc:sldMkLst>
          <pc:docMk/>
          <pc:sldMk cId="3663588334" sldId="291"/>
        </pc:sldMkLst>
      </pc:sldChg>
      <pc:sldChg chg="modSp add replId modNotes">
        <pc:chgData name="Gokce Elif Baykal" userId="S::elif.baykal_ozyegin.edu.tr#ext#@chalmers.onmicrosoft.com::a97318c8-43d0-48f8-a258-056eab3cf248" providerId="AD" clId="Web-{5A2E3349-8D6D-4F9A-AF14-C9B9EC43C6BC}" dt="2023-02-15T19:54:57.374" v="1210" actId="20577"/>
        <pc:sldMkLst>
          <pc:docMk/>
          <pc:sldMk cId="3143473921" sldId="292"/>
        </pc:sldMkLst>
        <pc:spChg chg="mod">
          <ac:chgData name="Gokce Elif Baykal" userId="S::elif.baykal_ozyegin.edu.tr#ext#@chalmers.onmicrosoft.com::a97318c8-43d0-48f8-a258-056eab3cf248" providerId="AD" clId="Web-{5A2E3349-8D6D-4F9A-AF14-C9B9EC43C6BC}" dt="2023-02-15T19:54:57.374" v="1210" actId="20577"/>
          <ac:spMkLst>
            <pc:docMk/>
            <pc:sldMk cId="3143473921" sldId="292"/>
            <ac:spMk id="3" creationId="{F5C46E40-53A8-4952-8688-FD316F01D191}"/>
          </ac:spMkLst>
        </pc:spChg>
      </pc:sldChg>
      <pc:sldChg chg="modSp add replId">
        <pc:chgData name="Gokce Elif Baykal" userId="S::elif.baykal_ozyegin.edu.tr#ext#@chalmers.onmicrosoft.com::a97318c8-43d0-48f8-a258-056eab3cf248" providerId="AD" clId="Web-{5A2E3349-8D6D-4F9A-AF14-C9B9EC43C6BC}" dt="2023-02-15T19:41:25.882" v="988" actId="20577"/>
        <pc:sldMkLst>
          <pc:docMk/>
          <pc:sldMk cId="3479228336" sldId="293"/>
        </pc:sldMkLst>
        <pc:spChg chg="mod">
          <ac:chgData name="Gokce Elif Baykal" userId="S::elif.baykal_ozyegin.edu.tr#ext#@chalmers.onmicrosoft.com::a97318c8-43d0-48f8-a258-056eab3cf248" providerId="AD" clId="Web-{5A2E3349-8D6D-4F9A-AF14-C9B9EC43C6BC}" dt="2023-02-15T19:41:25.882" v="988" actId="20577"/>
          <ac:spMkLst>
            <pc:docMk/>
            <pc:sldMk cId="3479228336" sldId="293"/>
            <ac:spMk id="3" creationId="{F5C46E40-53A8-4952-8688-FD316F01D191}"/>
          </ac:spMkLst>
        </pc:spChg>
      </pc:sldChg>
    </pc:docChg>
  </pc:docChgLst>
  <pc:docChgLst>
    <pc:chgData name="Gokce Elif Baykal" userId="62e64061-062c-4577-adc2-df9c51fe8df0" providerId="ADAL" clId="{DA3B8999-BB17-49D4-8D3F-F7DAD5622592}"/>
    <pc:docChg chg="undo custSel addSld delSld modSld">
      <pc:chgData name="Gokce Elif Baykal" userId="62e64061-062c-4577-adc2-df9c51fe8df0" providerId="ADAL" clId="{DA3B8999-BB17-49D4-8D3F-F7DAD5622592}" dt="2022-11-06T17:55:11.137" v="4229" actId="1037"/>
      <pc:docMkLst>
        <pc:docMk/>
      </pc:docMkLst>
      <pc:sldChg chg="modSp mod">
        <pc:chgData name="Gokce Elif Baykal" userId="62e64061-062c-4577-adc2-df9c51fe8df0" providerId="ADAL" clId="{DA3B8999-BB17-49D4-8D3F-F7DAD5622592}" dt="2022-11-06T15:10:54.886" v="1082" actId="255"/>
        <pc:sldMkLst>
          <pc:docMk/>
          <pc:sldMk cId="1646612049" sldId="261"/>
        </pc:sldMkLst>
        <pc:spChg chg="mod">
          <ac:chgData name="Gokce Elif Baykal" userId="62e64061-062c-4577-adc2-df9c51fe8df0" providerId="ADAL" clId="{DA3B8999-BB17-49D4-8D3F-F7DAD5622592}" dt="2022-11-06T15:10:54.886" v="1082" actId="255"/>
          <ac:spMkLst>
            <pc:docMk/>
            <pc:sldMk cId="1646612049" sldId="261"/>
            <ac:spMk id="3" creationId="{54935D85-4C6B-D88A-A661-FED5BB42F267}"/>
          </ac:spMkLst>
        </pc:spChg>
      </pc:sldChg>
      <pc:sldChg chg="addSp delSp modSp mod">
        <pc:chgData name="Gokce Elif Baykal" userId="62e64061-062c-4577-adc2-df9c51fe8df0" providerId="ADAL" clId="{DA3B8999-BB17-49D4-8D3F-F7DAD5622592}" dt="2022-11-06T16:25:48.920" v="2661" actId="478"/>
        <pc:sldMkLst>
          <pc:docMk/>
          <pc:sldMk cId="1162042843" sldId="263"/>
        </pc:sldMkLst>
        <pc:spChg chg="del">
          <ac:chgData name="Gokce Elif Baykal" userId="62e64061-062c-4577-adc2-df9c51fe8df0" providerId="ADAL" clId="{DA3B8999-BB17-49D4-8D3F-F7DAD5622592}" dt="2022-11-06T16:20:13.187" v="2043" actId="478"/>
          <ac:spMkLst>
            <pc:docMk/>
            <pc:sldMk cId="1162042843" sldId="263"/>
            <ac:spMk id="3" creationId="{74FE495C-707F-7D11-B63B-8D3FB0D9B3A2}"/>
          </ac:spMkLst>
        </pc:spChg>
        <pc:spChg chg="add del mod">
          <ac:chgData name="Gokce Elif Baykal" userId="62e64061-062c-4577-adc2-df9c51fe8df0" providerId="ADAL" clId="{DA3B8999-BB17-49D4-8D3F-F7DAD5622592}" dt="2022-11-06T16:25:48.920" v="2661" actId="478"/>
          <ac:spMkLst>
            <pc:docMk/>
            <pc:sldMk cId="1162042843" sldId="263"/>
            <ac:spMk id="4" creationId="{B7D3C9CD-7C8E-2C07-CF6C-B7E3A599A727}"/>
          </ac:spMkLst>
        </pc:spChg>
        <pc:spChg chg="add del mod">
          <ac:chgData name="Gokce Elif Baykal" userId="62e64061-062c-4577-adc2-df9c51fe8df0" providerId="ADAL" clId="{DA3B8999-BB17-49D4-8D3F-F7DAD5622592}" dt="2022-11-06T16:25:48.920" v="2661" actId="478"/>
          <ac:spMkLst>
            <pc:docMk/>
            <pc:sldMk cId="1162042843" sldId="263"/>
            <ac:spMk id="5" creationId="{B04D7C4D-BD4B-498F-FFC9-0031D5EFE618}"/>
          </ac:spMkLst>
        </pc:spChg>
        <pc:spChg chg="add del mod">
          <ac:chgData name="Gokce Elif Baykal" userId="62e64061-062c-4577-adc2-df9c51fe8df0" providerId="ADAL" clId="{DA3B8999-BB17-49D4-8D3F-F7DAD5622592}" dt="2022-11-06T16:25:48.920" v="2661" actId="478"/>
          <ac:spMkLst>
            <pc:docMk/>
            <pc:sldMk cId="1162042843" sldId="263"/>
            <ac:spMk id="6" creationId="{E4B502FF-9A80-C3BD-43E5-E85D43503424}"/>
          </ac:spMkLst>
        </pc:spChg>
        <pc:spChg chg="add del mod">
          <ac:chgData name="Gokce Elif Baykal" userId="62e64061-062c-4577-adc2-df9c51fe8df0" providerId="ADAL" clId="{DA3B8999-BB17-49D4-8D3F-F7DAD5622592}" dt="2022-11-06T16:23:26.236" v="2386" actId="478"/>
          <ac:spMkLst>
            <pc:docMk/>
            <pc:sldMk cId="1162042843" sldId="263"/>
            <ac:spMk id="7" creationId="{E64D2129-BE2D-AFAD-07CE-6B1ABEF525CE}"/>
          </ac:spMkLst>
        </pc:spChg>
        <pc:spChg chg="add del mod">
          <ac:chgData name="Gokce Elif Baykal" userId="62e64061-062c-4577-adc2-df9c51fe8df0" providerId="ADAL" clId="{DA3B8999-BB17-49D4-8D3F-F7DAD5622592}" dt="2022-11-06T16:23:27.375" v="2387" actId="478"/>
          <ac:spMkLst>
            <pc:docMk/>
            <pc:sldMk cId="1162042843" sldId="263"/>
            <ac:spMk id="8" creationId="{5F51CBA3-EA31-DE85-EDB3-3F334A9C7C0D}"/>
          </ac:spMkLst>
        </pc:spChg>
        <pc:spChg chg="add del mod">
          <ac:chgData name="Gokce Elif Baykal" userId="62e64061-062c-4577-adc2-df9c51fe8df0" providerId="ADAL" clId="{DA3B8999-BB17-49D4-8D3F-F7DAD5622592}" dt="2022-11-06T16:25:48.920" v="2661" actId="478"/>
          <ac:spMkLst>
            <pc:docMk/>
            <pc:sldMk cId="1162042843" sldId="263"/>
            <ac:spMk id="9" creationId="{2EFAF2AB-C294-A714-2D09-0F3501EA8455}"/>
          </ac:spMkLst>
        </pc:spChg>
        <pc:spChg chg="add del mod">
          <ac:chgData name="Gokce Elif Baykal" userId="62e64061-062c-4577-adc2-df9c51fe8df0" providerId="ADAL" clId="{DA3B8999-BB17-49D4-8D3F-F7DAD5622592}" dt="2022-11-06T16:25:48.920" v="2661" actId="478"/>
          <ac:spMkLst>
            <pc:docMk/>
            <pc:sldMk cId="1162042843" sldId="263"/>
            <ac:spMk id="10" creationId="{82EFBDA8-24AD-2463-4554-C3F07C8C7FF5}"/>
          </ac:spMkLst>
        </pc:spChg>
        <pc:spChg chg="add del mod">
          <ac:chgData name="Gokce Elif Baykal" userId="62e64061-062c-4577-adc2-df9c51fe8df0" providerId="ADAL" clId="{DA3B8999-BB17-49D4-8D3F-F7DAD5622592}" dt="2022-11-06T16:23:32.877" v="2388" actId="478"/>
          <ac:spMkLst>
            <pc:docMk/>
            <pc:sldMk cId="1162042843" sldId="263"/>
            <ac:spMk id="11" creationId="{B4DAC82B-B98A-D9E0-03FC-4F39912D442E}"/>
          </ac:spMkLst>
        </pc:spChg>
        <pc:spChg chg="add del mod">
          <ac:chgData name="Gokce Elif Baykal" userId="62e64061-062c-4577-adc2-df9c51fe8df0" providerId="ADAL" clId="{DA3B8999-BB17-49D4-8D3F-F7DAD5622592}" dt="2022-11-06T16:25:48.920" v="2661" actId="478"/>
          <ac:spMkLst>
            <pc:docMk/>
            <pc:sldMk cId="1162042843" sldId="263"/>
            <ac:spMk id="12" creationId="{4C3E620D-42C4-3523-BB21-5D05FA0E37DF}"/>
          </ac:spMkLst>
        </pc:spChg>
        <pc:spChg chg="add del mod">
          <ac:chgData name="Gokce Elif Baykal" userId="62e64061-062c-4577-adc2-df9c51fe8df0" providerId="ADAL" clId="{DA3B8999-BB17-49D4-8D3F-F7DAD5622592}" dt="2022-11-06T16:25:48.920" v="2661" actId="478"/>
          <ac:spMkLst>
            <pc:docMk/>
            <pc:sldMk cId="1162042843" sldId="263"/>
            <ac:spMk id="13" creationId="{AF68D625-DF44-92C3-A7BA-9633F2A50147}"/>
          </ac:spMkLst>
        </pc:spChg>
        <pc:spChg chg="add del mod">
          <ac:chgData name="Gokce Elif Baykal" userId="62e64061-062c-4577-adc2-df9c51fe8df0" providerId="ADAL" clId="{DA3B8999-BB17-49D4-8D3F-F7DAD5622592}" dt="2022-11-06T16:25:48.920" v="2661" actId="478"/>
          <ac:spMkLst>
            <pc:docMk/>
            <pc:sldMk cId="1162042843" sldId="263"/>
            <ac:spMk id="14" creationId="{9C2E7915-471E-5E42-90F9-C7A94B9B09F1}"/>
          </ac:spMkLst>
        </pc:spChg>
        <pc:spChg chg="add del mod">
          <ac:chgData name="Gokce Elif Baykal" userId="62e64061-062c-4577-adc2-df9c51fe8df0" providerId="ADAL" clId="{DA3B8999-BB17-49D4-8D3F-F7DAD5622592}" dt="2022-11-06T16:25:48.920" v="2661" actId="478"/>
          <ac:spMkLst>
            <pc:docMk/>
            <pc:sldMk cId="1162042843" sldId="263"/>
            <ac:spMk id="15" creationId="{EC8CCEC7-232B-1952-25F8-4C86A966DC95}"/>
          </ac:spMkLst>
        </pc:spChg>
        <pc:spChg chg="add del mod">
          <ac:chgData name="Gokce Elif Baykal" userId="62e64061-062c-4577-adc2-df9c51fe8df0" providerId="ADAL" clId="{DA3B8999-BB17-49D4-8D3F-F7DAD5622592}" dt="2022-11-06T16:25:48.920" v="2661" actId="478"/>
          <ac:spMkLst>
            <pc:docMk/>
            <pc:sldMk cId="1162042843" sldId="263"/>
            <ac:spMk id="16" creationId="{A93C9C48-58A5-09E6-B6F3-6CD89B2F8112}"/>
          </ac:spMkLst>
        </pc:spChg>
        <pc:spChg chg="add del mod">
          <ac:chgData name="Gokce Elif Baykal" userId="62e64061-062c-4577-adc2-df9c51fe8df0" providerId="ADAL" clId="{DA3B8999-BB17-49D4-8D3F-F7DAD5622592}" dt="2022-11-06T16:25:48.920" v="2661" actId="478"/>
          <ac:spMkLst>
            <pc:docMk/>
            <pc:sldMk cId="1162042843" sldId="263"/>
            <ac:spMk id="17" creationId="{B230BBB2-04D2-84E2-D14E-8166FF4C3957}"/>
          </ac:spMkLst>
        </pc:spChg>
        <pc:spChg chg="add del mod">
          <ac:chgData name="Gokce Elif Baykal" userId="62e64061-062c-4577-adc2-df9c51fe8df0" providerId="ADAL" clId="{DA3B8999-BB17-49D4-8D3F-F7DAD5622592}" dt="2022-11-06T16:25:48.920" v="2661" actId="478"/>
          <ac:spMkLst>
            <pc:docMk/>
            <pc:sldMk cId="1162042843" sldId="263"/>
            <ac:spMk id="18" creationId="{6193E151-8B73-B6AE-4BBF-5CD9D1E8B96C}"/>
          </ac:spMkLst>
        </pc:spChg>
        <pc:spChg chg="add del mod">
          <ac:chgData name="Gokce Elif Baykal" userId="62e64061-062c-4577-adc2-df9c51fe8df0" providerId="ADAL" clId="{DA3B8999-BB17-49D4-8D3F-F7DAD5622592}" dt="2022-11-06T16:25:48.920" v="2661" actId="478"/>
          <ac:spMkLst>
            <pc:docMk/>
            <pc:sldMk cId="1162042843" sldId="263"/>
            <ac:spMk id="19" creationId="{08BB7A7B-265B-C2D2-22DE-3F8A24F6DBF4}"/>
          </ac:spMkLst>
        </pc:spChg>
        <pc:spChg chg="add del mod">
          <ac:chgData name="Gokce Elif Baykal" userId="62e64061-062c-4577-adc2-df9c51fe8df0" providerId="ADAL" clId="{DA3B8999-BB17-49D4-8D3F-F7DAD5622592}" dt="2022-11-06T16:25:48.920" v="2661" actId="478"/>
          <ac:spMkLst>
            <pc:docMk/>
            <pc:sldMk cId="1162042843" sldId="263"/>
            <ac:spMk id="20" creationId="{0FE9DDBC-6046-79DE-B019-42D81F71DE63}"/>
          </ac:spMkLst>
        </pc:spChg>
        <pc:spChg chg="add del mod">
          <ac:chgData name="Gokce Elif Baykal" userId="62e64061-062c-4577-adc2-df9c51fe8df0" providerId="ADAL" clId="{DA3B8999-BB17-49D4-8D3F-F7DAD5622592}" dt="2022-11-06T16:25:48.920" v="2661" actId="478"/>
          <ac:spMkLst>
            <pc:docMk/>
            <pc:sldMk cId="1162042843" sldId="263"/>
            <ac:spMk id="21" creationId="{05276C7B-E3BC-A7F5-8843-6F355C281B7D}"/>
          </ac:spMkLst>
        </pc:spChg>
        <pc:spChg chg="add del mod">
          <ac:chgData name="Gokce Elif Baykal" userId="62e64061-062c-4577-adc2-df9c51fe8df0" providerId="ADAL" clId="{DA3B8999-BB17-49D4-8D3F-F7DAD5622592}" dt="2022-11-06T16:25:48.920" v="2661" actId="478"/>
          <ac:spMkLst>
            <pc:docMk/>
            <pc:sldMk cId="1162042843" sldId="263"/>
            <ac:spMk id="22" creationId="{B0F568F3-1CBD-708C-E7BB-0FC4E1FA69EC}"/>
          </ac:spMkLst>
        </pc:spChg>
        <pc:spChg chg="add del mod">
          <ac:chgData name="Gokce Elif Baykal" userId="62e64061-062c-4577-adc2-df9c51fe8df0" providerId="ADAL" clId="{DA3B8999-BB17-49D4-8D3F-F7DAD5622592}" dt="2022-11-06T16:25:48.920" v="2661" actId="478"/>
          <ac:spMkLst>
            <pc:docMk/>
            <pc:sldMk cId="1162042843" sldId="263"/>
            <ac:spMk id="23" creationId="{3BFFA613-7B87-1B0E-A7D4-7D84A8595C66}"/>
          </ac:spMkLst>
        </pc:spChg>
        <pc:spChg chg="add del mod">
          <ac:chgData name="Gokce Elif Baykal" userId="62e64061-062c-4577-adc2-df9c51fe8df0" providerId="ADAL" clId="{DA3B8999-BB17-49D4-8D3F-F7DAD5622592}" dt="2022-11-06T16:25:48.920" v="2661" actId="478"/>
          <ac:spMkLst>
            <pc:docMk/>
            <pc:sldMk cId="1162042843" sldId="263"/>
            <ac:spMk id="24" creationId="{281B58F9-385E-3151-4170-44E837FD7935}"/>
          </ac:spMkLst>
        </pc:spChg>
        <pc:spChg chg="add del mod">
          <ac:chgData name="Gokce Elif Baykal" userId="62e64061-062c-4577-adc2-df9c51fe8df0" providerId="ADAL" clId="{DA3B8999-BB17-49D4-8D3F-F7DAD5622592}" dt="2022-11-06T16:25:48.920" v="2661" actId="478"/>
          <ac:spMkLst>
            <pc:docMk/>
            <pc:sldMk cId="1162042843" sldId="263"/>
            <ac:spMk id="25" creationId="{78B774E4-1068-F57D-4901-A825D32C50A6}"/>
          </ac:spMkLst>
        </pc:spChg>
        <pc:spChg chg="add del mod">
          <ac:chgData name="Gokce Elif Baykal" userId="62e64061-062c-4577-adc2-df9c51fe8df0" providerId="ADAL" clId="{DA3B8999-BB17-49D4-8D3F-F7DAD5622592}" dt="2022-11-06T16:25:48.920" v="2661" actId="478"/>
          <ac:spMkLst>
            <pc:docMk/>
            <pc:sldMk cId="1162042843" sldId="263"/>
            <ac:spMk id="26" creationId="{E8DE3F9A-9FC8-E6A9-1605-D2125A1AC0A9}"/>
          </ac:spMkLst>
        </pc:spChg>
        <pc:spChg chg="add del mod">
          <ac:chgData name="Gokce Elif Baykal" userId="62e64061-062c-4577-adc2-df9c51fe8df0" providerId="ADAL" clId="{DA3B8999-BB17-49D4-8D3F-F7DAD5622592}" dt="2022-11-06T16:25:48.920" v="2661" actId="478"/>
          <ac:spMkLst>
            <pc:docMk/>
            <pc:sldMk cId="1162042843" sldId="263"/>
            <ac:spMk id="27" creationId="{11D5DAF1-634C-C195-7758-5757CE3BD488}"/>
          </ac:spMkLst>
        </pc:spChg>
        <pc:spChg chg="add del mod">
          <ac:chgData name="Gokce Elif Baykal" userId="62e64061-062c-4577-adc2-df9c51fe8df0" providerId="ADAL" clId="{DA3B8999-BB17-49D4-8D3F-F7DAD5622592}" dt="2022-11-06T16:25:48.920" v="2661" actId="478"/>
          <ac:spMkLst>
            <pc:docMk/>
            <pc:sldMk cId="1162042843" sldId="263"/>
            <ac:spMk id="28" creationId="{C1A6B268-7269-385E-C3DB-3D42CC8A2C2A}"/>
          </ac:spMkLst>
        </pc:spChg>
        <pc:spChg chg="add del mod">
          <ac:chgData name="Gokce Elif Baykal" userId="62e64061-062c-4577-adc2-df9c51fe8df0" providerId="ADAL" clId="{DA3B8999-BB17-49D4-8D3F-F7DAD5622592}" dt="2022-11-06T16:25:48.920" v="2661" actId="478"/>
          <ac:spMkLst>
            <pc:docMk/>
            <pc:sldMk cId="1162042843" sldId="263"/>
            <ac:spMk id="29" creationId="{9EFE4530-BF63-8167-5866-92C7A85AA176}"/>
          </ac:spMkLst>
        </pc:spChg>
        <pc:spChg chg="add del mod">
          <ac:chgData name="Gokce Elif Baykal" userId="62e64061-062c-4577-adc2-df9c51fe8df0" providerId="ADAL" clId="{DA3B8999-BB17-49D4-8D3F-F7DAD5622592}" dt="2022-11-06T16:25:48.920" v="2661" actId="478"/>
          <ac:spMkLst>
            <pc:docMk/>
            <pc:sldMk cId="1162042843" sldId="263"/>
            <ac:spMk id="30" creationId="{BFD6B85A-25D7-54E2-ABD2-1C9529DFA9B7}"/>
          </ac:spMkLst>
        </pc:spChg>
        <pc:spChg chg="add del mod">
          <ac:chgData name="Gokce Elif Baykal" userId="62e64061-062c-4577-adc2-df9c51fe8df0" providerId="ADAL" clId="{DA3B8999-BB17-49D4-8D3F-F7DAD5622592}" dt="2022-11-06T16:25:48.920" v="2661" actId="478"/>
          <ac:spMkLst>
            <pc:docMk/>
            <pc:sldMk cId="1162042843" sldId="263"/>
            <ac:spMk id="31" creationId="{8DD956F1-43DD-F9E3-6C8C-60C367886818}"/>
          </ac:spMkLst>
        </pc:spChg>
        <pc:spChg chg="add del mod">
          <ac:chgData name="Gokce Elif Baykal" userId="62e64061-062c-4577-adc2-df9c51fe8df0" providerId="ADAL" clId="{DA3B8999-BB17-49D4-8D3F-F7DAD5622592}" dt="2022-11-06T16:25:48.920" v="2661" actId="478"/>
          <ac:spMkLst>
            <pc:docMk/>
            <pc:sldMk cId="1162042843" sldId="263"/>
            <ac:spMk id="32" creationId="{E2B55FDD-01D9-ADF6-1D80-47271644D6A8}"/>
          </ac:spMkLst>
        </pc:spChg>
        <pc:spChg chg="add del mod">
          <ac:chgData name="Gokce Elif Baykal" userId="62e64061-062c-4577-adc2-df9c51fe8df0" providerId="ADAL" clId="{DA3B8999-BB17-49D4-8D3F-F7DAD5622592}" dt="2022-11-06T16:25:48.920" v="2661" actId="478"/>
          <ac:spMkLst>
            <pc:docMk/>
            <pc:sldMk cId="1162042843" sldId="263"/>
            <ac:spMk id="33" creationId="{62B7C017-FD2F-C473-3692-2823DAB2CF06}"/>
          </ac:spMkLst>
        </pc:spChg>
        <pc:spChg chg="add del mod">
          <ac:chgData name="Gokce Elif Baykal" userId="62e64061-062c-4577-adc2-df9c51fe8df0" providerId="ADAL" clId="{DA3B8999-BB17-49D4-8D3F-F7DAD5622592}" dt="2022-11-06T16:25:48.920" v="2661" actId="478"/>
          <ac:spMkLst>
            <pc:docMk/>
            <pc:sldMk cId="1162042843" sldId="263"/>
            <ac:spMk id="34" creationId="{D8FC608E-CC59-69E8-2360-84C4D73C7CF9}"/>
          </ac:spMkLst>
        </pc:spChg>
        <pc:spChg chg="add del mod">
          <ac:chgData name="Gokce Elif Baykal" userId="62e64061-062c-4577-adc2-df9c51fe8df0" providerId="ADAL" clId="{DA3B8999-BB17-49D4-8D3F-F7DAD5622592}" dt="2022-11-06T16:25:48.920" v="2661" actId="478"/>
          <ac:spMkLst>
            <pc:docMk/>
            <pc:sldMk cId="1162042843" sldId="263"/>
            <ac:spMk id="35" creationId="{B1DDB540-3A05-7AD9-3A56-08B28F89CB5A}"/>
          </ac:spMkLst>
        </pc:spChg>
        <pc:spChg chg="add del mod">
          <ac:chgData name="Gokce Elif Baykal" userId="62e64061-062c-4577-adc2-df9c51fe8df0" providerId="ADAL" clId="{DA3B8999-BB17-49D4-8D3F-F7DAD5622592}" dt="2022-11-06T16:25:48.920" v="2661" actId="478"/>
          <ac:spMkLst>
            <pc:docMk/>
            <pc:sldMk cId="1162042843" sldId="263"/>
            <ac:spMk id="36" creationId="{ED352F43-1ED1-9F07-86C2-040E4B059B02}"/>
          </ac:spMkLst>
        </pc:spChg>
        <pc:spChg chg="add del mod">
          <ac:chgData name="Gokce Elif Baykal" userId="62e64061-062c-4577-adc2-df9c51fe8df0" providerId="ADAL" clId="{DA3B8999-BB17-49D4-8D3F-F7DAD5622592}" dt="2022-11-06T16:25:48.920" v="2661" actId="478"/>
          <ac:spMkLst>
            <pc:docMk/>
            <pc:sldMk cId="1162042843" sldId="263"/>
            <ac:spMk id="37" creationId="{83C33AA4-A952-6E05-7A1B-CC96238F423A}"/>
          </ac:spMkLst>
        </pc:spChg>
        <pc:spChg chg="add mod">
          <ac:chgData name="Gokce Elif Baykal" userId="62e64061-062c-4577-adc2-df9c51fe8df0" providerId="ADAL" clId="{DA3B8999-BB17-49D4-8D3F-F7DAD5622592}" dt="2022-11-06T16:23:03.237" v="2292" actId="571"/>
          <ac:spMkLst>
            <pc:docMk/>
            <pc:sldMk cId="1162042843" sldId="263"/>
            <ac:spMk id="38" creationId="{058510D8-17F9-EC54-2937-1202BBB4F8C4}"/>
          </ac:spMkLst>
        </pc:spChg>
        <pc:spChg chg="add mod">
          <ac:chgData name="Gokce Elif Baykal" userId="62e64061-062c-4577-adc2-df9c51fe8df0" providerId="ADAL" clId="{DA3B8999-BB17-49D4-8D3F-F7DAD5622592}" dt="2022-11-06T16:23:03.237" v="2292" actId="571"/>
          <ac:spMkLst>
            <pc:docMk/>
            <pc:sldMk cId="1162042843" sldId="263"/>
            <ac:spMk id="39" creationId="{5EFFE17E-46A8-F3C9-4C04-D18B20AADCF9}"/>
          </ac:spMkLst>
        </pc:spChg>
        <pc:spChg chg="add mod">
          <ac:chgData name="Gokce Elif Baykal" userId="62e64061-062c-4577-adc2-df9c51fe8df0" providerId="ADAL" clId="{DA3B8999-BB17-49D4-8D3F-F7DAD5622592}" dt="2022-11-06T16:23:03.237" v="2292" actId="571"/>
          <ac:spMkLst>
            <pc:docMk/>
            <pc:sldMk cId="1162042843" sldId="263"/>
            <ac:spMk id="40" creationId="{5F0E782B-2FC7-F0E5-08C7-3DA60EF089E4}"/>
          </ac:spMkLst>
        </pc:spChg>
        <pc:spChg chg="add mod">
          <ac:chgData name="Gokce Elif Baykal" userId="62e64061-062c-4577-adc2-df9c51fe8df0" providerId="ADAL" clId="{DA3B8999-BB17-49D4-8D3F-F7DAD5622592}" dt="2022-11-06T16:23:03.237" v="2292" actId="571"/>
          <ac:spMkLst>
            <pc:docMk/>
            <pc:sldMk cId="1162042843" sldId="263"/>
            <ac:spMk id="41" creationId="{DC7785E7-34D3-0BD9-B3BC-F3816513C67A}"/>
          </ac:spMkLst>
        </pc:spChg>
        <pc:spChg chg="add mod">
          <ac:chgData name="Gokce Elif Baykal" userId="62e64061-062c-4577-adc2-df9c51fe8df0" providerId="ADAL" clId="{DA3B8999-BB17-49D4-8D3F-F7DAD5622592}" dt="2022-11-06T16:23:03.237" v="2292" actId="571"/>
          <ac:spMkLst>
            <pc:docMk/>
            <pc:sldMk cId="1162042843" sldId="263"/>
            <ac:spMk id="42" creationId="{24CBE5B0-14C9-0178-B7A5-58DE7BE317B1}"/>
          </ac:spMkLst>
        </pc:spChg>
        <pc:spChg chg="add mod">
          <ac:chgData name="Gokce Elif Baykal" userId="62e64061-062c-4577-adc2-df9c51fe8df0" providerId="ADAL" clId="{DA3B8999-BB17-49D4-8D3F-F7DAD5622592}" dt="2022-11-06T16:23:03.237" v="2292" actId="571"/>
          <ac:spMkLst>
            <pc:docMk/>
            <pc:sldMk cId="1162042843" sldId="263"/>
            <ac:spMk id="43" creationId="{B0EE6DA8-D0CD-2C65-80E6-B9702015BEA0}"/>
          </ac:spMkLst>
        </pc:spChg>
        <pc:spChg chg="add mod">
          <ac:chgData name="Gokce Elif Baykal" userId="62e64061-062c-4577-adc2-df9c51fe8df0" providerId="ADAL" clId="{DA3B8999-BB17-49D4-8D3F-F7DAD5622592}" dt="2022-11-06T16:23:03.237" v="2292" actId="571"/>
          <ac:spMkLst>
            <pc:docMk/>
            <pc:sldMk cId="1162042843" sldId="263"/>
            <ac:spMk id="44" creationId="{FA1FB73C-4DD5-34B6-F78A-E54487E2CFF5}"/>
          </ac:spMkLst>
        </pc:spChg>
        <pc:spChg chg="add mod">
          <ac:chgData name="Gokce Elif Baykal" userId="62e64061-062c-4577-adc2-df9c51fe8df0" providerId="ADAL" clId="{DA3B8999-BB17-49D4-8D3F-F7DAD5622592}" dt="2022-11-06T16:23:03.237" v="2292" actId="571"/>
          <ac:spMkLst>
            <pc:docMk/>
            <pc:sldMk cId="1162042843" sldId="263"/>
            <ac:spMk id="45" creationId="{F9D52F38-165A-2213-AFA2-190D1BFC0405}"/>
          </ac:spMkLst>
        </pc:spChg>
        <pc:spChg chg="add mod">
          <ac:chgData name="Gokce Elif Baykal" userId="62e64061-062c-4577-adc2-df9c51fe8df0" providerId="ADAL" clId="{DA3B8999-BB17-49D4-8D3F-F7DAD5622592}" dt="2022-11-06T16:23:03.237" v="2292" actId="571"/>
          <ac:spMkLst>
            <pc:docMk/>
            <pc:sldMk cId="1162042843" sldId="263"/>
            <ac:spMk id="46" creationId="{FAB779AD-A7AC-094A-B65E-1D712129EEA6}"/>
          </ac:spMkLst>
        </pc:spChg>
        <pc:spChg chg="add mod">
          <ac:chgData name="Gokce Elif Baykal" userId="62e64061-062c-4577-adc2-df9c51fe8df0" providerId="ADAL" clId="{DA3B8999-BB17-49D4-8D3F-F7DAD5622592}" dt="2022-11-06T16:23:03.237" v="2292" actId="571"/>
          <ac:spMkLst>
            <pc:docMk/>
            <pc:sldMk cId="1162042843" sldId="263"/>
            <ac:spMk id="47" creationId="{216A5966-FDA4-A4DB-66A3-88D4926284FA}"/>
          </ac:spMkLst>
        </pc:spChg>
        <pc:spChg chg="add mod">
          <ac:chgData name="Gokce Elif Baykal" userId="62e64061-062c-4577-adc2-df9c51fe8df0" providerId="ADAL" clId="{DA3B8999-BB17-49D4-8D3F-F7DAD5622592}" dt="2022-11-06T16:23:03.237" v="2292" actId="571"/>
          <ac:spMkLst>
            <pc:docMk/>
            <pc:sldMk cId="1162042843" sldId="263"/>
            <ac:spMk id="48" creationId="{AEDBB2C9-E495-2488-E578-93EFE5567F97}"/>
          </ac:spMkLst>
        </pc:spChg>
        <pc:spChg chg="add mod">
          <ac:chgData name="Gokce Elif Baykal" userId="62e64061-062c-4577-adc2-df9c51fe8df0" providerId="ADAL" clId="{DA3B8999-BB17-49D4-8D3F-F7DAD5622592}" dt="2022-11-06T16:23:03.237" v="2292" actId="571"/>
          <ac:spMkLst>
            <pc:docMk/>
            <pc:sldMk cId="1162042843" sldId="263"/>
            <ac:spMk id="49" creationId="{F1646DF6-CC9C-68D9-3BEA-CED013DF00F1}"/>
          </ac:spMkLst>
        </pc:spChg>
        <pc:spChg chg="add mod">
          <ac:chgData name="Gokce Elif Baykal" userId="62e64061-062c-4577-adc2-df9c51fe8df0" providerId="ADAL" clId="{DA3B8999-BB17-49D4-8D3F-F7DAD5622592}" dt="2022-11-06T16:23:03.237" v="2292" actId="571"/>
          <ac:spMkLst>
            <pc:docMk/>
            <pc:sldMk cId="1162042843" sldId="263"/>
            <ac:spMk id="50" creationId="{731A4D46-47AE-4AF6-0BC8-8430B8C3FD83}"/>
          </ac:spMkLst>
        </pc:spChg>
      </pc:sldChg>
      <pc:sldChg chg="addSp modSp mod">
        <pc:chgData name="Gokce Elif Baykal" userId="62e64061-062c-4577-adc2-df9c51fe8df0" providerId="ADAL" clId="{DA3B8999-BB17-49D4-8D3F-F7DAD5622592}" dt="2022-11-06T17:55:11.137" v="4229" actId="1037"/>
        <pc:sldMkLst>
          <pc:docMk/>
          <pc:sldMk cId="1521668323" sldId="264"/>
        </pc:sldMkLst>
        <pc:spChg chg="add mod">
          <ac:chgData name="Gokce Elif Baykal" userId="62e64061-062c-4577-adc2-df9c51fe8df0" providerId="ADAL" clId="{DA3B8999-BB17-49D4-8D3F-F7DAD5622592}" dt="2022-11-06T14:05:11.077" v="9" actId="20577"/>
          <ac:spMkLst>
            <pc:docMk/>
            <pc:sldMk cId="1521668323" sldId="264"/>
            <ac:spMk id="5" creationId="{5C39A4B1-EA05-EAC8-2E8D-A1A933E83BCA}"/>
          </ac:spMkLst>
        </pc:spChg>
        <pc:picChg chg="add mod">
          <ac:chgData name="Gokce Elif Baykal" userId="62e64061-062c-4577-adc2-df9c51fe8df0" providerId="ADAL" clId="{DA3B8999-BB17-49D4-8D3F-F7DAD5622592}" dt="2022-11-06T17:55:11.137" v="4229" actId="1037"/>
          <ac:picMkLst>
            <pc:docMk/>
            <pc:sldMk cId="1521668323" sldId="264"/>
            <ac:picMk id="1026" creationId="{90D7A214-9968-EA43-C97F-1C5874815999}"/>
          </ac:picMkLst>
        </pc:picChg>
      </pc:sldChg>
      <pc:sldChg chg="addSp modSp mod">
        <pc:chgData name="Gokce Elif Baykal" userId="62e64061-062c-4577-adc2-df9c51fe8df0" providerId="ADAL" clId="{DA3B8999-BB17-49D4-8D3F-F7DAD5622592}" dt="2022-11-06T14:20:56.336" v="600" actId="1037"/>
        <pc:sldMkLst>
          <pc:docMk/>
          <pc:sldMk cId="3263606186" sldId="265"/>
        </pc:sldMkLst>
        <pc:spChg chg="mod">
          <ac:chgData name="Gokce Elif Baykal" userId="62e64061-062c-4577-adc2-df9c51fe8df0" providerId="ADAL" clId="{DA3B8999-BB17-49D4-8D3F-F7DAD5622592}" dt="2022-11-06T14:08:08.755" v="106" actId="20577"/>
          <ac:spMkLst>
            <pc:docMk/>
            <pc:sldMk cId="3263606186" sldId="265"/>
            <ac:spMk id="2" creationId="{FA841B91-A9EC-43FB-A580-2C34DC6B98B0}"/>
          </ac:spMkLst>
        </pc:spChg>
        <pc:spChg chg="mod">
          <ac:chgData name="Gokce Elif Baykal" userId="62e64061-062c-4577-adc2-df9c51fe8df0" providerId="ADAL" clId="{DA3B8999-BB17-49D4-8D3F-F7DAD5622592}" dt="2022-11-06T14:14:21.946" v="284" actId="14100"/>
          <ac:spMkLst>
            <pc:docMk/>
            <pc:sldMk cId="3263606186" sldId="265"/>
            <ac:spMk id="7" creationId="{3C6D44DF-C734-B558-7ED7-C0CDD043C833}"/>
          </ac:spMkLst>
        </pc:spChg>
        <pc:spChg chg="mod">
          <ac:chgData name="Gokce Elif Baykal" userId="62e64061-062c-4577-adc2-df9c51fe8df0" providerId="ADAL" clId="{DA3B8999-BB17-49D4-8D3F-F7DAD5622592}" dt="2022-11-06T14:15:15.517" v="286" actId="14100"/>
          <ac:spMkLst>
            <pc:docMk/>
            <pc:sldMk cId="3263606186" sldId="265"/>
            <ac:spMk id="8" creationId="{2264F49D-6686-F449-57F3-5832D839B63A}"/>
          </ac:spMkLst>
        </pc:spChg>
        <pc:picChg chg="add mod">
          <ac:chgData name="Gokce Elif Baykal" userId="62e64061-062c-4577-adc2-df9c51fe8df0" providerId="ADAL" clId="{DA3B8999-BB17-49D4-8D3F-F7DAD5622592}" dt="2022-11-06T14:20:36.855" v="587" actId="1038"/>
          <ac:picMkLst>
            <pc:docMk/>
            <pc:sldMk cId="3263606186" sldId="265"/>
            <ac:picMk id="2050" creationId="{0A8EB903-45B0-ECB7-DF10-DA105B9C88D7}"/>
          </ac:picMkLst>
        </pc:picChg>
        <pc:picChg chg="add mod">
          <ac:chgData name="Gokce Elif Baykal" userId="62e64061-062c-4577-adc2-df9c51fe8df0" providerId="ADAL" clId="{DA3B8999-BB17-49D4-8D3F-F7DAD5622592}" dt="2022-11-06T14:20:41.406" v="596" actId="1038"/>
          <ac:picMkLst>
            <pc:docMk/>
            <pc:sldMk cId="3263606186" sldId="265"/>
            <ac:picMk id="2051" creationId="{23C11593-CF6C-0A26-26E0-B405741AB152}"/>
          </ac:picMkLst>
        </pc:picChg>
        <pc:picChg chg="add mod">
          <ac:chgData name="Gokce Elif Baykal" userId="62e64061-062c-4577-adc2-df9c51fe8df0" providerId="ADAL" clId="{DA3B8999-BB17-49D4-8D3F-F7DAD5622592}" dt="2022-11-06T14:20:56.336" v="600" actId="1037"/>
          <ac:picMkLst>
            <pc:docMk/>
            <pc:sldMk cId="3263606186" sldId="265"/>
            <ac:picMk id="2052" creationId="{8144B941-3443-490B-44A0-F055189761D7}"/>
          </ac:picMkLst>
        </pc:picChg>
        <pc:picChg chg="add mod">
          <ac:chgData name="Gokce Elif Baykal" userId="62e64061-062c-4577-adc2-df9c51fe8df0" providerId="ADAL" clId="{DA3B8999-BB17-49D4-8D3F-F7DAD5622592}" dt="2022-11-06T14:19:45.508" v="549" actId="1076"/>
          <ac:picMkLst>
            <pc:docMk/>
            <pc:sldMk cId="3263606186" sldId="265"/>
            <ac:picMk id="2053" creationId="{D9721D2C-B5AA-8811-52CA-4B4A8FBA4220}"/>
          </ac:picMkLst>
        </pc:picChg>
      </pc:sldChg>
      <pc:sldChg chg="modSp mod">
        <pc:chgData name="Gokce Elif Baykal" userId="62e64061-062c-4577-adc2-df9c51fe8df0" providerId="ADAL" clId="{DA3B8999-BB17-49D4-8D3F-F7DAD5622592}" dt="2022-11-06T14:07:08.990" v="53" actId="20577"/>
        <pc:sldMkLst>
          <pc:docMk/>
          <pc:sldMk cId="1400699526" sldId="267"/>
        </pc:sldMkLst>
        <pc:spChg chg="mod">
          <ac:chgData name="Gokce Elif Baykal" userId="62e64061-062c-4577-adc2-df9c51fe8df0" providerId="ADAL" clId="{DA3B8999-BB17-49D4-8D3F-F7DAD5622592}" dt="2022-11-06T14:06:52.380" v="48" actId="20577"/>
          <ac:spMkLst>
            <pc:docMk/>
            <pc:sldMk cId="1400699526" sldId="267"/>
            <ac:spMk id="2" creationId="{019574E0-517B-4B2C-BDCC-C0AC5FFB59FD}"/>
          </ac:spMkLst>
        </pc:spChg>
        <pc:spChg chg="mod">
          <ac:chgData name="Gokce Elif Baykal" userId="62e64061-062c-4577-adc2-df9c51fe8df0" providerId="ADAL" clId="{DA3B8999-BB17-49D4-8D3F-F7DAD5622592}" dt="2022-11-06T14:07:08.990" v="53" actId="20577"/>
          <ac:spMkLst>
            <pc:docMk/>
            <pc:sldMk cId="1400699526" sldId="267"/>
            <ac:spMk id="3" creationId="{F5C46E40-53A8-4952-8688-FD316F01D191}"/>
          </ac:spMkLst>
        </pc:spChg>
      </pc:sldChg>
      <pc:sldChg chg="del">
        <pc:chgData name="Gokce Elif Baykal" userId="62e64061-062c-4577-adc2-df9c51fe8df0" providerId="ADAL" clId="{DA3B8999-BB17-49D4-8D3F-F7DAD5622592}" dt="2022-11-06T14:26:03.937" v="603" actId="47"/>
        <pc:sldMkLst>
          <pc:docMk/>
          <pc:sldMk cId="3857171689" sldId="268"/>
        </pc:sldMkLst>
      </pc:sldChg>
      <pc:sldChg chg="modSp add mod modNotesTx">
        <pc:chgData name="Gokce Elif Baykal" userId="62e64061-062c-4577-adc2-df9c51fe8df0" providerId="ADAL" clId="{DA3B8999-BB17-49D4-8D3F-F7DAD5622592}" dt="2022-11-06T14:29:14.539" v="641" actId="20577"/>
        <pc:sldMkLst>
          <pc:docMk/>
          <pc:sldMk cId="463441993" sldId="269"/>
        </pc:sldMkLst>
        <pc:spChg chg="mod">
          <ac:chgData name="Gokce Elif Baykal" userId="62e64061-062c-4577-adc2-df9c51fe8df0" providerId="ADAL" clId="{DA3B8999-BB17-49D4-8D3F-F7DAD5622592}" dt="2022-11-06T14:29:14.539" v="641" actId="20577"/>
          <ac:spMkLst>
            <pc:docMk/>
            <pc:sldMk cId="463441993" sldId="269"/>
            <ac:spMk id="3" creationId="{F5C46E40-53A8-4952-8688-FD316F01D191}"/>
          </ac:spMkLst>
        </pc:spChg>
      </pc:sldChg>
      <pc:sldChg chg="modSp add mod">
        <pc:chgData name="Gokce Elif Baykal" userId="62e64061-062c-4577-adc2-df9c51fe8df0" providerId="ADAL" clId="{DA3B8999-BB17-49D4-8D3F-F7DAD5622592}" dt="2022-11-06T14:28:22.764" v="638" actId="20577"/>
        <pc:sldMkLst>
          <pc:docMk/>
          <pc:sldMk cId="3335391763" sldId="270"/>
        </pc:sldMkLst>
        <pc:spChg chg="mod">
          <ac:chgData name="Gokce Elif Baykal" userId="62e64061-062c-4577-adc2-df9c51fe8df0" providerId="ADAL" clId="{DA3B8999-BB17-49D4-8D3F-F7DAD5622592}" dt="2022-11-06T14:28:22.764" v="638" actId="20577"/>
          <ac:spMkLst>
            <pc:docMk/>
            <pc:sldMk cId="3335391763" sldId="270"/>
            <ac:spMk id="3" creationId="{F5C46E40-53A8-4952-8688-FD316F01D191}"/>
          </ac:spMkLst>
        </pc:spChg>
      </pc:sldChg>
      <pc:sldChg chg="modSp add mod">
        <pc:chgData name="Gokce Elif Baykal" userId="62e64061-062c-4577-adc2-df9c51fe8df0" providerId="ADAL" clId="{DA3B8999-BB17-49D4-8D3F-F7DAD5622592}" dt="2022-11-06T14:34:45.181" v="724" actId="6549"/>
        <pc:sldMkLst>
          <pc:docMk/>
          <pc:sldMk cId="3938574020" sldId="271"/>
        </pc:sldMkLst>
        <pc:spChg chg="mod">
          <ac:chgData name="Gokce Elif Baykal" userId="62e64061-062c-4577-adc2-df9c51fe8df0" providerId="ADAL" clId="{DA3B8999-BB17-49D4-8D3F-F7DAD5622592}" dt="2022-11-06T14:34:45.181" v="724" actId="6549"/>
          <ac:spMkLst>
            <pc:docMk/>
            <pc:sldMk cId="3938574020" sldId="271"/>
            <ac:spMk id="3" creationId="{F5C46E40-53A8-4952-8688-FD316F01D191}"/>
          </ac:spMkLst>
        </pc:spChg>
      </pc:sldChg>
      <pc:sldChg chg="add">
        <pc:chgData name="Gokce Elif Baykal" userId="62e64061-062c-4577-adc2-df9c51fe8df0" providerId="ADAL" clId="{DA3B8999-BB17-49D4-8D3F-F7DAD5622592}" dt="2022-11-06T14:34:40.241" v="723"/>
        <pc:sldMkLst>
          <pc:docMk/>
          <pc:sldMk cId="1472183607" sldId="272"/>
        </pc:sldMkLst>
      </pc:sldChg>
      <pc:sldChg chg="modSp add mod">
        <pc:chgData name="Gokce Elif Baykal" userId="62e64061-062c-4577-adc2-df9c51fe8df0" providerId="ADAL" clId="{DA3B8999-BB17-49D4-8D3F-F7DAD5622592}" dt="2022-11-06T14:35:56.753" v="771" actId="255"/>
        <pc:sldMkLst>
          <pc:docMk/>
          <pc:sldMk cId="1639304203" sldId="273"/>
        </pc:sldMkLst>
        <pc:spChg chg="mod">
          <ac:chgData name="Gokce Elif Baykal" userId="62e64061-062c-4577-adc2-df9c51fe8df0" providerId="ADAL" clId="{DA3B8999-BB17-49D4-8D3F-F7DAD5622592}" dt="2022-11-06T14:35:56.753" v="771" actId="255"/>
          <ac:spMkLst>
            <pc:docMk/>
            <pc:sldMk cId="1639304203" sldId="273"/>
            <ac:spMk id="3" creationId="{F5C46E40-53A8-4952-8688-FD316F01D191}"/>
          </ac:spMkLst>
        </pc:spChg>
      </pc:sldChg>
      <pc:sldChg chg="addSp delSp modSp add mod">
        <pc:chgData name="Gokce Elif Baykal" userId="62e64061-062c-4577-adc2-df9c51fe8df0" providerId="ADAL" clId="{DA3B8999-BB17-49D4-8D3F-F7DAD5622592}" dt="2022-11-06T15:17:22.390" v="1391" actId="6549"/>
        <pc:sldMkLst>
          <pc:docMk/>
          <pc:sldMk cId="1112344785" sldId="274"/>
        </pc:sldMkLst>
        <pc:spChg chg="del">
          <ac:chgData name="Gokce Elif Baykal" userId="62e64061-062c-4577-adc2-df9c51fe8df0" providerId="ADAL" clId="{DA3B8999-BB17-49D4-8D3F-F7DAD5622592}" dt="2022-11-06T14:36:38.540" v="773" actId="478"/>
          <ac:spMkLst>
            <pc:docMk/>
            <pc:sldMk cId="1112344785" sldId="274"/>
            <ac:spMk id="3" creationId="{F5C46E40-53A8-4952-8688-FD316F01D191}"/>
          </ac:spMkLst>
        </pc:spChg>
        <pc:spChg chg="add del mod">
          <ac:chgData name="Gokce Elif Baykal" userId="62e64061-062c-4577-adc2-df9c51fe8df0" providerId="ADAL" clId="{DA3B8999-BB17-49D4-8D3F-F7DAD5622592}" dt="2022-11-06T14:36:59.951" v="775" actId="478"/>
          <ac:spMkLst>
            <pc:docMk/>
            <pc:sldMk cId="1112344785" sldId="274"/>
            <ac:spMk id="5" creationId="{EBE54BA3-DCC7-A239-DDE6-93E4A87A5757}"/>
          </ac:spMkLst>
        </pc:spChg>
        <pc:spChg chg="add mod">
          <ac:chgData name="Gokce Elif Baykal" userId="62e64061-062c-4577-adc2-df9c51fe8df0" providerId="ADAL" clId="{DA3B8999-BB17-49D4-8D3F-F7DAD5622592}" dt="2022-11-06T15:17:22.390" v="1391" actId="6549"/>
          <ac:spMkLst>
            <pc:docMk/>
            <pc:sldMk cId="1112344785" sldId="274"/>
            <ac:spMk id="10" creationId="{4F1E1008-850A-A621-443E-D6F628C54817}"/>
          </ac:spMkLst>
        </pc:spChg>
        <pc:picChg chg="add del mod">
          <ac:chgData name="Gokce Elif Baykal" userId="62e64061-062c-4577-adc2-df9c51fe8df0" providerId="ADAL" clId="{DA3B8999-BB17-49D4-8D3F-F7DAD5622592}" dt="2022-11-06T14:37:47.113" v="880" actId="478"/>
          <ac:picMkLst>
            <pc:docMk/>
            <pc:sldMk cId="1112344785" sldId="274"/>
            <ac:picMk id="6" creationId="{C85CF9E1-F8F4-8FED-EE6E-3B5C36DB3F85}"/>
          </ac:picMkLst>
        </pc:picChg>
        <pc:picChg chg="add mod">
          <ac:chgData name="Gokce Elif Baykal" userId="62e64061-062c-4577-adc2-df9c51fe8df0" providerId="ADAL" clId="{DA3B8999-BB17-49D4-8D3F-F7DAD5622592}" dt="2022-11-06T14:41:36.666" v="979" actId="1076"/>
          <ac:picMkLst>
            <pc:docMk/>
            <pc:sldMk cId="1112344785" sldId="274"/>
            <ac:picMk id="7" creationId="{D1C9481E-DD88-85D5-B1EC-402D3267C24E}"/>
          </ac:picMkLst>
        </pc:picChg>
        <pc:picChg chg="add del mod">
          <ac:chgData name="Gokce Elif Baykal" userId="62e64061-062c-4577-adc2-df9c51fe8df0" providerId="ADAL" clId="{DA3B8999-BB17-49D4-8D3F-F7DAD5622592}" dt="2022-11-06T14:41:33.071" v="976" actId="478"/>
          <ac:picMkLst>
            <pc:docMk/>
            <pc:sldMk cId="1112344785" sldId="274"/>
            <ac:picMk id="8" creationId="{A4226364-4B5F-669A-BA53-92F356FC19A4}"/>
          </ac:picMkLst>
        </pc:picChg>
      </pc:sldChg>
      <pc:sldChg chg="modSp add mod">
        <pc:chgData name="Gokce Elif Baykal" userId="62e64061-062c-4577-adc2-df9c51fe8df0" providerId="ADAL" clId="{DA3B8999-BB17-49D4-8D3F-F7DAD5622592}" dt="2022-11-06T14:43:21.564" v="1014" actId="20577"/>
        <pc:sldMkLst>
          <pc:docMk/>
          <pc:sldMk cId="4096391624" sldId="275"/>
        </pc:sldMkLst>
        <pc:spChg chg="mod">
          <ac:chgData name="Gokce Elif Baykal" userId="62e64061-062c-4577-adc2-df9c51fe8df0" providerId="ADAL" clId="{DA3B8999-BB17-49D4-8D3F-F7DAD5622592}" dt="2022-11-06T14:43:21.564" v="1014" actId="20577"/>
          <ac:spMkLst>
            <pc:docMk/>
            <pc:sldMk cId="4096391624" sldId="275"/>
            <ac:spMk id="3" creationId="{F5C46E40-53A8-4952-8688-FD316F01D191}"/>
          </ac:spMkLst>
        </pc:spChg>
      </pc:sldChg>
      <pc:sldChg chg="modSp mod">
        <pc:chgData name="Gokce Elif Baykal" userId="62e64061-062c-4577-adc2-df9c51fe8df0" providerId="ADAL" clId="{DA3B8999-BB17-49D4-8D3F-F7DAD5622592}" dt="2022-11-06T15:12:40.032" v="1178" actId="20577"/>
        <pc:sldMkLst>
          <pc:docMk/>
          <pc:sldMk cId="3247742496" sldId="276"/>
        </pc:sldMkLst>
        <pc:spChg chg="mod">
          <ac:chgData name="Gokce Elif Baykal" userId="62e64061-062c-4577-adc2-df9c51fe8df0" providerId="ADAL" clId="{DA3B8999-BB17-49D4-8D3F-F7DAD5622592}" dt="2022-11-06T15:12:40.032" v="1178" actId="20577"/>
          <ac:spMkLst>
            <pc:docMk/>
            <pc:sldMk cId="3247742496" sldId="276"/>
            <ac:spMk id="3" creationId="{F5C46E40-53A8-4952-8688-FD316F01D191}"/>
          </ac:spMkLst>
        </pc:spChg>
      </pc:sldChg>
      <pc:sldChg chg="addSp modSp add mod">
        <pc:chgData name="Gokce Elif Baykal" userId="62e64061-062c-4577-adc2-df9c51fe8df0" providerId="ADAL" clId="{DA3B8999-BB17-49D4-8D3F-F7DAD5622592}" dt="2022-11-06T15:16:25.932" v="1352" actId="1038"/>
        <pc:sldMkLst>
          <pc:docMk/>
          <pc:sldMk cId="2594719361" sldId="277"/>
        </pc:sldMkLst>
        <pc:spChg chg="mod">
          <ac:chgData name="Gokce Elif Baykal" userId="62e64061-062c-4577-adc2-df9c51fe8df0" providerId="ADAL" clId="{DA3B8999-BB17-49D4-8D3F-F7DAD5622592}" dt="2022-11-06T15:13:31.935" v="1180" actId="6549"/>
          <ac:spMkLst>
            <pc:docMk/>
            <pc:sldMk cId="2594719361" sldId="277"/>
            <ac:spMk id="3" creationId="{F5C46E40-53A8-4952-8688-FD316F01D191}"/>
          </ac:spMkLst>
        </pc:spChg>
        <pc:picChg chg="add mod">
          <ac:chgData name="Gokce Elif Baykal" userId="62e64061-062c-4577-adc2-df9c51fe8df0" providerId="ADAL" clId="{DA3B8999-BB17-49D4-8D3F-F7DAD5622592}" dt="2022-11-06T15:15:28.043" v="1301" actId="1036"/>
          <ac:picMkLst>
            <pc:docMk/>
            <pc:sldMk cId="2594719361" sldId="277"/>
            <ac:picMk id="4" creationId="{E9C18CE3-2F33-7B84-2777-E186E922E148}"/>
          </ac:picMkLst>
        </pc:picChg>
        <pc:picChg chg="add mod">
          <ac:chgData name="Gokce Elif Baykal" userId="62e64061-062c-4577-adc2-df9c51fe8df0" providerId="ADAL" clId="{DA3B8999-BB17-49D4-8D3F-F7DAD5622592}" dt="2022-11-06T15:15:41.159" v="1312" actId="1036"/>
          <ac:picMkLst>
            <pc:docMk/>
            <pc:sldMk cId="2594719361" sldId="277"/>
            <ac:picMk id="5" creationId="{07C69CC2-DE50-787B-2C4F-C7F1C30893FA}"/>
          </ac:picMkLst>
        </pc:picChg>
        <pc:picChg chg="add mod">
          <ac:chgData name="Gokce Elif Baykal" userId="62e64061-062c-4577-adc2-df9c51fe8df0" providerId="ADAL" clId="{DA3B8999-BB17-49D4-8D3F-F7DAD5622592}" dt="2022-11-06T15:15:22.382" v="1294" actId="1037"/>
          <ac:picMkLst>
            <pc:docMk/>
            <pc:sldMk cId="2594719361" sldId="277"/>
            <ac:picMk id="6" creationId="{2BE2ED54-F965-4C09-F5EB-D2077932F23C}"/>
          </ac:picMkLst>
        </pc:picChg>
        <pc:picChg chg="add mod">
          <ac:chgData name="Gokce Elif Baykal" userId="62e64061-062c-4577-adc2-df9c51fe8df0" providerId="ADAL" clId="{DA3B8999-BB17-49D4-8D3F-F7DAD5622592}" dt="2022-11-06T15:16:25.932" v="1352" actId="1038"/>
          <ac:picMkLst>
            <pc:docMk/>
            <pc:sldMk cId="2594719361" sldId="277"/>
            <ac:picMk id="7" creationId="{E869DA1E-CD65-0089-1705-0E0F9DB6B3BD}"/>
          </ac:picMkLst>
        </pc:picChg>
      </pc:sldChg>
      <pc:sldChg chg="modSp add mod">
        <pc:chgData name="Gokce Elif Baykal" userId="62e64061-062c-4577-adc2-df9c51fe8df0" providerId="ADAL" clId="{DA3B8999-BB17-49D4-8D3F-F7DAD5622592}" dt="2022-11-06T16:06:03.825" v="1503" actId="255"/>
        <pc:sldMkLst>
          <pc:docMk/>
          <pc:sldMk cId="384828410" sldId="278"/>
        </pc:sldMkLst>
        <pc:spChg chg="mod">
          <ac:chgData name="Gokce Elif Baykal" userId="62e64061-062c-4577-adc2-df9c51fe8df0" providerId="ADAL" clId="{DA3B8999-BB17-49D4-8D3F-F7DAD5622592}" dt="2022-11-06T16:06:03.825" v="1503" actId="255"/>
          <ac:spMkLst>
            <pc:docMk/>
            <pc:sldMk cId="384828410" sldId="278"/>
            <ac:spMk id="3" creationId="{F5C46E40-53A8-4952-8688-FD316F01D191}"/>
          </ac:spMkLst>
        </pc:spChg>
      </pc:sldChg>
      <pc:sldChg chg="addSp modSp add mod">
        <pc:chgData name="Gokce Elif Baykal" userId="62e64061-062c-4577-adc2-df9c51fe8df0" providerId="ADAL" clId="{DA3B8999-BB17-49D4-8D3F-F7DAD5622592}" dt="2022-11-06T16:14:14.333" v="1830" actId="14100"/>
        <pc:sldMkLst>
          <pc:docMk/>
          <pc:sldMk cId="1611556634" sldId="279"/>
        </pc:sldMkLst>
        <pc:spChg chg="mod">
          <ac:chgData name="Gokce Elif Baykal" userId="62e64061-062c-4577-adc2-df9c51fe8df0" providerId="ADAL" clId="{DA3B8999-BB17-49D4-8D3F-F7DAD5622592}" dt="2022-11-06T16:07:07.941" v="1529" actId="6549"/>
          <ac:spMkLst>
            <pc:docMk/>
            <pc:sldMk cId="1611556634" sldId="279"/>
            <ac:spMk id="3" creationId="{F5C46E40-53A8-4952-8688-FD316F01D191}"/>
          </ac:spMkLst>
        </pc:spChg>
        <pc:picChg chg="add mod">
          <ac:chgData name="Gokce Elif Baykal" userId="62e64061-062c-4577-adc2-df9c51fe8df0" providerId="ADAL" clId="{DA3B8999-BB17-49D4-8D3F-F7DAD5622592}" dt="2022-11-06T16:14:14.333" v="1830" actId="14100"/>
          <ac:picMkLst>
            <pc:docMk/>
            <pc:sldMk cId="1611556634" sldId="279"/>
            <ac:picMk id="4" creationId="{7A6F7EB7-25DB-02C2-3F61-B0B11C282D60}"/>
          </ac:picMkLst>
        </pc:picChg>
      </pc:sldChg>
      <pc:sldChg chg="addSp modSp add mod">
        <pc:chgData name="Gokce Elif Baykal" userId="62e64061-062c-4577-adc2-df9c51fe8df0" providerId="ADAL" clId="{DA3B8999-BB17-49D4-8D3F-F7DAD5622592}" dt="2022-11-06T16:12:10.337" v="1787" actId="1037"/>
        <pc:sldMkLst>
          <pc:docMk/>
          <pc:sldMk cId="3708329859" sldId="280"/>
        </pc:sldMkLst>
        <pc:picChg chg="mod">
          <ac:chgData name="Gokce Elif Baykal" userId="62e64061-062c-4577-adc2-df9c51fe8df0" providerId="ADAL" clId="{DA3B8999-BB17-49D4-8D3F-F7DAD5622592}" dt="2022-11-06T16:11:44.181" v="1770" actId="14100"/>
          <ac:picMkLst>
            <pc:docMk/>
            <pc:sldMk cId="3708329859" sldId="280"/>
            <ac:picMk id="4" creationId="{7A6F7EB7-25DB-02C2-3F61-B0B11C282D60}"/>
          </ac:picMkLst>
        </pc:picChg>
        <pc:picChg chg="add mod">
          <ac:chgData name="Gokce Elif Baykal" userId="62e64061-062c-4577-adc2-df9c51fe8df0" providerId="ADAL" clId="{DA3B8999-BB17-49D4-8D3F-F7DAD5622592}" dt="2022-11-06T16:12:10.337" v="1787" actId="1037"/>
          <ac:picMkLst>
            <pc:docMk/>
            <pc:sldMk cId="3708329859" sldId="280"/>
            <ac:picMk id="5" creationId="{2A308C84-909B-23E2-BE9A-B05F66F01235}"/>
          </ac:picMkLst>
        </pc:picChg>
      </pc:sldChg>
      <pc:sldChg chg="addSp modSp add mod">
        <pc:chgData name="Gokce Elif Baykal" userId="62e64061-062c-4577-adc2-df9c51fe8df0" providerId="ADAL" clId="{DA3B8999-BB17-49D4-8D3F-F7DAD5622592}" dt="2022-11-06T16:13:20.956" v="1828" actId="1037"/>
        <pc:sldMkLst>
          <pc:docMk/>
          <pc:sldMk cId="2901164234" sldId="281"/>
        </pc:sldMkLst>
        <pc:picChg chg="mod">
          <ac:chgData name="Gokce Elif Baykal" userId="62e64061-062c-4577-adc2-df9c51fe8df0" providerId="ADAL" clId="{DA3B8999-BB17-49D4-8D3F-F7DAD5622592}" dt="2022-11-06T16:12:56.190" v="1790" actId="14100"/>
          <ac:picMkLst>
            <pc:docMk/>
            <pc:sldMk cId="2901164234" sldId="281"/>
            <ac:picMk id="4" creationId="{7A6F7EB7-25DB-02C2-3F61-B0B11C282D60}"/>
          </ac:picMkLst>
        </pc:picChg>
        <pc:picChg chg="mod">
          <ac:chgData name="Gokce Elif Baykal" userId="62e64061-062c-4577-adc2-df9c51fe8df0" providerId="ADAL" clId="{DA3B8999-BB17-49D4-8D3F-F7DAD5622592}" dt="2022-11-06T16:13:17.512" v="1824" actId="1037"/>
          <ac:picMkLst>
            <pc:docMk/>
            <pc:sldMk cId="2901164234" sldId="281"/>
            <ac:picMk id="5" creationId="{2A308C84-909B-23E2-BE9A-B05F66F01235}"/>
          </ac:picMkLst>
        </pc:picChg>
        <pc:picChg chg="add mod">
          <ac:chgData name="Gokce Elif Baykal" userId="62e64061-062c-4577-adc2-df9c51fe8df0" providerId="ADAL" clId="{DA3B8999-BB17-49D4-8D3F-F7DAD5622592}" dt="2022-11-06T16:13:20.956" v="1828" actId="1037"/>
          <ac:picMkLst>
            <pc:docMk/>
            <pc:sldMk cId="2901164234" sldId="281"/>
            <ac:picMk id="6" creationId="{4B925933-73AD-ECCA-863A-ABF46136A3C7}"/>
          </ac:picMkLst>
        </pc:picChg>
      </pc:sldChg>
      <pc:sldChg chg="addSp delSp modSp add mod">
        <pc:chgData name="Gokce Elif Baykal" userId="62e64061-062c-4577-adc2-df9c51fe8df0" providerId="ADAL" clId="{DA3B8999-BB17-49D4-8D3F-F7DAD5622592}" dt="2022-11-06T16:16:11.087" v="2036" actId="1036"/>
        <pc:sldMkLst>
          <pc:docMk/>
          <pc:sldMk cId="327056930" sldId="282"/>
        </pc:sldMkLst>
        <pc:spChg chg="mod">
          <ac:chgData name="Gokce Elif Baykal" userId="62e64061-062c-4577-adc2-df9c51fe8df0" providerId="ADAL" clId="{DA3B8999-BB17-49D4-8D3F-F7DAD5622592}" dt="2022-11-06T16:15:31.107" v="1875" actId="20577"/>
          <ac:spMkLst>
            <pc:docMk/>
            <pc:sldMk cId="327056930" sldId="282"/>
            <ac:spMk id="3" creationId="{F5C46E40-53A8-4952-8688-FD316F01D191}"/>
          </ac:spMkLst>
        </pc:spChg>
        <pc:picChg chg="del">
          <ac:chgData name="Gokce Elif Baykal" userId="62e64061-062c-4577-adc2-df9c51fe8df0" providerId="ADAL" clId="{DA3B8999-BB17-49D4-8D3F-F7DAD5622592}" dt="2022-11-06T16:15:34.825" v="1876" actId="478"/>
          <ac:picMkLst>
            <pc:docMk/>
            <pc:sldMk cId="327056930" sldId="282"/>
            <ac:picMk id="4" creationId="{7A6F7EB7-25DB-02C2-3F61-B0B11C282D60}"/>
          </ac:picMkLst>
        </pc:picChg>
        <pc:picChg chg="add mod">
          <ac:chgData name="Gokce Elif Baykal" userId="62e64061-062c-4577-adc2-df9c51fe8df0" providerId="ADAL" clId="{DA3B8999-BB17-49D4-8D3F-F7DAD5622592}" dt="2022-11-06T16:16:11.087" v="2036" actId="1036"/>
          <ac:picMkLst>
            <pc:docMk/>
            <pc:sldMk cId="327056930" sldId="282"/>
            <ac:picMk id="5" creationId="{86B51FC7-6664-D11F-9893-73C57CD08C5A}"/>
          </ac:picMkLst>
        </pc:picChg>
        <pc:picChg chg="add mod">
          <ac:chgData name="Gokce Elif Baykal" userId="62e64061-062c-4577-adc2-df9c51fe8df0" providerId="ADAL" clId="{DA3B8999-BB17-49D4-8D3F-F7DAD5622592}" dt="2022-11-06T16:16:11.087" v="2036" actId="1036"/>
          <ac:picMkLst>
            <pc:docMk/>
            <pc:sldMk cId="327056930" sldId="282"/>
            <ac:picMk id="6" creationId="{B6ADE238-80D3-F45D-AD3D-1435B62E4973}"/>
          </ac:picMkLst>
        </pc:picChg>
        <pc:picChg chg="add mod">
          <ac:chgData name="Gokce Elif Baykal" userId="62e64061-062c-4577-adc2-df9c51fe8df0" providerId="ADAL" clId="{DA3B8999-BB17-49D4-8D3F-F7DAD5622592}" dt="2022-11-06T16:16:11.087" v="2036" actId="1036"/>
          <ac:picMkLst>
            <pc:docMk/>
            <pc:sldMk cId="327056930" sldId="282"/>
            <ac:picMk id="7" creationId="{57743B43-2FFD-D231-2323-0D75A464B67C}"/>
          </ac:picMkLst>
        </pc:picChg>
      </pc:sldChg>
      <pc:sldChg chg="modSp add mod">
        <pc:chgData name="Gokce Elif Baykal" userId="62e64061-062c-4577-adc2-df9c51fe8df0" providerId="ADAL" clId="{DA3B8999-BB17-49D4-8D3F-F7DAD5622592}" dt="2022-11-06T16:16:58.343" v="2042" actId="14100"/>
        <pc:sldMkLst>
          <pc:docMk/>
          <pc:sldMk cId="1498676693" sldId="283"/>
        </pc:sldMkLst>
        <pc:spChg chg="mod">
          <ac:chgData name="Gokce Elif Baykal" userId="62e64061-062c-4577-adc2-df9c51fe8df0" providerId="ADAL" clId="{DA3B8999-BB17-49D4-8D3F-F7DAD5622592}" dt="2022-11-06T16:16:58.343" v="2042" actId="14100"/>
          <ac:spMkLst>
            <pc:docMk/>
            <pc:sldMk cId="1498676693" sldId="283"/>
            <ac:spMk id="3" creationId="{F5C46E40-53A8-4952-8688-FD316F01D191}"/>
          </ac:spMkLst>
        </pc:spChg>
      </pc:sldChg>
      <pc:sldChg chg="addSp delSp modSp add mod">
        <pc:chgData name="Gokce Elif Baykal" userId="62e64061-062c-4577-adc2-df9c51fe8df0" providerId="ADAL" clId="{DA3B8999-BB17-49D4-8D3F-F7DAD5622592}" dt="2022-11-06T17:36:11.949" v="3767" actId="478"/>
        <pc:sldMkLst>
          <pc:docMk/>
          <pc:sldMk cId="1654890841" sldId="284"/>
        </pc:sldMkLst>
        <pc:spChg chg="mod">
          <ac:chgData name="Gokce Elif Baykal" userId="62e64061-062c-4577-adc2-df9c51fe8df0" providerId="ADAL" clId="{DA3B8999-BB17-49D4-8D3F-F7DAD5622592}" dt="2022-11-06T16:53:33.445" v="3284" actId="20577"/>
          <ac:spMkLst>
            <pc:docMk/>
            <pc:sldMk cId="1654890841" sldId="284"/>
            <ac:spMk id="2" creationId="{0409635D-CB1A-81CE-6F8E-DB12C64514A4}"/>
          </ac:spMkLst>
        </pc:spChg>
        <pc:spChg chg="add del mod">
          <ac:chgData name="Gokce Elif Baykal" userId="62e64061-062c-4577-adc2-df9c51fe8df0" providerId="ADAL" clId="{DA3B8999-BB17-49D4-8D3F-F7DAD5622592}" dt="2022-11-06T16:40:46.885" v="3213" actId="478"/>
          <ac:spMkLst>
            <pc:docMk/>
            <pc:sldMk cId="1654890841" sldId="284"/>
            <ac:spMk id="3" creationId="{3307847B-43B3-CCC4-F4D7-BB817CB512C2}"/>
          </ac:spMkLst>
        </pc:spChg>
        <pc:spChg chg="mod">
          <ac:chgData name="Gokce Elif Baykal" userId="62e64061-062c-4577-adc2-df9c51fe8df0" providerId="ADAL" clId="{DA3B8999-BB17-49D4-8D3F-F7DAD5622592}" dt="2022-11-06T16:52:04.893" v="3277" actId="1038"/>
          <ac:spMkLst>
            <pc:docMk/>
            <pc:sldMk cId="1654890841" sldId="284"/>
            <ac:spMk id="4" creationId="{B7D3C9CD-7C8E-2C07-CF6C-B7E3A599A727}"/>
          </ac:spMkLst>
        </pc:spChg>
        <pc:spChg chg="mod">
          <ac:chgData name="Gokce Elif Baykal" userId="62e64061-062c-4577-adc2-df9c51fe8df0" providerId="ADAL" clId="{DA3B8999-BB17-49D4-8D3F-F7DAD5622592}" dt="2022-11-06T16:52:04.893" v="3277" actId="1038"/>
          <ac:spMkLst>
            <pc:docMk/>
            <pc:sldMk cId="1654890841" sldId="284"/>
            <ac:spMk id="5" creationId="{B04D7C4D-BD4B-498F-FFC9-0031D5EFE618}"/>
          </ac:spMkLst>
        </pc:spChg>
        <pc:spChg chg="mod">
          <ac:chgData name="Gokce Elif Baykal" userId="62e64061-062c-4577-adc2-df9c51fe8df0" providerId="ADAL" clId="{DA3B8999-BB17-49D4-8D3F-F7DAD5622592}" dt="2022-11-06T16:52:04.893" v="3277" actId="1038"/>
          <ac:spMkLst>
            <pc:docMk/>
            <pc:sldMk cId="1654890841" sldId="284"/>
            <ac:spMk id="6" creationId="{E4B502FF-9A80-C3BD-43E5-E85D43503424}"/>
          </ac:spMkLst>
        </pc:spChg>
        <pc:spChg chg="add del mod">
          <ac:chgData name="Gokce Elif Baykal" userId="62e64061-062c-4577-adc2-df9c51fe8df0" providerId="ADAL" clId="{DA3B8999-BB17-49D4-8D3F-F7DAD5622592}" dt="2022-11-06T16:40:46.885" v="3213" actId="478"/>
          <ac:spMkLst>
            <pc:docMk/>
            <pc:sldMk cId="1654890841" sldId="284"/>
            <ac:spMk id="7" creationId="{8181BBB6-FE00-E652-C8F1-3571E9EF0783}"/>
          </ac:spMkLst>
        </pc:spChg>
        <pc:spChg chg="add del mod">
          <ac:chgData name="Gokce Elif Baykal" userId="62e64061-062c-4577-adc2-df9c51fe8df0" providerId="ADAL" clId="{DA3B8999-BB17-49D4-8D3F-F7DAD5622592}" dt="2022-11-06T16:40:46.885" v="3213" actId="478"/>
          <ac:spMkLst>
            <pc:docMk/>
            <pc:sldMk cId="1654890841" sldId="284"/>
            <ac:spMk id="8" creationId="{3AF3B720-1B0F-135A-907E-6AE16C49B290}"/>
          </ac:spMkLst>
        </pc:spChg>
        <pc:spChg chg="mod">
          <ac:chgData name="Gokce Elif Baykal" userId="62e64061-062c-4577-adc2-df9c51fe8df0" providerId="ADAL" clId="{DA3B8999-BB17-49D4-8D3F-F7DAD5622592}" dt="2022-11-06T16:52:04.893" v="3277" actId="1038"/>
          <ac:spMkLst>
            <pc:docMk/>
            <pc:sldMk cId="1654890841" sldId="284"/>
            <ac:spMk id="9" creationId="{2EFAF2AB-C294-A714-2D09-0F3501EA8455}"/>
          </ac:spMkLst>
        </pc:spChg>
        <pc:spChg chg="mod">
          <ac:chgData name="Gokce Elif Baykal" userId="62e64061-062c-4577-adc2-df9c51fe8df0" providerId="ADAL" clId="{DA3B8999-BB17-49D4-8D3F-F7DAD5622592}" dt="2022-11-06T16:52:04.893" v="3277" actId="1038"/>
          <ac:spMkLst>
            <pc:docMk/>
            <pc:sldMk cId="1654890841" sldId="284"/>
            <ac:spMk id="10" creationId="{82EFBDA8-24AD-2463-4554-C3F07C8C7FF5}"/>
          </ac:spMkLst>
        </pc:spChg>
        <pc:spChg chg="add del mod">
          <ac:chgData name="Gokce Elif Baykal" userId="62e64061-062c-4577-adc2-df9c51fe8df0" providerId="ADAL" clId="{DA3B8999-BB17-49D4-8D3F-F7DAD5622592}" dt="2022-11-06T16:40:46.885" v="3213" actId="478"/>
          <ac:spMkLst>
            <pc:docMk/>
            <pc:sldMk cId="1654890841" sldId="284"/>
            <ac:spMk id="11" creationId="{26CE1A7A-00A2-8D80-8E16-D335F97A8827}"/>
          </ac:spMkLst>
        </pc:spChg>
        <pc:spChg chg="mod">
          <ac:chgData name="Gokce Elif Baykal" userId="62e64061-062c-4577-adc2-df9c51fe8df0" providerId="ADAL" clId="{DA3B8999-BB17-49D4-8D3F-F7DAD5622592}" dt="2022-11-06T16:52:04.893" v="3277" actId="1038"/>
          <ac:spMkLst>
            <pc:docMk/>
            <pc:sldMk cId="1654890841" sldId="284"/>
            <ac:spMk id="12" creationId="{4C3E620D-42C4-3523-BB21-5D05FA0E37DF}"/>
          </ac:spMkLst>
        </pc:spChg>
        <pc:spChg chg="mod">
          <ac:chgData name="Gokce Elif Baykal" userId="62e64061-062c-4577-adc2-df9c51fe8df0" providerId="ADAL" clId="{DA3B8999-BB17-49D4-8D3F-F7DAD5622592}" dt="2022-11-06T16:52:04.893" v="3277" actId="1038"/>
          <ac:spMkLst>
            <pc:docMk/>
            <pc:sldMk cId="1654890841" sldId="284"/>
            <ac:spMk id="13" creationId="{AF68D625-DF44-92C3-A7BA-9633F2A50147}"/>
          </ac:spMkLst>
        </pc:spChg>
        <pc:spChg chg="mod">
          <ac:chgData name="Gokce Elif Baykal" userId="62e64061-062c-4577-adc2-df9c51fe8df0" providerId="ADAL" clId="{DA3B8999-BB17-49D4-8D3F-F7DAD5622592}" dt="2022-11-06T16:52:04.893" v="3277" actId="1038"/>
          <ac:spMkLst>
            <pc:docMk/>
            <pc:sldMk cId="1654890841" sldId="284"/>
            <ac:spMk id="14" creationId="{9C2E7915-471E-5E42-90F9-C7A94B9B09F1}"/>
          </ac:spMkLst>
        </pc:spChg>
        <pc:spChg chg="mod">
          <ac:chgData name="Gokce Elif Baykal" userId="62e64061-062c-4577-adc2-df9c51fe8df0" providerId="ADAL" clId="{DA3B8999-BB17-49D4-8D3F-F7DAD5622592}" dt="2022-11-06T16:52:04.893" v="3277" actId="1038"/>
          <ac:spMkLst>
            <pc:docMk/>
            <pc:sldMk cId="1654890841" sldId="284"/>
            <ac:spMk id="15" creationId="{EC8CCEC7-232B-1952-25F8-4C86A966DC95}"/>
          </ac:spMkLst>
        </pc:spChg>
        <pc:spChg chg="mod">
          <ac:chgData name="Gokce Elif Baykal" userId="62e64061-062c-4577-adc2-df9c51fe8df0" providerId="ADAL" clId="{DA3B8999-BB17-49D4-8D3F-F7DAD5622592}" dt="2022-11-06T16:52:04.893" v="3277" actId="1038"/>
          <ac:spMkLst>
            <pc:docMk/>
            <pc:sldMk cId="1654890841" sldId="284"/>
            <ac:spMk id="16" creationId="{A93C9C48-58A5-09E6-B6F3-6CD89B2F8112}"/>
          </ac:spMkLst>
        </pc:spChg>
        <pc:spChg chg="del mod">
          <ac:chgData name="Gokce Elif Baykal" userId="62e64061-062c-4577-adc2-df9c51fe8df0" providerId="ADAL" clId="{DA3B8999-BB17-49D4-8D3F-F7DAD5622592}" dt="2022-11-06T17:36:11.949" v="3767" actId="478"/>
          <ac:spMkLst>
            <pc:docMk/>
            <pc:sldMk cId="1654890841" sldId="284"/>
            <ac:spMk id="17" creationId="{B230BBB2-04D2-84E2-D14E-8166FF4C3957}"/>
          </ac:spMkLst>
        </pc:spChg>
        <pc:spChg chg="mod">
          <ac:chgData name="Gokce Elif Baykal" userId="62e64061-062c-4577-adc2-df9c51fe8df0" providerId="ADAL" clId="{DA3B8999-BB17-49D4-8D3F-F7DAD5622592}" dt="2022-11-06T16:52:04.893" v="3277" actId="1038"/>
          <ac:spMkLst>
            <pc:docMk/>
            <pc:sldMk cId="1654890841" sldId="284"/>
            <ac:spMk id="18" creationId="{6193E151-8B73-B6AE-4BBF-5CD9D1E8B96C}"/>
          </ac:spMkLst>
        </pc:spChg>
        <pc:spChg chg="mod">
          <ac:chgData name="Gokce Elif Baykal" userId="62e64061-062c-4577-adc2-df9c51fe8df0" providerId="ADAL" clId="{DA3B8999-BB17-49D4-8D3F-F7DAD5622592}" dt="2022-11-06T16:52:04.893" v="3277" actId="1038"/>
          <ac:spMkLst>
            <pc:docMk/>
            <pc:sldMk cId="1654890841" sldId="284"/>
            <ac:spMk id="19" creationId="{08BB7A7B-265B-C2D2-22DE-3F8A24F6DBF4}"/>
          </ac:spMkLst>
        </pc:spChg>
        <pc:spChg chg="mod">
          <ac:chgData name="Gokce Elif Baykal" userId="62e64061-062c-4577-adc2-df9c51fe8df0" providerId="ADAL" clId="{DA3B8999-BB17-49D4-8D3F-F7DAD5622592}" dt="2022-11-06T17:36:08.884" v="3766" actId="14100"/>
          <ac:spMkLst>
            <pc:docMk/>
            <pc:sldMk cId="1654890841" sldId="284"/>
            <ac:spMk id="20" creationId="{0FE9DDBC-6046-79DE-B019-42D81F71DE63}"/>
          </ac:spMkLst>
        </pc:spChg>
        <pc:spChg chg="del mod">
          <ac:chgData name="Gokce Elif Baykal" userId="62e64061-062c-4577-adc2-df9c51fe8df0" providerId="ADAL" clId="{DA3B8999-BB17-49D4-8D3F-F7DAD5622592}" dt="2022-11-06T16:31:50.918" v="2982" actId="478"/>
          <ac:spMkLst>
            <pc:docMk/>
            <pc:sldMk cId="1654890841" sldId="284"/>
            <ac:spMk id="21" creationId="{05276C7B-E3BC-A7F5-8843-6F355C281B7D}"/>
          </ac:spMkLst>
        </pc:spChg>
        <pc:spChg chg="del mod">
          <ac:chgData name="Gokce Elif Baykal" userId="62e64061-062c-4577-adc2-df9c51fe8df0" providerId="ADAL" clId="{DA3B8999-BB17-49D4-8D3F-F7DAD5622592}" dt="2022-11-06T16:31:23.234" v="2922" actId="21"/>
          <ac:spMkLst>
            <pc:docMk/>
            <pc:sldMk cId="1654890841" sldId="284"/>
            <ac:spMk id="22" creationId="{B0F568F3-1CBD-708C-E7BB-0FC4E1FA69EC}"/>
          </ac:spMkLst>
        </pc:spChg>
        <pc:spChg chg="del mod">
          <ac:chgData name="Gokce Elif Baykal" userId="62e64061-062c-4577-adc2-df9c51fe8df0" providerId="ADAL" clId="{DA3B8999-BB17-49D4-8D3F-F7DAD5622592}" dt="2022-11-06T16:40:46.885" v="3213" actId="478"/>
          <ac:spMkLst>
            <pc:docMk/>
            <pc:sldMk cId="1654890841" sldId="284"/>
            <ac:spMk id="23" creationId="{3BFFA613-7B87-1B0E-A7D4-7D84A8595C66}"/>
          </ac:spMkLst>
        </pc:spChg>
        <pc:spChg chg="del mod">
          <ac:chgData name="Gokce Elif Baykal" userId="62e64061-062c-4577-adc2-df9c51fe8df0" providerId="ADAL" clId="{DA3B8999-BB17-49D4-8D3F-F7DAD5622592}" dt="2022-11-06T16:40:46.885" v="3213" actId="478"/>
          <ac:spMkLst>
            <pc:docMk/>
            <pc:sldMk cId="1654890841" sldId="284"/>
            <ac:spMk id="24" creationId="{281B58F9-385E-3151-4170-44E837FD7935}"/>
          </ac:spMkLst>
        </pc:spChg>
        <pc:spChg chg="del mod">
          <ac:chgData name="Gokce Elif Baykal" userId="62e64061-062c-4577-adc2-df9c51fe8df0" providerId="ADAL" clId="{DA3B8999-BB17-49D4-8D3F-F7DAD5622592}" dt="2022-11-06T16:40:46.885" v="3213" actId="478"/>
          <ac:spMkLst>
            <pc:docMk/>
            <pc:sldMk cId="1654890841" sldId="284"/>
            <ac:spMk id="25" creationId="{78B774E4-1068-F57D-4901-A825D32C50A6}"/>
          </ac:spMkLst>
        </pc:spChg>
        <pc:spChg chg="del mod">
          <ac:chgData name="Gokce Elif Baykal" userId="62e64061-062c-4577-adc2-df9c51fe8df0" providerId="ADAL" clId="{DA3B8999-BB17-49D4-8D3F-F7DAD5622592}" dt="2022-11-06T16:40:46.885" v="3213" actId="478"/>
          <ac:spMkLst>
            <pc:docMk/>
            <pc:sldMk cId="1654890841" sldId="284"/>
            <ac:spMk id="26" creationId="{E8DE3F9A-9FC8-E6A9-1605-D2125A1AC0A9}"/>
          </ac:spMkLst>
        </pc:spChg>
        <pc:spChg chg="del mod">
          <ac:chgData name="Gokce Elif Baykal" userId="62e64061-062c-4577-adc2-df9c51fe8df0" providerId="ADAL" clId="{DA3B8999-BB17-49D4-8D3F-F7DAD5622592}" dt="2022-11-06T16:40:46.885" v="3213" actId="478"/>
          <ac:spMkLst>
            <pc:docMk/>
            <pc:sldMk cId="1654890841" sldId="284"/>
            <ac:spMk id="27" creationId="{11D5DAF1-634C-C195-7758-5757CE3BD488}"/>
          </ac:spMkLst>
        </pc:spChg>
        <pc:spChg chg="del mod">
          <ac:chgData name="Gokce Elif Baykal" userId="62e64061-062c-4577-adc2-df9c51fe8df0" providerId="ADAL" clId="{DA3B8999-BB17-49D4-8D3F-F7DAD5622592}" dt="2022-11-06T16:40:49.463" v="3214" actId="478"/>
          <ac:spMkLst>
            <pc:docMk/>
            <pc:sldMk cId="1654890841" sldId="284"/>
            <ac:spMk id="28" creationId="{C1A6B268-7269-385E-C3DB-3D42CC8A2C2A}"/>
          </ac:spMkLst>
        </pc:spChg>
        <pc:spChg chg="del mod">
          <ac:chgData name="Gokce Elif Baykal" userId="62e64061-062c-4577-adc2-df9c51fe8df0" providerId="ADAL" clId="{DA3B8999-BB17-49D4-8D3F-F7DAD5622592}" dt="2022-11-06T16:40:46.885" v="3213" actId="478"/>
          <ac:spMkLst>
            <pc:docMk/>
            <pc:sldMk cId="1654890841" sldId="284"/>
            <ac:spMk id="29" creationId="{9EFE4530-BF63-8167-5866-92C7A85AA176}"/>
          </ac:spMkLst>
        </pc:spChg>
        <pc:spChg chg="del mod">
          <ac:chgData name="Gokce Elif Baykal" userId="62e64061-062c-4577-adc2-df9c51fe8df0" providerId="ADAL" clId="{DA3B8999-BB17-49D4-8D3F-F7DAD5622592}" dt="2022-11-06T16:40:46.885" v="3213" actId="478"/>
          <ac:spMkLst>
            <pc:docMk/>
            <pc:sldMk cId="1654890841" sldId="284"/>
            <ac:spMk id="30" creationId="{BFD6B85A-25D7-54E2-ABD2-1C9529DFA9B7}"/>
          </ac:spMkLst>
        </pc:spChg>
        <pc:spChg chg="del mod">
          <ac:chgData name="Gokce Elif Baykal" userId="62e64061-062c-4577-adc2-df9c51fe8df0" providerId="ADAL" clId="{DA3B8999-BB17-49D4-8D3F-F7DAD5622592}" dt="2022-11-06T16:40:46.885" v="3213" actId="478"/>
          <ac:spMkLst>
            <pc:docMk/>
            <pc:sldMk cId="1654890841" sldId="284"/>
            <ac:spMk id="31" creationId="{8DD956F1-43DD-F9E3-6C8C-60C367886818}"/>
          </ac:spMkLst>
        </pc:spChg>
        <pc:spChg chg="del mod">
          <ac:chgData name="Gokce Elif Baykal" userId="62e64061-062c-4577-adc2-df9c51fe8df0" providerId="ADAL" clId="{DA3B8999-BB17-49D4-8D3F-F7DAD5622592}" dt="2022-11-06T16:40:46.885" v="3213" actId="478"/>
          <ac:spMkLst>
            <pc:docMk/>
            <pc:sldMk cId="1654890841" sldId="284"/>
            <ac:spMk id="32" creationId="{E2B55FDD-01D9-ADF6-1D80-47271644D6A8}"/>
          </ac:spMkLst>
        </pc:spChg>
        <pc:spChg chg="del mod">
          <ac:chgData name="Gokce Elif Baykal" userId="62e64061-062c-4577-adc2-df9c51fe8df0" providerId="ADAL" clId="{DA3B8999-BB17-49D4-8D3F-F7DAD5622592}" dt="2022-11-06T16:40:46.885" v="3213" actId="478"/>
          <ac:spMkLst>
            <pc:docMk/>
            <pc:sldMk cId="1654890841" sldId="284"/>
            <ac:spMk id="33" creationId="{62B7C017-FD2F-C473-3692-2823DAB2CF06}"/>
          </ac:spMkLst>
        </pc:spChg>
        <pc:spChg chg="del mod">
          <ac:chgData name="Gokce Elif Baykal" userId="62e64061-062c-4577-adc2-df9c51fe8df0" providerId="ADAL" clId="{DA3B8999-BB17-49D4-8D3F-F7DAD5622592}" dt="2022-11-06T16:40:46.885" v="3213" actId="478"/>
          <ac:spMkLst>
            <pc:docMk/>
            <pc:sldMk cId="1654890841" sldId="284"/>
            <ac:spMk id="34" creationId="{D8FC608E-CC59-69E8-2360-84C4D73C7CF9}"/>
          </ac:spMkLst>
        </pc:spChg>
        <pc:spChg chg="mod">
          <ac:chgData name="Gokce Elif Baykal" userId="62e64061-062c-4577-adc2-df9c51fe8df0" providerId="ADAL" clId="{DA3B8999-BB17-49D4-8D3F-F7DAD5622592}" dt="2022-11-06T16:52:04.893" v="3277" actId="1038"/>
          <ac:spMkLst>
            <pc:docMk/>
            <pc:sldMk cId="1654890841" sldId="284"/>
            <ac:spMk id="35" creationId="{B1DDB540-3A05-7AD9-3A56-08B28F89CB5A}"/>
          </ac:spMkLst>
        </pc:spChg>
        <pc:spChg chg="mod">
          <ac:chgData name="Gokce Elif Baykal" userId="62e64061-062c-4577-adc2-df9c51fe8df0" providerId="ADAL" clId="{DA3B8999-BB17-49D4-8D3F-F7DAD5622592}" dt="2022-11-06T16:52:04.893" v="3277" actId="1038"/>
          <ac:spMkLst>
            <pc:docMk/>
            <pc:sldMk cId="1654890841" sldId="284"/>
            <ac:spMk id="36" creationId="{ED352F43-1ED1-9F07-86C2-040E4B059B02}"/>
          </ac:spMkLst>
        </pc:spChg>
        <pc:spChg chg="mod">
          <ac:chgData name="Gokce Elif Baykal" userId="62e64061-062c-4577-adc2-df9c51fe8df0" providerId="ADAL" clId="{DA3B8999-BB17-49D4-8D3F-F7DAD5622592}" dt="2022-11-06T16:52:04.893" v="3277" actId="1038"/>
          <ac:spMkLst>
            <pc:docMk/>
            <pc:sldMk cId="1654890841" sldId="284"/>
            <ac:spMk id="37" creationId="{83C33AA4-A952-6E05-7A1B-CC96238F423A}"/>
          </ac:spMkLst>
        </pc:spChg>
        <pc:spChg chg="add del mod">
          <ac:chgData name="Gokce Elif Baykal" userId="62e64061-062c-4577-adc2-df9c51fe8df0" providerId="ADAL" clId="{DA3B8999-BB17-49D4-8D3F-F7DAD5622592}" dt="2022-11-06T16:40:46.885" v="3213" actId="478"/>
          <ac:spMkLst>
            <pc:docMk/>
            <pc:sldMk cId="1654890841" sldId="284"/>
            <ac:spMk id="38" creationId="{C77295C9-9FD8-DEB2-ECF0-A7F7C3616F92}"/>
          </ac:spMkLst>
        </pc:spChg>
        <pc:spChg chg="add mod">
          <ac:chgData name="Gokce Elif Baykal" userId="62e64061-062c-4577-adc2-df9c51fe8df0" providerId="ADAL" clId="{DA3B8999-BB17-49D4-8D3F-F7DAD5622592}" dt="2022-11-06T16:52:04.893" v="3277" actId="1038"/>
          <ac:spMkLst>
            <pc:docMk/>
            <pc:sldMk cId="1654890841" sldId="284"/>
            <ac:spMk id="39" creationId="{85E4FB53-3F2E-3A45-131F-CDE3CA8A2B2B}"/>
          </ac:spMkLst>
        </pc:spChg>
        <pc:spChg chg="add del mod">
          <ac:chgData name="Gokce Elif Baykal" userId="62e64061-062c-4577-adc2-df9c51fe8df0" providerId="ADAL" clId="{DA3B8999-BB17-49D4-8D3F-F7DAD5622592}" dt="2022-11-06T16:34:24.879" v="3124" actId="478"/>
          <ac:spMkLst>
            <pc:docMk/>
            <pc:sldMk cId="1654890841" sldId="284"/>
            <ac:spMk id="40" creationId="{11FA5983-4B27-FA46-E1C0-BBB19CE856DE}"/>
          </ac:spMkLst>
        </pc:spChg>
        <pc:spChg chg="add del mod">
          <ac:chgData name="Gokce Elif Baykal" userId="62e64061-062c-4577-adc2-df9c51fe8df0" providerId="ADAL" clId="{DA3B8999-BB17-49D4-8D3F-F7DAD5622592}" dt="2022-11-06T17:19:11.806" v="3428"/>
          <ac:spMkLst>
            <pc:docMk/>
            <pc:sldMk cId="1654890841" sldId="284"/>
            <ac:spMk id="41" creationId="{850FE972-DAFF-FD36-25A9-D838BE57847E}"/>
          </ac:spMkLst>
        </pc:spChg>
        <pc:spChg chg="add del mod">
          <ac:chgData name="Gokce Elif Baykal" userId="62e64061-062c-4577-adc2-df9c51fe8df0" providerId="ADAL" clId="{DA3B8999-BB17-49D4-8D3F-F7DAD5622592}" dt="2022-11-06T17:19:11.806" v="3428"/>
          <ac:spMkLst>
            <pc:docMk/>
            <pc:sldMk cId="1654890841" sldId="284"/>
            <ac:spMk id="42" creationId="{B07F5E40-7729-9AE6-5444-00010337751F}"/>
          </ac:spMkLst>
        </pc:spChg>
        <pc:spChg chg="add del mod">
          <ac:chgData name="Gokce Elif Baykal" userId="62e64061-062c-4577-adc2-df9c51fe8df0" providerId="ADAL" clId="{DA3B8999-BB17-49D4-8D3F-F7DAD5622592}" dt="2022-11-06T17:19:11.806" v="3428"/>
          <ac:spMkLst>
            <pc:docMk/>
            <pc:sldMk cId="1654890841" sldId="284"/>
            <ac:spMk id="43" creationId="{125268D3-6FFE-AF5C-2643-2A21425FA4BD}"/>
          </ac:spMkLst>
        </pc:spChg>
        <pc:spChg chg="add del mod">
          <ac:chgData name="Gokce Elif Baykal" userId="62e64061-062c-4577-adc2-df9c51fe8df0" providerId="ADAL" clId="{DA3B8999-BB17-49D4-8D3F-F7DAD5622592}" dt="2022-11-06T17:19:11.806" v="3428"/>
          <ac:spMkLst>
            <pc:docMk/>
            <pc:sldMk cId="1654890841" sldId="284"/>
            <ac:spMk id="44" creationId="{6953EE7F-6C8F-AA9F-FA20-702259BA20CB}"/>
          </ac:spMkLst>
        </pc:spChg>
        <pc:cxnChg chg="add del">
          <ac:chgData name="Gokce Elif Baykal" userId="62e64061-062c-4577-adc2-df9c51fe8df0" providerId="ADAL" clId="{DA3B8999-BB17-49D4-8D3F-F7DAD5622592}" dt="2022-11-06T17:26:57.362" v="3686" actId="11529"/>
          <ac:cxnSpMkLst>
            <pc:docMk/>
            <pc:sldMk cId="1654890841" sldId="284"/>
            <ac:cxnSpMk id="46" creationId="{54D0CC14-6855-9901-8D95-75FB43F93920}"/>
          </ac:cxnSpMkLst>
        </pc:cxnChg>
        <pc:cxnChg chg="add del">
          <ac:chgData name="Gokce Elif Baykal" userId="62e64061-062c-4577-adc2-df9c51fe8df0" providerId="ADAL" clId="{DA3B8999-BB17-49D4-8D3F-F7DAD5622592}" dt="2022-11-06T17:28:16.168" v="3688" actId="11529"/>
          <ac:cxnSpMkLst>
            <pc:docMk/>
            <pc:sldMk cId="1654890841" sldId="284"/>
            <ac:cxnSpMk id="48" creationId="{D99EA8EA-EB27-85A8-FF15-3D0F1CE7C77D}"/>
          </ac:cxnSpMkLst>
        </pc:cxnChg>
      </pc:sldChg>
      <pc:sldChg chg="modSp add del mod">
        <pc:chgData name="Gokce Elif Baykal" userId="62e64061-062c-4577-adc2-df9c51fe8df0" providerId="ADAL" clId="{DA3B8999-BB17-49D4-8D3F-F7DAD5622592}" dt="2022-11-06T16:25:56.747" v="2662" actId="2696"/>
        <pc:sldMkLst>
          <pc:docMk/>
          <pc:sldMk cId="2121369639" sldId="284"/>
        </pc:sldMkLst>
        <pc:spChg chg="mod">
          <ac:chgData name="Gokce Elif Baykal" userId="62e64061-062c-4577-adc2-df9c51fe8df0" providerId="ADAL" clId="{DA3B8999-BB17-49D4-8D3F-F7DAD5622592}" dt="2022-11-06T16:24:51.655" v="2658" actId="113"/>
          <ac:spMkLst>
            <pc:docMk/>
            <pc:sldMk cId="2121369639" sldId="284"/>
            <ac:spMk id="6" creationId="{E4B502FF-9A80-C3BD-43E5-E85D43503424}"/>
          </ac:spMkLst>
        </pc:spChg>
        <pc:spChg chg="mod">
          <ac:chgData name="Gokce Elif Baykal" userId="62e64061-062c-4577-adc2-df9c51fe8df0" providerId="ADAL" clId="{DA3B8999-BB17-49D4-8D3F-F7DAD5622592}" dt="2022-11-06T16:24:51.655" v="2658" actId="113"/>
          <ac:spMkLst>
            <pc:docMk/>
            <pc:sldMk cId="2121369639" sldId="284"/>
            <ac:spMk id="10" creationId="{82EFBDA8-24AD-2463-4554-C3F07C8C7FF5}"/>
          </ac:spMkLst>
        </pc:spChg>
        <pc:spChg chg="mod">
          <ac:chgData name="Gokce Elif Baykal" userId="62e64061-062c-4577-adc2-df9c51fe8df0" providerId="ADAL" clId="{DA3B8999-BB17-49D4-8D3F-F7DAD5622592}" dt="2022-11-06T16:24:51.655" v="2658" actId="113"/>
          <ac:spMkLst>
            <pc:docMk/>
            <pc:sldMk cId="2121369639" sldId="284"/>
            <ac:spMk id="15" creationId="{EC8CCEC7-232B-1952-25F8-4C86A966DC95}"/>
          </ac:spMkLst>
        </pc:spChg>
        <pc:spChg chg="mod">
          <ac:chgData name="Gokce Elif Baykal" userId="62e64061-062c-4577-adc2-df9c51fe8df0" providerId="ADAL" clId="{DA3B8999-BB17-49D4-8D3F-F7DAD5622592}" dt="2022-11-06T16:24:51.655" v="2658" actId="113"/>
          <ac:spMkLst>
            <pc:docMk/>
            <pc:sldMk cId="2121369639" sldId="284"/>
            <ac:spMk id="19" creationId="{08BB7A7B-265B-C2D2-22DE-3F8A24F6DBF4}"/>
          </ac:spMkLst>
        </pc:spChg>
        <pc:spChg chg="mod">
          <ac:chgData name="Gokce Elif Baykal" userId="62e64061-062c-4577-adc2-df9c51fe8df0" providerId="ADAL" clId="{DA3B8999-BB17-49D4-8D3F-F7DAD5622592}" dt="2022-11-06T16:24:51.655" v="2658" actId="113"/>
          <ac:spMkLst>
            <pc:docMk/>
            <pc:sldMk cId="2121369639" sldId="284"/>
            <ac:spMk id="27" creationId="{11D5DAF1-634C-C195-7758-5757CE3BD488}"/>
          </ac:spMkLst>
        </pc:spChg>
        <pc:spChg chg="mod">
          <ac:chgData name="Gokce Elif Baykal" userId="62e64061-062c-4577-adc2-df9c51fe8df0" providerId="ADAL" clId="{DA3B8999-BB17-49D4-8D3F-F7DAD5622592}" dt="2022-11-06T16:24:51.655" v="2658" actId="113"/>
          <ac:spMkLst>
            <pc:docMk/>
            <pc:sldMk cId="2121369639" sldId="284"/>
            <ac:spMk id="32" creationId="{E2B55FDD-01D9-ADF6-1D80-47271644D6A8}"/>
          </ac:spMkLst>
        </pc:spChg>
        <pc:spChg chg="mod">
          <ac:chgData name="Gokce Elif Baykal" userId="62e64061-062c-4577-adc2-df9c51fe8df0" providerId="ADAL" clId="{DA3B8999-BB17-49D4-8D3F-F7DAD5622592}" dt="2022-11-06T16:25:21.958" v="2660" actId="20577"/>
          <ac:spMkLst>
            <pc:docMk/>
            <pc:sldMk cId="2121369639" sldId="284"/>
            <ac:spMk id="37" creationId="{83C33AA4-A952-6E05-7A1B-CC96238F423A}"/>
          </ac:spMkLst>
        </pc:spChg>
      </pc:sldChg>
      <pc:sldChg chg="add del">
        <pc:chgData name="Gokce Elif Baykal" userId="62e64061-062c-4577-adc2-df9c51fe8df0" providerId="ADAL" clId="{DA3B8999-BB17-49D4-8D3F-F7DAD5622592}" dt="2022-11-06T17:19:12.292" v="3429"/>
        <pc:sldMkLst>
          <pc:docMk/>
          <pc:sldMk cId="2604240934" sldId="285"/>
        </pc:sldMkLst>
      </pc:sldChg>
      <pc:sldChg chg="delSp modSp add del mod">
        <pc:chgData name="Gokce Elif Baykal" userId="62e64061-062c-4577-adc2-df9c51fe8df0" providerId="ADAL" clId="{DA3B8999-BB17-49D4-8D3F-F7DAD5622592}" dt="2022-11-06T17:24:32.025" v="3680" actId="20577"/>
        <pc:sldMkLst>
          <pc:docMk/>
          <pc:sldMk cId="3688372195" sldId="285"/>
        </pc:sldMkLst>
        <pc:spChg chg="mod">
          <ac:chgData name="Gokce Elif Baykal" userId="62e64061-062c-4577-adc2-df9c51fe8df0" providerId="ADAL" clId="{DA3B8999-BB17-49D4-8D3F-F7DAD5622592}" dt="2022-11-06T17:24:32.025" v="3680" actId="20577"/>
          <ac:spMkLst>
            <pc:docMk/>
            <pc:sldMk cId="3688372195" sldId="285"/>
            <ac:spMk id="2" creationId="{0409635D-CB1A-81CE-6F8E-DB12C64514A4}"/>
          </ac:spMkLst>
        </pc:spChg>
        <pc:spChg chg="del">
          <ac:chgData name="Gokce Elif Baykal" userId="62e64061-062c-4577-adc2-df9c51fe8df0" providerId="ADAL" clId="{DA3B8999-BB17-49D4-8D3F-F7DAD5622592}" dt="2022-11-06T17:21:55.812" v="3534" actId="478"/>
          <ac:spMkLst>
            <pc:docMk/>
            <pc:sldMk cId="3688372195" sldId="285"/>
            <ac:spMk id="5" creationId="{B04D7C4D-BD4B-498F-FFC9-0031D5EFE618}"/>
          </ac:spMkLst>
        </pc:spChg>
        <pc:spChg chg="del">
          <ac:chgData name="Gokce Elif Baykal" userId="62e64061-062c-4577-adc2-df9c51fe8df0" providerId="ADAL" clId="{DA3B8999-BB17-49D4-8D3F-F7DAD5622592}" dt="2022-11-06T17:21:55.812" v="3534" actId="478"/>
          <ac:spMkLst>
            <pc:docMk/>
            <pc:sldMk cId="3688372195" sldId="285"/>
            <ac:spMk id="6" creationId="{E4B502FF-9A80-C3BD-43E5-E85D43503424}"/>
          </ac:spMkLst>
        </pc:spChg>
        <pc:spChg chg="mod">
          <ac:chgData name="Gokce Elif Baykal" userId="62e64061-062c-4577-adc2-df9c51fe8df0" providerId="ADAL" clId="{DA3B8999-BB17-49D4-8D3F-F7DAD5622592}" dt="2022-11-06T17:23:27.480" v="3626" actId="1037"/>
          <ac:spMkLst>
            <pc:docMk/>
            <pc:sldMk cId="3688372195" sldId="285"/>
            <ac:spMk id="8" creationId="{3AF3B720-1B0F-135A-907E-6AE16C49B290}"/>
          </ac:spMkLst>
        </pc:spChg>
        <pc:spChg chg="del">
          <ac:chgData name="Gokce Elif Baykal" userId="62e64061-062c-4577-adc2-df9c51fe8df0" providerId="ADAL" clId="{DA3B8999-BB17-49D4-8D3F-F7DAD5622592}" dt="2022-11-06T17:21:55.812" v="3534" actId="478"/>
          <ac:spMkLst>
            <pc:docMk/>
            <pc:sldMk cId="3688372195" sldId="285"/>
            <ac:spMk id="9" creationId="{2EFAF2AB-C294-A714-2D09-0F3501EA8455}"/>
          </ac:spMkLst>
        </pc:spChg>
        <pc:spChg chg="del">
          <ac:chgData name="Gokce Elif Baykal" userId="62e64061-062c-4577-adc2-df9c51fe8df0" providerId="ADAL" clId="{DA3B8999-BB17-49D4-8D3F-F7DAD5622592}" dt="2022-11-06T17:21:55.812" v="3534" actId="478"/>
          <ac:spMkLst>
            <pc:docMk/>
            <pc:sldMk cId="3688372195" sldId="285"/>
            <ac:spMk id="10" creationId="{82EFBDA8-24AD-2463-4554-C3F07C8C7FF5}"/>
          </ac:spMkLst>
        </pc:spChg>
        <pc:spChg chg="del">
          <ac:chgData name="Gokce Elif Baykal" userId="62e64061-062c-4577-adc2-df9c51fe8df0" providerId="ADAL" clId="{DA3B8999-BB17-49D4-8D3F-F7DAD5622592}" dt="2022-11-06T17:21:55.812" v="3534" actId="478"/>
          <ac:spMkLst>
            <pc:docMk/>
            <pc:sldMk cId="3688372195" sldId="285"/>
            <ac:spMk id="12" creationId="{4C3E620D-42C4-3523-BB21-5D05FA0E37DF}"/>
          </ac:spMkLst>
        </pc:spChg>
        <pc:spChg chg="del">
          <ac:chgData name="Gokce Elif Baykal" userId="62e64061-062c-4577-adc2-df9c51fe8df0" providerId="ADAL" clId="{DA3B8999-BB17-49D4-8D3F-F7DAD5622592}" dt="2022-11-06T17:21:55.812" v="3534" actId="478"/>
          <ac:spMkLst>
            <pc:docMk/>
            <pc:sldMk cId="3688372195" sldId="285"/>
            <ac:spMk id="13" creationId="{AF68D625-DF44-92C3-A7BA-9633F2A50147}"/>
          </ac:spMkLst>
        </pc:spChg>
        <pc:spChg chg="del">
          <ac:chgData name="Gokce Elif Baykal" userId="62e64061-062c-4577-adc2-df9c51fe8df0" providerId="ADAL" clId="{DA3B8999-BB17-49D4-8D3F-F7DAD5622592}" dt="2022-11-06T17:21:55.812" v="3534" actId="478"/>
          <ac:spMkLst>
            <pc:docMk/>
            <pc:sldMk cId="3688372195" sldId="285"/>
            <ac:spMk id="14" creationId="{9C2E7915-471E-5E42-90F9-C7A94B9B09F1}"/>
          </ac:spMkLst>
        </pc:spChg>
        <pc:spChg chg="del mod">
          <ac:chgData name="Gokce Elif Baykal" userId="62e64061-062c-4577-adc2-df9c51fe8df0" providerId="ADAL" clId="{DA3B8999-BB17-49D4-8D3F-F7DAD5622592}" dt="2022-11-06T17:21:42.072" v="3533" actId="478"/>
          <ac:spMkLst>
            <pc:docMk/>
            <pc:sldMk cId="3688372195" sldId="285"/>
            <ac:spMk id="15" creationId="{EC8CCEC7-232B-1952-25F8-4C86A966DC95}"/>
          </ac:spMkLst>
        </pc:spChg>
        <pc:spChg chg="del mod">
          <ac:chgData name="Gokce Elif Baykal" userId="62e64061-062c-4577-adc2-df9c51fe8df0" providerId="ADAL" clId="{DA3B8999-BB17-49D4-8D3F-F7DAD5622592}" dt="2022-11-06T17:21:55.812" v="3534" actId="478"/>
          <ac:spMkLst>
            <pc:docMk/>
            <pc:sldMk cId="3688372195" sldId="285"/>
            <ac:spMk id="16" creationId="{A93C9C48-58A5-09E6-B6F3-6CD89B2F8112}"/>
          </ac:spMkLst>
        </pc:spChg>
        <pc:spChg chg="mod">
          <ac:chgData name="Gokce Elif Baykal" userId="62e64061-062c-4577-adc2-df9c51fe8df0" providerId="ADAL" clId="{DA3B8999-BB17-49D4-8D3F-F7DAD5622592}" dt="2022-11-06T17:21:36.708" v="3532" actId="1037"/>
          <ac:spMkLst>
            <pc:docMk/>
            <pc:sldMk cId="3688372195" sldId="285"/>
            <ac:spMk id="17" creationId="{B230BBB2-04D2-84E2-D14E-8166FF4C3957}"/>
          </ac:spMkLst>
        </pc:spChg>
        <pc:spChg chg="mod">
          <ac:chgData name="Gokce Elif Baykal" userId="62e64061-062c-4577-adc2-df9c51fe8df0" providerId="ADAL" clId="{DA3B8999-BB17-49D4-8D3F-F7DAD5622592}" dt="2022-11-06T17:20:56.539" v="3460" actId="20577"/>
          <ac:spMkLst>
            <pc:docMk/>
            <pc:sldMk cId="3688372195" sldId="285"/>
            <ac:spMk id="19" creationId="{08BB7A7B-265B-C2D2-22DE-3F8A24F6DBF4}"/>
          </ac:spMkLst>
        </pc:spChg>
        <pc:spChg chg="mod">
          <ac:chgData name="Gokce Elif Baykal" userId="62e64061-062c-4577-adc2-df9c51fe8df0" providerId="ADAL" clId="{DA3B8999-BB17-49D4-8D3F-F7DAD5622592}" dt="2022-11-06T17:21:09.305" v="3465" actId="20577"/>
          <ac:spMkLst>
            <pc:docMk/>
            <pc:sldMk cId="3688372195" sldId="285"/>
            <ac:spMk id="20" creationId="{0FE9DDBC-6046-79DE-B019-42D81F71DE63}"/>
          </ac:spMkLst>
        </pc:spChg>
        <pc:spChg chg="mod">
          <ac:chgData name="Gokce Elif Baykal" userId="62e64061-062c-4577-adc2-df9c51fe8df0" providerId="ADAL" clId="{DA3B8999-BB17-49D4-8D3F-F7DAD5622592}" dt="2022-11-06T17:24:03.980" v="3651" actId="1038"/>
          <ac:spMkLst>
            <pc:docMk/>
            <pc:sldMk cId="3688372195" sldId="285"/>
            <ac:spMk id="25" creationId="{78B774E4-1068-F57D-4901-A825D32C50A6}"/>
          </ac:spMkLst>
        </pc:spChg>
        <pc:spChg chg="mod">
          <ac:chgData name="Gokce Elif Baykal" userId="62e64061-062c-4577-adc2-df9c51fe8df0" providerId="ADAL" clId="{DA3B8999-BB17-49D4-8D3F-F7DAD5622592}" dt="2022-11-06T17:23:44.295" v="3633" actId="1037"/>
          <ac:spMkLst>
            <pc:docMk/>
            <pc:sldMk cId="3688372195" sldId="285"/>
            <ac:spMk id="26" creationId="{E8DE3F9A-9FC8-E6A9-1605-D2125A1AC0A9}"/>
          </ac:spMkLst>
        </pc:spChg>
        <pc:spChg chg="mod">
          <ac:chgData name="Gokce Elif Baykal" userId="62e64061-062c-4577-adc2-df9c51fe8df0" providerId="ADAL" clId="{DA3B8999-BB17-49D4-8D3F-F7DAD5622592}" dt="2022-11-06T17:22:18.466" v="3544" actId="20577"/>
          <ac:spMkLst>
            <pc:docMk/>
            <pc:sldMk cId="3688372195" sldId="285"/>
            <ac:spMk id="29" creationId="{9EFE4530-BF63-8167-5866-92C7A85AA176}"/>
          </ac:spMkLst>
        </pc:spChg>
        <pc:spChg chg="mod">
          <ac:chgData name="Gokce Elif Baykal" userId="62e64061-062c-4577-adc2-df9c51fe8df0" providerId="ADAL" clId="{DA3B8999-BB17-49D4-8D3F-F7DAD5622592}" dt="2022-11-06T17:22:52.949" v="3616" actId="1038"/>
          <ac:spMkLst>
            <pc:docMk/>
            <pc:sldMk cId="3688372195" sldId="285"/>
            <ac:spMk id="30" creationId="{BFD6B85A-25D7-54E2-ABD2-1C9529DFA9B7}"/>
          </ac:spMkLst>
        </pc:spChg>
        <pc:spChg chg="del">
          <ac:chgData name="Gokce Elif Baykal" userId="62e64061-062c-4577-adc2-df9c51fe8df0" providerId="ADAL" clId="{DA3B8999-BB17-49D4-8D3F-F7DAD5622592}" dt="2022-11-06T17:22:37.186" v="3554" actId="478"/>
          <ac:spMkLst>
            <pc:docMk/>
            <pc:sldMk cId="3688372195" sldId="285"/>
            <ac:spMk id="31" creationId="{8DD956F1-43DD-F9E3-6C8C-60C367886818}"/>
          </ac:spMkLst>
        </pc:spChg>
        <pc:spChg chg="mod">
          <ac:chgData name="Gokce Elif Baykal" userId="62e64061-062c-4577-adc2-df9c51fe8df0" providerId="ADAL" clId="{DA3B8999-BB17-49D4-8D3F-F7DAD5622592}" dt="2022-11-06T17:22:45.914" v="3593" actId="1038"/>
          <ac:spMkLst>
            <pc:docMk/>
            <pc:sldMk cId="3688372195" sldId="285"/>
            <ac:spMk id="33" creationId="{62B7C017-FD2F-C473-3692-2823DAB2CF06}"/>
          </ac:spMkLst>
        </pc:spChg>
        <pc:spChg chg="mod">
          <ac:chgData name="Gokce Elif Baykal" userId="62e64061-062c-4577-adc2-df9c51fe8df0" providerId="ADAL" clId="{DA3B8999-BB17-49D4-8D3F-F7DAD5622592}" dt="2022-11-06T17:23:55.189" v="3644" actId="1038"/>
          <ac:spMkLst>
            <pc:docMk/>
            <pc:sldMk cId="3688372195" sldId="285"/>
            <ac:spMk id="34" creationId="{D8FC608E-CC59-69E8-2360-84C4D73C7CF9}"/>
          </ac:spMkLst>
        </pc:spChg>
        <pc:spChg chg="del">
          <ac:chgData name="Gokce Elif Baykal" userId="62e64061-062c-4577-adc2-df9c51fe8df0" providerId="ADAL" clId="{DA3B8999-BB17-49D4-8D3F-F7DAD5622592}" dt="2022-11-06T17:21:55.812" v="3534" actId="478"/>
          <ac:spMkLst>
            <pc:docMk/>
            <pc:sldMk cId="3688372195" sldId="285"/>
            <ac:spMk id="35" creationId="{B1DDB540-3A05-7AD9-3A56-08B28F89CB5A}"/>
          </ac:spMkLst>
        </pc:spChg>
        <pc:spChg chg="del">
          <ac:chgData name="Gokce Elif Baykal" userId="62e64061-062c-4577-adc2-df9c51fe8df0" providerId="ADAL" clId="{DA3B8999-BB17-49D4-8D3F-F7DAD5622592}" dt="2022-11-06T17:21:55.812" v="3534" actId="478"/>
          <ac:spMkLst>
            <pc:docMk/>
            <pc:sldMk cId="3688372195" sldId="285"/>
            <ac:spMk id="36" creationId="{ED352F43-1ED1-9F07-86C2-040E4B059B02}"/>
          </ac:spMkLst>
        </pc:spChg>
        <pc:spChg chg="del mod">
          <ac:chgData name="Gokce Elif Baykal" userId="62e64061-062c-4577-adc2-df9c51fe8df0" providerId="ADAL" clId="{DA3B8999-BB17-49D4-8D3F-F7DAD5622592}" dt="2022-11-06T17:21:55.812" v="3534" actId="478"/>
          <ac:spMkLst>
            <pc:docMk/>
            <pc:sldMk cId="3688372195" sldId="285"/>
            <ac:spMk id="37" creationId="{83C33AA4-A952-6E05-7A1B-CC96238F423A}"/>
          </ac:spMkLst>
        </pc:spChg>
        <pc:spChg chg="del">
          <ac:chgData name="Gokce Elif Baykal" userId="62e64061-062c-4577-adc2-df9c51fe8df0" providerId="ADAL" clId="{DA3B8999-BB17-49D4-8D3F-F7DAD5622592}" dt="2022-11-06T17:21:55.812" v="3534" actId="478"/>
          <ac:spMkLst>
            <pc:docMk/>
            <pc:sldMk cId="3688372195" sldId="285"/>
            <ac:spMk id="39" creationId="{85E4FB53-3F2E-3A45-131F-CDE3CA8A2B2B}"/>
          </ac:spMkLst>
        </pc:spChg>
      </pc:sldChg>
      <pc:sldChg chg="modSp add mod">
        <pc:chgData name="Gokce Elif Baykal" userId="62e64061-062c-4577-adc2-df9c51fe8df0" providerId="ADAL" clId="{DA3B8999-BB17-49D4-8D3F-F7DAD5622592}" dt="2022-11-06T17:46:32.170" v="4208" actId="20577"/>
        <pc:sldMkLst>
          <pc:docMk/>
          <pc:sldMk cId="27827879" sldId="286"/>
        </pc:sldMkLst>
        <pc:spChg chg="mod">
          <ac:chgData name="Gokce Elif Baykal" userId="62e64061-062c-4577-adc2-df9c51fe8df0" providerId="ADAL" clId="{DA3B8999-BB17-49D4-8D3F-F7DAD5622592}" dt="2022-11-06T17:46:32.170" v="4208" actId="20577"/>
          <ac:spMkLst>
            <pc:docMk/>
            <pc:sldMk cId="27827879" sldId="286"/>
            <ac:spMk id="3" creationId="{F5C46E40-53A8-4952-8688-FD316F01D191}"/>
          </ac:spMkLst>
        </pc:spChg>
      </pc:sldChg>
    </pc:docChg>
  </pc:docChgLst>
  <pc:docChgLst>
    <pc:chgData name="Eva Eriksson" userId="S::evae_cc.au.dk#ext#@chalmers.onmicrosoft.com::78c28a7c-d92e-4728-bbd8-f2ac1b5b3079" providerId="AD" clId="Web-{94C3AFEB-0B0E-466C-B45B-58AC2699E7E7}"/>
    <pc:docChg chg="addSld modSld sldOrd">
      <pc:chgData name="Eva Eriksson" userId="S::evae_cc.au.dk#ext#@chalmers.onmicrosoft.com::78c28a7c-d92e-4728-bbd8-f2ac1b5b3079" providerId="AD" clId="Web-{94C3AFEB-0B0E-466C-B45B-58AC2699E7E7}" dt="2022-07-01T09:26:23.513" v="185" actId="20577"/>
      <pc:docMkLst>
        <pc:docMk/>
      </pc:docMkLst>
      <pc:sldChg chg="modSp">
        <pc:chgData name="Eva Eriksson" userId="S::evae_cc.au.dk#ext#@chalmers.onmicrosoft.com::78c28a7c-d92e-4728-bbd8-f2ac1b5b3079" providerId="AD" clId="Web-{94C3AFEB-0B0E-466C-B45B-58AC2699E7E7}" dt="2022-07-01T09:21:27.362" v="2" actId="20577"/>
        <pc:sldMkLst>
          <pc:docMk/>
          <pc:sldMk cId="109857222" sldId="256"/>
        </pc:sldMkLst>
        <pc:spChg chg="mod">
          <ac:chgData name="Eva Eriksson" userId="S::evae_cc.au.dk#ext#@chalmers.onmicrosoft.com::78c28a7c-d92e-4728-bbd8-f2ac1b5b3079" providerId="AD" clId="Web-{94C3AFEB-0B0E-466C-B45B-58AC2699E7E7}" dt="2022-07-01T09:21:27.362" v="2" actId="20577"/>
          <ac:spMkLst>
            <pc:docMk/>
            <pc:sldMk cId="109857222" sldId="256"/>
            <ac:spMk id="2" creationId="{00000000-0000-0000-0000-000000000000}"/>
          </ac:spMkLst>
        </pc:spChg>
      </pc:sldChg>
      <pc:sldChg chg="modSp new">
        <pc:chgData name="Eva Eriksson" userId="S::evae_cc.au.dk#ext#@chalmers.onmicrosoft.com::78c28a7c-d92e-4728-bbd8-f2ac1b5b3079" providerId="AD" clId="Web-{94C3AFEB-0B0E-466C-B45B-58AC2699E7E7}" dt="2022-07-01T09:21:40.191" v="13" actId="20577"/>
        <pc:sldMkLst>
          <pc:docMk/>
          <pc:sldMk cId="1222781538" sldId="257"/>
        </pc:sldMkLst>
        <pc:spChg chg="mod">
          <ac:chgData name="Eva Eriksson" userId="S::evae_cc.au.dk#ext#@chalmers.onmicrosoft.com::78c28a7c-d92e-4728-bbd8-f2ac1b5b3079" providerId="AD" clId="Web-{94C3AFEB-0B0E-466C-B45B-58AC2699E7E7}" dt="2022-07-01T09:21:40.191" v="13" actId="20577"/>
          <ac:spMkLst>
            <pc:docMk/>
            <pc:sldMk cId="1222781538" sldId="257"/>
            <ac:spMk id="2" creationId="{398B4FAC-FCC0-4CA8-8778-C89AA5B789BC}"/>
          </ac:spMkLst>
        </pc:spChg>
      </pc:sldChg>
      <pc:sldChg chg="modSp new">
        <pc:chgData name="Eva Eriksson" userId="S::evae_cc.au.dk#ext#@chalmers.onmicrosoft.com::78c28a7c-d92e-4728-bbd8-f2ac1b5b3079" providerId="AD" clId="Web-{94C3AFEB-0B0E-466C-B45B-58AC2699E7E7}" dt="2022-07-01T09:26:23.513" v="185" actId="20577"/>
        <pc:sldMkLst>
          <pc:docMk/>
          <pc:sldMk cId="4530859" sldId="258"/>
        </pc:sldMkLst>
        <pc:spChg chg="mod">
          <ac:chgData name="Eva Eriksson" userId="S::evae_cc.au.dk#ext#@chalmers.onmicrosoft.com::78c28a7c-d92e-4728-bbd8-f2ac1b5b3079" providerId="AD" clId="Web-{94C3AFEB-0B0E-466C-B45B-58AC2699E7E7}" dt="2022-07-01T09:23:53.758" v="75" actId="20577"/>
          <ac:spMkLst>
            <pc:docMk/>
            <pc:sldMk cId="4530859" sldId="258"/>
            <ac:spMk id="2" creationId="{9862F971-4A20-B9C7-C98A-005BFA00BFDA}"/>
          </ac:spMkLst>
        </pc:spChg>
        <pc:spChg chg="mod">
          <ac:chgData name="Eva Eriksson" userId="S::evae_cc.au.dk#ext#@chalmers.onmicrosoft.com::78c28a7c-d92e-4728-bbd8-f2ac1b5b3079" providerId="AD" clId="Web-{94C3AFEB-0B0E-466C-B45B-58AC2699E7E7}" dt="2022-07-01T09:26:23.513" v="185" actId="20577"/>
          <ac:spMkLst>
            <pc:docMk/>
            <pc:sldMk cId="4530859" sldId="258"/>
            <ac:spMk id="3" creationId="{18996223-A667-786E-6D0A-43AC9FB99D11}"/>
          </ac:spMkLst>
        </pc:spChg>
      </pc:sldChg>
      <pc:sldChg chg="modSp new">
        <pc:chgData name="Eva Eriksson" userId="S::evae_cc.au.dk#ext#@chalmers.onmicrosoft.com::78c28a7c-d92e-4728-bbd8-f2ac1b5b3079" providerId="AD" clId="Web-{94C3AFEB-0B0E-466C-B45B-58AC2699E7E7}" dt="2022-07-01T09:21:55.520" v="30" actId="20577"/>
        <pc:sldMkLst>
          <pc:docMk/>
          <pc:sldMk cId="2647834814" sldId="259"/>
        </pc:sldMkLst>
        <pc:spChg chg="mod">
          <ac:chgData name="Eva Eriksson" userId="S::evae_cc.au.dk#ext#@chalmers.onmicrosoft.com::78c28a7c-d92e-4728-bbd8-f2ac1b5b3079" providerId="AD" clId="Web-{94C3AFEB-0B0E-466C-B45B-58AC2699E7E7}" dt="2022-07-01T09:21:55.520" v="30" actId="20577"/>
          <ac:spMkLst>
            <pc:docMk/>
            <pc:sldMk cId="2647834814" sldId="259"/>
            <ac:spMk id="2" creationId="{3827AE08-2082-6196-3B10-1CFF62BE9128}"/>
          </ac:spMkLst>
        </pc:spChg>
      </pc:sldChg>
      <pc:sldChg chg="modSp new">
        <pc:chgData name="Eva Eriksson" userId="S::evae_cc.au.dk#ext#@chalmers.onmicrosoft.com::78c28a7c-d92e-4728-bbd8-f2ac1b5b3079" providerId="AD" clId="Web-{94C3AFEB-0B0E-466C-B45B-58AC2699E7E7}" dt="2022-07-01T09:22:09.489" v="36" actId="20577"/>
        <pc:sldMkLst>
          <pc:docMk/>
          <pc:sldMk cId="524030943" sldId="260"/>
        </pc:sldMkLst>
        <pc:spChg chg="mod">
          <ac:chgData name="Eva Eriksson" userId="S::evae_cc.au.dk#ext#@chalmers.onmicrosoft.com::78c28a7c-d92e-4728-bbd8-f2ac1b5b3079" providerId="AD" clId="Web-{94C3AFEB-0B0E-466C-B45B-58AC2699E7E7}" dt="2022-07-01T09:22:09.489" v="36" actId="20577"/>
          <ac:spMkLst>
            <pc:docMk/>
            <pc:sldMk cId="524030943" sldId="260"/>
            <ac:spMk id="2" creationId="{09DDF022-43F4-8624-119E-5CC7D5FD0190}"/>
          </ac:spMkLst>
        </pc:spChg>
      </pc:sldChg>
      <pc:sldChg chg="modSp new">
        <pc:chgData name="Eva Eriksson" userId="S::evae_cc.au.dk#ext#@chalmers.onmicrosoft.com::78c28a7c-d92e-4728-bbd8-f2ac1b5b3079" providerId="AD" clId="Web-{94C3AFEB-0B0E-466C-B45B-58AC2699E7E7}" dt="2022-07-01T09:22:25.475" v="54" actId="20577"/>
        <pc:sldMkLst>
          <pc:docMk/>
          <pc:sldMk cId="1646612049" sldId="261"/>
        </pc:sldMkLst>
        <pc:spChg chg="mod">
          <ac:chgData name="Eva Eriksson" userId="S::evae_cc.au.dk#ext#@chalmers.onmicrosoft.com::78c28a7c-d92e-4728-bbd8-f2ac1b5b3079" providerId="AD" clId="Web-{94C3AFEB-0B0E-466C-B45B-58AC2699E7E7}" dt="2022-07-01T09:22:25.475" v="54" actId="20577"/>
          <ac:spMkLst>
            <pc:docMk/>
            <pc:sldMk cId="1646612049" sldId="261"/>
            <ac:spMk id="2" creationId="{A15067B7-2426-1DF8-B794-35642679D975}"/>
          </ac:spMkLst>
        </pc:spChg>
      </pc:sldChg>
      <pc:sldChg chg="modSp new ord">
        <pc:chgData name="Eva Eriksson" userId="S::evae_cc.au.dk#ext#@chalmers.onmicrosoft.com::78c28a7c-d92e-4728-bbd8-f2ac1b5b3079" providerId="AD" clId="Web-{94C3AFEB-0B0E-466C-B45B-58AC2699E7E7}" dt="2022-07-01T09:23:09.538" v="64"/>
        <pc:sldMkLst>
          <pc:docMk/>
          <pc:sldMk cId="1205966723" sldId="262"/>
        </pc:sldMkLst>
        <pc:spChg chg="mod">
          <ac:chgData name="Eva Eriksson" userId="S::evae_cc.au.dk#ext#@chalmers.onmicrosoft.com::78c28a7c-d92e-4728-bbd8-f2ac1b5b3079" providerId="AD" clId="Web-{94C3AFEB-0B0E-466C-B45B-58AC2699E7E7}" dt="2022-07-01T09:22:50.818" v="63" actId="20577"/>
          <ac:spMkLst>
            <pc:docMk/>
            <pc:sldMk cId="1205966723" sldId="262"/>
            <ac:spMk id="2" creationId="{AB8068BA-9E77-6481-8CA1-1D1F53A26449}"/>
          </ac:spMkLst>
        </pc:spChg>
      </pc:sldChg>
      <pc:sldChg chg="modSp new ord">
        <pc:chgData name="Eva Eriksson" userId="S::evae_cc.au.dk#ext#@chalmers.onmicrosoft.com::78c28a7c-d92e-4728-bbd8-f2ac1b5b3079" providerId="AD" clId="Web-{94C3AFEB-0B0E-466C-B45B-58AC2699E7E7}" dt="2022-07-01T09:23:33.616" v="73"/>
        <pc:sldMkLst>
          <pc:docMk/>
          <pc:sldMk cId="1162042843" sldId="263"/>
        </pc:sldMkLst>
        <pc:spChg chg="mod">
          <ac:chgData name="Eva Eriksson" userId="S::evae_cc.au.dk#ext#@chalmers.onmicrosoft.com::78c28a7c-d92e-4728-bbd8-f2ac1b5b3079" providerId="AD" clId="Web-{94C3AFEB-0B0E-466C-B45B-58AC2699E7E7}" dt="2022-07-01T09:23:30.710" v="72" actId="20577"/>
          <ac:spMkLst>
            <pc:docMk/>
            <pc:sldMk cId="1162042843" sldId="263"/>
            <ac:spMk id="2" creationId="{0409635D-CB1A-81CE-6F8E-DB12C64514A4}"/>
          </ac:spMkLst>
        </pc:spChg>
      </pc:sldChg>
    </pc:docChg>
  </pc:docChgLst>
  <pc:docChgLst>
    <pc:chgData name="Gokce Elif Baykal" userId="S::elif.baykal_ozyegin.edu.tr#ext#@chalmers.onmicrosoft.com::a97318c8-43d0-48f8-a258-056eab3cf248" providerId="AD" clId="Web-{91E03743-A16C-4770-A1B4-65D85A03DDC1}"/>
    <pc:docChg chg="addSld modSld">
      <pc:chgData name="Gokce Elif Baykal" userId="S::elif.baykal_ozyegin.edu.tr#ext#@chalmers.onmicrosoft.com::a97318c8-43d0-48f8-a258-056eab3cf248" providerId="AD" clId="Web-{91E03743-A16C-4770-A1B4-65D85A03DDC1}" dt="2022-11-04T12:28:49.430" v="107" actId="20577"/>
      <pc:docMkLst>
        <pc:docMk/>
      </pc:docMkLst>
      <pc:sldChg chg="modSp">
        <pc:chgData name="Gokce Elif Baykal" userId="S::elif.baykal_ozyegin.edu.tr#ext#@chalmers.onmicrosoft.com::a97318c8-43d0-48f8-a258-056eab3cf248" providerId="AD" clId="Web-{91E03743-A16C-4770-A1B4-65D85A03DDC1}" dt="2022-11-04T12:23:47.704" v="40" actId="20577"/>
        <pc:sldMkLst>
          <pc:docMk/>
          <pc:sldMk cId="3263606186" sldId="265"/>
        </pc:sldMkLst>
        <pc:spChg chg="mod">
          <ac:chgData name="Gokce Elif Baykal" userId="S::elif.baykal_ozyegin.edu.tr#ext#@chalmers.onmicrosoft.com::a97318c8-43d0-48f8-a258-056eab3cf248" providerId="AD" clId="Web-{91E03743-A16C-4770-A1B4-65D85A03DDC1}" dt="2022-11-04T12:23:47.704" v="40" actId="20577"/>
          <ac:spMkLst>
            <pc:docMk/>
            <pc:sldMk cId="3263606186" sldId="265"/>
            <ac:spMk id="8" creationId="{2264F49D-6686-F449-57F3-5832D839B63A}"/>
          </ac:spMkLst>
        </pc:spChg>
      </pc:sldChg>
      <pc:sldChg chg="modSp">
        <pc:chgData name="Gokce Elif Baykal" userId="S::elif.baykal_ozyegin.edu.tr#ext#@chalmers.onmicrosoft.com::a97318c8-43d0-48f8-a258-056eab3cf248" providerId="AD" clId="Web-{91E03743-A16C-4770-A1B4-65D85A03DDC1}" dt="2022-11-04T12:28:49.430" v="107" actId="20577"/>
        <pc:sldMkLst>
          <pc:docMk/>
          <pc:sldMk cId="1400699526" sldId="267"/>
        </pc:sldMkLst>
        <pc:spChg chg="mod">
          <ac:chgData name="Gokce Elif Baykal" userId="S::elif.baykal_ozyegin.edu.tr#ext#@chalmers.onmicrosoft.com::a97318c8-43d0-48f8-a258-056eab3cf248" providerId="AD" clId="Web-{91E03743-A16C-4770-A1B4-65D85A03DDC1}" dt="2022-11-04T12:28:49.430" v="107" actId="20577"/>
          <ac:spMkLst>
            <pc:docMk/>
            <pc:sldMk cId="1400699526" sldId="267"/>
            <ac:spMk id="3" creationId="{F5C46E40-53A8-4952-8688-FD316F01D191}"/>
          </ac:spMkLst>
        </pc:spChg>
      </pc:sldChg>
      <pc:sldChg chg="modSp add replId">
        <pc:chgData name="Gokce Elif Baykal" userId="S::elif.baykal_ozyegin.edu.tr#ext#@chalmers.onmicrosoft.com::a97318c8-43d0-48f8-a258-056eab3cf248" providerId="AD" clId="Web-{91E03743-A16C-4770-A1B4-65D85A03DDC1}" dt="2022-11-04T12:28:30.789" v="101" actId="20577"/>
        <pc:sldMkLst>
          <pc:docMk/>
          <pc:sldMk cId="3857171689" sldId="268"/>
        </pc:sldMkLst>
        <pc:spChg chg="mod">
          <ac:chgData name="Gokce Elif Baykal" userId="S::elif.baykal_ozyegin.edu.tr#ext#@chalmers.onmicrosoft.com::a97318c8-43d0-48f8-a258-056eab3cf248" providerId="AD" clId="Web-{91E03743-A16C-4770-A1B4-65D85A03DDC1}" dt="2022-11-04T12:28:30.789" v="101" actId="20577"/>
          <ac:spMkLst>
            <pc:docMk/>
            <pc:sldMk cId="3857171689" sldId="268"/>
            <ac:spMk id="3" creationId="{F5C46E40-53A8-4952-8688-FD316F01D191}"/>
          </ac:spMkLst>
        </pc:spChg>
      </pc:sldChg>
    </pc:docChg>
  </pc:docChgLst>
  <pc:docChgLst>
    <pc:chgData name="Eva Eriksson" userId="87606256-1f63-48fa-8a9c-5f271b2048d0" providerId="ADAL" clId="{0E0324F7-91D0-48E3-A7EB-13AE9AD14C0E}"/>
    <pc:docChg chg="custSel addSld delSld modSld">
      <pc:chgData name="Eva Eriksson" userId="87606256-1f63-48fa-8a9c-5f271b2048d0" providerId="ADAL" clId="{0E0324F7-91D0-48E3-A7EB-13AE9AD14C0E}" dt="2022-11-04T09:58:47.412" v="95" actId="207"/>
      <pc:docMkLst>
        <pc:docMk/>
      </pc:docMkLst>
      <pc:sldChg chg="del">
        <pc:chgData name="Eva Eriksson" userId="87606256-1f63-48fa-8a9c-5f271b2048d0" providerId="ADAL" clId="{0E0324F7-91D0-48E3-A7EB-13AE9AD14C0E}" dt="2022-11-04T09:55:45.495" v="14" actId="47"/>
        <pc:sldMkLst>
          <pc:docMk/>
          <pc:sldMk cId="109857222" sldId="256"/>
        </pc:sldMkLst>
      </pc:sldChg>
      <pc:sldChg chg="del">
        <pc:chgData name="Eva Eriksson" userId="87606256-1f63-48fa-8a9c-5f271b2048d0" providerId="ADAL" clId="{0E0324F7-91D0-48E3-A7EB-13AE9AD14C0E}" dt="2022-11-04T09:57:03.026" v="70" actId="47"/>
        <pc:sldMkLst>
          <pc:docMk/>
          <pc:sldMk cId="1222781538" sldId="257"/>
        </pc:sldMkLst>
      </pc:sldChg>
      <pc:sldChg chg="del">
        <pc:chgData name="Eva Eriksson" userId="87606256-1f63-48fa-8a9c-5f271b2048d0" providerId="ADAL" clId="{0E0324F7-91D0-48E3-A7EB-13AE9AD14C0E}" dt="2022-11-04T09:57:38.350" v="81" actId="47"/>
        <pc:sldMkLst>
          <pc:docMk/>
          <pc:sldMk cId="4530859" sldId="258"/>
        </pc:sldMkLst>
      </pc:sldChg>
      <pc:sldChg chg="del">
        <pc:chgData name="Eva Eriksson" userId="87606256-1f63-48fa-8a9c-5f271b2048d0" providerId="ADAL" clId="{0E0324F7-91D0-48E3-A7EB-13AE9AD14C0E}" dt="2022-11-04T09:57:42.470" v="82" actId="47"/>
        <pc:sldMkLst>
          <pc:docMk/>
          <pc:sldMk cId="2647834814" sldId="259"/>
        </pc:sldMkLst>
      </pc:sldChg>
      <pc:sldChg chg="del">
        <pc:chgData name="Eva Eriksson" userId="87606256-1f63-48fa-8a9c-5f271b2048d0" providerId="ADAL" clId="{0E0324F7-91D0-48E3-A7EB-13AE9AD14C0E}" dt="2022-11-04T09:57:43.677" v="83" actId="47"/>
        <pc:sldMkLst>
          <pc:docMk/>
          <pc:sldMk cId="524030943" sldId="260"/>
        </pc:sldMkLst>
      </pc:sldChg>
      <pc:sldChg chg="modSp mod">
        <pc:chgData name="Eva Eriksson" userId="87606256-1f63-48fa-8a9c-5f271b2048d0" providerId="ADAL" clId="{0E0324F7-91D0-48E3-A7EB-13AE9AD14C0E}" dt="2022-11-04T09:58:03.628" v="91" actId="207"/>
        <pc:sldMkLst>
          <pc:docMk/>
          <pc:sldMk cId="1646612049" sldId="261"/>
        </pc:sldMkLst>
        <pc:spChg chg="mod">
          <ac:chgData name="Eva Eriksson" userId="87606256-1f63-48fa-8a9c-5f271b2048d0" providerId="ADAL" clId="{0E0324F7-91D0-48E3-A7EB-13AE9AD14C0E}" dt="2022-11-04T09:58:03.628" v="91" actId="207"/>
          <ac:spMkLst>
            <pc:docMk/>
            <pc:sldMk cId="1646612049" sldId="261"/>
            <ac:spMk id="2" creationId="{A15067B7-2426-1DF8-B794-35642679D975}"/>
          </ac:spMkLst>
        </pc:spChg>
      </pc:sldChg>
      <pc:sldChg chg="del">
        <pc:chgData name="Eva Eriksson" userId="87606256-1f63-48fa-8a9c-5f271b2048d0" providerId="ADAL" clId="{0E0324F7-91D0-48E3-A7EB-13AE9AD14C0E}" dt="2022-11-04T09:57:49.634" v="84" actId="47"/>
        <pc:sldMkLst>
          <pc:docMk/>
          <pc:sldMk cId="1205966723" sldId="262"/>
        </pc:sldMkLst>
      </pc:sldChg>
      <pc:sldChg chg="modSp mod">
        <pc:chgData name="Eva Eriksson" userId="87606256-1f63-48fa-8a9c-5f271b2048d0" providerId="ADAL" clId="{0E0324F7-91D0-48E3-A7EB-13AE9AD14C0E}" dt="2022-11-04T09:58:17.553" v="92" actId="207"/>
        <pc:sldMkLst>
          <pc:docMk/>
          <pc:sldMk cId="1162042843" sldId="263"/>
        </pc:sldMkLst>
        <pc:spChg chg="mod">
          <ac:chgData name="Eva Eriksson" userId="87606256-1f63-48fa-8a9c-5f271b2048d0" providerId="ADAL" clId="{0E0324F7-91D0-48E3-A7EB-13AE9AD14C0E}" dt="2022-11-04T09:58:17.553" v="92" actId="207"/>
          <ac:spMkLst>
            <pc:docMk/>
            <pc:sldMk cId="1162042843" sldId="263"/>
            <ac:spMk id="2" creationId="{0409635D-CB1A-81CE-6F8E-DB12C64514A4}"/>
          </ac:spMkLst>
        </pc:spChg>
      </pc:sldChg>
      <pc:sldChg chg="modSp add mod">
        <pc:chgData name="Eva Eriksson" userId="87606256-1f63-48fa-8a9c-5f271b2048d0" providerId="ADAL" clId="{0E0324F7-91D0-48E3-A7EB-13AE9AD14C0E}" dt="2022-11-04T09:55:42.616" v="13" actId="20577"/>
        <pc:sldMkLst>
          <pc:docMk/>
          <pc:sldMk cId="1521668323" sldId="264"/>
        </pc:sldMkLst>
        <pc:spChg chg="mod">
          <ac:chgData name="Eva Eriksson" userId="87606256-1f63-48fa-8a9c-5f271b2048d0" providerId="ADAL" clId="{0E0324F7-91D0-48E3-A7EB-13AE9AD14C0E}" dt="2022-11-04T09:55:42.616" v="13" actId="20577"/>
          <ac:spMkLst>
            <pc:docMk/>
            <pc:sldMk cId="1521668323" sldId="264"/>
            <ac:spMk id="2" creationId="{00000000-0000-0000-0000-000000000000}"/>
          </ac:spMkLst>
        </pc:spChg>
      </pc:sldChg>
      <pc:sldChg chg="addSp delSp modSp new mod modClrScheme chgLayout">
        <pc:chgData name="Eva Eriksson" userId="87606256-1f63-48fa-8a9c-5f271b2048d0" providerId="ADAL" clId="{0E0324F7-91D0-48E3-A7EB-13AE9AD14C0E}" dt="2022-11-04T09:58:47.412" v="95" actId="207"/>
        <pc:sldMkLst>
          <pc:docMk/>
          <pc:sldMk cId="3263606186" sldId="265"/>
        </pc:sldMkLst>
        <pc:spChg chg="mod ord">
          <ac:chgData name="Eva Eriksson" userId="87606256-1f63-48fa-8a9c-5f271b2048d0" providerId="ADAL" clId="{0E0324F7-91D0-48E3-A7EB-13AE9AD14C0E}" dt="2022-11-04T09:58:47.412" v="95" actId="207"/>
          <ac:spMkLst>
            <pc:docMk/>
            <pc:sldMk cId="3263606186" sldId="265"/>
            <ac:spMk id="2" creationId="{FA841B91-A9EC-43FB-A580-2C34DC6B98B0}"/>
          </ac:spMkLst>
        </pc:spChg>
        <pc:spChg chg="del mod ord">
          <ac:chgData name="Eva Eriksson" userId="87606256-1f63-48fa-8a9c-5f271b2048d0" providerId="ADAL" clId="{0E0324F7-91D0-48E3-A7EB-13AE9AD14C0E}" dt="2022-11-04T09:56:56.235" v="69" actId="700"/>
          <ac:spMkLst>
            <pc:docMk/>
            <pc:sldMk cId="3263606186" sldId="265"/>
            <ac:spMk id="3" creationId="{0895CA3B-06A9-4807-988D-9FDBF0C64CE8}"/>
          </ac:spMkLst>
        </pc:spChg>
        <pc:spChg chg="add mod ord">
          <ac:chgData name="Eva Eriksson" userId="87606256-1f63-48fa-8a9c-5f271b2048d0" providerId="ADAL" clId="{0E0324F7-91D0-48E3-A7EB-13AE9AD14C0E}" dt="2022-11-04T09:56:56.235" v="69" actId="700"/>
          <ac:spMkLst>
            <pc:docMk/>
            <pc:sldMk cId="3263606186" sldId="265"/>
            <ac:spMk id="4" creationId="{5C622A52-BF03-4F63-AE51-87BC1E406893}"/>
          </ac:spMkLst>
        </pc:spChg>
        <pc:spChg chg="add mod ord">
          <ac:chgData name="Eva Eriksson" userId="87606256-1f63-48fa-8a9c-5f271b2048d0" providerId="ADAL" clId="{0E0324F7-91D0-48E3-A7EB-13AE9AD14C0E}" dt="2022-11-04T09:56:56.235" v="69" actId="700"/>
          <ac:spMkLst>
            <pc:docMk/>
            <pc:sldMk cId="3263606186" sldId="265"/>
            <ac:spMk id="5" creationId="{B2DCE7AE-626C-427F-A6C6-57CE062E96B1}"/>
          </ac:spMkLst>
        </pc:spChg>
      </pc:sldChg>
      <pc:sldChg chg="modSp new mod">
        <pc:chgData name="Eva Eriksson" userId="87606256-1f63-48fa-8a9c-5f271b2048d0" providerId="ADAL" clId="{0E0324F7-91D0-48E3-A7EB-13AE9AD14C0E}" dt="2022-11-04T09:58:36.815" v="94" actId="207"/>
        <pc:sldMkLst>
          <pc:docMk/>
          <pc:sldMk cId="1083468244" sldId="266"/>
        </pc:sldMkLst>
        <pc:spChg chg="mod">
          <ac:chgData name="Eva Eriksson" userId="87606256-1f63-48fa-8a9c-5f271b2048d0" providerId="ADAL" clId="{0E0324F7-91D0-48E3-A7EB-13AE9AD14C0E}" dt="2022-11-04T09:58:36.815" v="94" actId="207"/>
          <ac:spMkLst>
            <pc:docMk/>
            <pc:sldMk cId="1083468244" sldId="266"/>
            <ac:spMk id="2" creationId="{7AE226F9-2B1F-4368-99D3-A50BFAD53EB0}"/>
          </ac:spMkLst>
        </pc:spChg>
      </pc:sldChg>
      <pc:sldChg chg="modSp new mod">
        <pc:chgData name="Eva Eriksson" userId="87606256-1f63-48fa-8a9c-5f271b2048d0" providerId="ADAL" clId="{0E0324F7-91D0-48E3-A7EB-13AE9AD14C0E}" dt="2022-11-04T09:58:28.372" v="93" actId="207"/>
        <pc:sldMkLst>
          <pc:docMk/>
          <pc:sldMk cId="1400699526" sldId="267"/>
        </pc:sldMkLst>
        <pc:spChg chg="mod">
          <ac:chgData name="Eva Eriksson" userId="87606256-1f63-48fa-8a9c-5f271b2048d0" providerId="ADAL" clId="{0E0324F7-91D0-48E3-A7EB-13AE9AD14C0E}" dt="2022-11-04T09:58:28.372" v="93" actId="207"/>
          <ac:spMkLst>
            <pc:docMk/>
            <pc:sldMk cId="1400699526" sldId="267"/>
            <ac:spMk id="2" creationId="{019574E0-517B-4B2C-BDCC-C0AC5FFB59FD}"/>
          </ac:spMkLst>
        </pc:spChg>
      </pc:sldChg>
    </pc:docChg>
  </pc:docChgLst>
  <pc:docChgLst>
    <pc:chgData name="Olof Torgersson" userId="dbc11012-125a-4662-a536-1fac6eb8b947" providerId="ADAL" clId="{7EC96157-4F38-A14C-A62D-0901F99EDCEB}"/>
    <pc:docChg chg="undo custSel modSld">
      <pc:chgData name="Olof Torgersson" userId="dbc11012-125a-4662-a536-1fac6eb8b947" providerId="ADAL" clId="{7EC96157-4F38-A14C-A62D-0901F99EDCEB}" dt="2022-11-04T10:08:59.604" v="26" actId="207"/>
      <pc:docMkLst>
        <pc:docMk/>
      </pc:docMkLst>
      <pc:sldChg chg="modSp mod">
        <pc:chgData name="Olof Torgersson" userId="dbc11012-125a-4662-a536-1fac6eb8b947" providerId="ADAL" clId="{7EC96157-4F38-A14C-A62D-0901F99EDCEB}" dt="2022-11-04T10:07:27.843" v="25" actId="207"/>
        <pc:sldMkLst>
          <pc:docMk/>
          <pc:sldMk cId="1646612049" sldId="261"/>
        </pc:sldMkLst>
        <pc:spChg chg="mod">
          <ac:chgData name="Olof Torgersson" userId="dbc11012-125a-4662-a536-1fac6eb8b947" providerId="ADAL" clId="{7EC96157-4F38-A14C-A62D-0901F99EDCEB}" dt="2022-11-04T10:07:27.843" v="25" actId="207"/>
          <ac:spMkLst>
            <pc:docMk/>
            <pc:sldMk cId="1646612049" sldId="261"/>
            <ac:spMk id="2" creationId="{A15067B7-2426-1DF8-B794-35642679D975}"/>
          </ac:spMkLst>
        </pc:spChg>
      </pc:sldChg>
      <pc:sldChg chg="modSp mod">
        <pc:chgData name="Olof Torgersson" userId="dbc11012-125a-4662-a536-1fac6eb8b947" providerId="ADAL" clId="{7EC96157-4F38-A14C-A62D-0901F99EDCEB}" dt="2022-11-04T10:07:09.192" v="21" actId="113"/>
        <pc:sldMkLst>
          <pc:docMk/>
          <pc:sldMk cId="1162042843" sldId="263"/>
        </pc:sldMkLst>
        <pc:spChg chg="mod">
          <ac:chgData name="Olof Torgersson" userId="dbc11012-125a-4662-a536-1fac6eb8b947" providerId="ADAL" clId="{7EC96157-4F38-A14C-A62D-0901F99EDCEB}" dt="2022-11-04T10:07:09.192" v="21" actId="113"/>
          <ac:spMkLst>
            <pc:docMk/>
            <pc:sldMk cId="1162042843" sldId="263"/>
            <ac:spMk id="2" creationId="{0409635D-CB1A-81CE-6F8E-DB12C64514A4}"/>
          </ac:spMkLst>
        </pc:spChg>
      </pc:sldChg>
      <pc:sldChg chg="modSp mod">
        <pc:chgData name="Olof Torgersson" userId="dbc11012-125a-4662-a536-1fac6eb8b947" providerId="ADAL" clId="{7EC96157-4F38-A14C-A62D-0901F99EDCEB}" dt="2022-11-04T10:08:59.604" v="26" actId="207"/>
        <pc:sldMkLst>
          <pc:docMk/>
          <pc:sldMk cId="1521668323" sldId="264"/>
        </pc:sldMkLst>
        <pc:spChg chg="mod">
          <ac:chgData name="Olof Torgersson" userId="dbc11012-125a-4662-a536-1fac6eb8b947" providerId="ADAL" clId="{7EC96157-4F38-A14C-A62D-0901F99EDCEB}" dt="2022-11-04T10:08:59.604" v="26" actId="207"/>
          <ac:spMkLst>
            <pc:docMk/>
            <pc:sldMk cId="1521668323" sldId="264"/>
            <ac:spMk id="2" creationId="{00000000-0000-0000-0000-000000000000}"/>
          </ac:spMkLst>
        </pc:spChg>
      </pc:sldChg>
      <pc:sldChg chg="modSp mod">
        <pc:chgData name="Olof Torgersson" userId="dbc11012-125a-4662-a536-1fac6eb8b947" providerId="ADAL" clId="{7EC96157-4F38-A14C-A62D-0901F99EDCEB}" dt="2022-11-04T10:06:12.701" v="15" actId="113"/>
        <pc:sldMkLst>
          <pc:docMk/>
          <pc:sldMk cId="3263606186" sldId="265"/>
        </pc:sldMkLst>
        <pc:spChg chg="mod">
          <ac:chgData name="Olof Torgersson" userId="dbc11012-125a-4662-a536-1fac6eb8b947" providerId="ADAL" clId="{7EC96157-4F38-A14C-A62D-0901F99EDCEB}" dt="2022-11-04T10:06:12.701" v="15" actId="113"/>
          <ac:spMkLst>
            <pc:docMk/>
            <pc:sldMk cId="3263606186" sldId="265"/>
            <ac:spMk id="2" creationId="{FA841B91-A9EC-43FB-A580-2C34DC6B98B0}"/>
          </ac:spMkLst>
        </pc:spChg>
      </pc:sldChg>
      <pc:sldChg chg="modSp mod setBg">
        <pc:chgData name="Olof Torgersson" userId="dbc11012-125a-4662-a536-1fac6eb8b947" providerId="ADAL" clId="{7EC96157-4F38-A14C-A62D-0901F99EDCEB}" dt="2022-11-04T10:06:39.491" v="17" actId="113"/>
        <pc:sldMkLst>
          <pc:docMk/>
          <pc:sldMk cId="1083468244" sldId="266"/>
        </pc:sldMkLst>
        <pc:spChg chg="mod">
          <ac:chgData name="Olof Torgersson" userId="dbc11012-125a-4662-a536-1fac6eb8b947" providerId="ADAL" clId="{7EC96157-4F38-A14C-A62D-0901F99EDCEB}" dt="2022-11-04T10:06:39.491" v="17" actId="113"/>
          <ac:spMkLst>
            <pc:docMk/>
            <pc:sldMk cId="1083468244" sldId="266"/>
            <ac:spMk id="2" creationId="{7AE226F9-2B1F-4368-99D3-A50BFAD53EB0}"/>
          </ac:spMkLst>
        </pc:spChg>
      </pc:sldChg>
      <pc:sldChg chg="modSp mod">
        <pc:chgData name="Olof Torgersson" userId="dbc11012-125a-4662-a536-1fac6eb8b947" providerId="ADAL" clId="{7EC96157-4F38-A14C-A62D-0901F99EDCEB}" dt="2022-11-04T10:06:55.742" v="19" actId="113"/>
        <pc:sldMkLst>
          <pc:docMk/>
          <pc:sldMk cId="1400699526" sldId="267"/>
        </pc:sldMkLst>
        <pc:spChg chg="mod">
          <ac:chgData name="Olof Torgersson" userId="dbc11012-125a-4662-a536-1fac6eb8b947" providerId="ADAL" clId="{7EC96157-4F38-A14C-A62D-0901F99EDCEB}" dt="2022-11-04T10:06:55.742" v="19" actId="113"/>
          <ac:spMkLst>
            <pc:docMk/>
            <pc:sldMk cId="1400699526" sldId="267"/>
            <ac:spMk id="2" creationId="{019574E0-517B-4B2C-BDCC-C0AC5FFB59FD}"/>
          </ac:spMkLst>
        </pc:spChg>
      </pc:sldChg>
    </pc:docChg>
  </pc:docChgLst>
  <pc:docChgLst>
    <pc:chgData name="Gokce Elif Baykal" userId="S::elif.baykal_ozyegin.edu.tr#ext#@chalmers.onmicrosoft.com::a97318c8-43d0-48f8-a258-056eab3cf248" providerId="AD" clId="Web-{1AC197CD-0ECE-D13A-3BA2-1F7C9FD2B8AA}"/>
    <pc:docChg chg="modSld">
      <pc:chgData name="Gokce Elif Baykal" userId="S::elif.baykal_ozyegin.edu.tr#ext#@chalmers.onmicrosoft.com::a97318c8-43d0-48f8-a258-056eab3cf248" providerId="AD" clId="Web-{1AC197CD-0ECE-D13A-3BA2-1F7C9FD2B8AA}" dt="2023-02-16T10:30:27.959" v="1" actId="20577"/>
      <pc:docMkLst>
        <pc:docMk/>
      </pc:docMkLst>
      <pc:sldChg chg="modSp">
        <pc:chgData name="Gokce Elif Baykal" userId="S::elif.baykal_ozyegin.edu.tr#ext#@chalmers.onmicrosoft.com::a97318c8-43d0-48f8-a258-056eab3cf248" providerId="AD" clId="Web-{1AC197CD-0ECE-D13A-3BA2-1F7C9FD2B8AA}" dt="2023-02-16T10:30:27.959" v="1" actId="20577"/>
        <pc:sldMkLst>
          <pc:docMk/>
          <pc:sldMk cId="3263606186" sldId="265"/>
        </pc:sldMkLst>
        <pc:spChg chg="mod">
          <ac:chgData name="Gokce Elif Baykal" userId="S::elif.baykal_ozyegin.edu.tr#ext#@chalmers.onmicrosoft.com::a97318c8-43d0-48f8-a258-056eab3cf248" providerId="AD" clId="Web-{1AC197CD-0ECE-D13A-3BA2-1F7C9FD2B8AA}" dt="2023-02-16T10:30:27.959" v="1" actId="20577"/>
          <ac:spMkLst>
            <pc:docMk/>
            <pc:sldMk cId="3263606186" sldId="265"/>
            <ac:spMk id="2" creationId="{FA841B91-A9EC-43FB-A580-2C34DC6B98B0}"/>
          </ac:spMkLst>
        </pc:spChg>
      </pc:sldChg>
    </pc:docChg>
  </pc:docChgLst>
  <pc:docChgLst>
    <pc:chgData name="Gokce Elif Baykal" userId="S::elif.baykal_ozyegin.edu.tr#ext#@chalmers.onmicrosoft.com::a97318c8-43d0-48f8-a258-056eab3cf248" providerId="AD" clId="Web-{99A31373-1821-4484-853C-CF834C79AFC5}"/>
    <pc:docChg chg="addSld">
      <pc:chgData name="Gokce Elif Baykal" userId="S::elif.baykal_ozyegin.edu.tr#ext#@chalmers.onmicrosoft.com::a97318c8-43d0-48f8-a258-056eab3cf248" providerId="AD" clId="Web-{99A31373-1821-4484-853C-CF834C79AFC5}" dt="2023-02-24T08:43:20.710" v="0"/>
      <pc:docMkLst>
        <pc:docMk/>
      </pc:docMkLst>
      <pc:sldChg chg="add">
        <pc:chgData name="Gokce Elif Baykal" userId="S::elif.baykal_ozyegin.edu.tr#ext#@chalmers.onmicrosoft.com::a97318c8-43d0-48f8-a258-056eab3cf248" providerId="AD" clId="Web-{99A31373-1821-4484-853C-CF834C79AFC5}" dt="2023-02-24T08:43:20.710" v="0"/>
        <pc:sldMkLst>
          <pc:docMk/>
          <pc:sldMk cId="2562555296" sldId="299"/>
        </pc:sldMkLst>
      </pc:sldChg>
    </pc:docChg>
  </pc:docChgLst>
  <pc:docChgLst>
    <pc:chgData name="Gokce Elif Baykal" userId="S::elif.baykal_ozyegin.edu.tr#ext#@chalmers.onmicrosoft.com::a97318c8-43d0-48f8-a258-056eab3cf248" providerId="AD" clId="Web-{1F2F8739-8DAB-4421-87C7-A1BB49178ADB}"/>
    <pc:docChg chg="modSld">
      <pc:chgData name="Gokce Elif Baykal" userId="S::elif.baykal_ozyegin.edu.tr#ext#@chalmers.onmicrosoft.com::a97318c8-43d0-48f8-a258-056eab3cf248" providerId="AD" clId="Web-{1F2F8739-8DAB-4421-87C7-A1BB49178ADB}" dt="2023-02-16T06:53:24.212" v="27" actId="20577"/>
      <pc:docMkLst>
        <pc:docMk/>
      </pc:docMkLst>
      <pc:sldChg chg="modSp">
        <pc:chgData name="Gokce Elif Baykal" userId="S::elif.baykal_ozyegin.edu.tr#ext#@chalmers.onmicrosoft.com::a97318c8-43d0-48f8-a258-056eab3cf248" providerId="AD" clId="Web-{1F2F8739-8DAB-4421-87C7-A1BB49178ADB}" dt="2023-02-16T06:53:24.212" v="27" actId="20577"/>
        <pc:sldMkLst>
          <pc:docMk/>
          <pc:sldMk cId="1521668323" sldId="264"/>
        </pc:sldMkLst>
        <pc:spChg chg="mod">
          <ac:chgData name="Gokce Elif Baykal" userId="S::elif.baykal_ozyegin.edu.tr#ext#@chalmers.onmicrosoft.com::a97318c8-43d0-48f8-a258-056eab3cf248" providerId="AD" clId="Web-{1F2F8739-8DAB-4421-87C7-A1BB49178ADB}" dt="2023-02-16T06:53:24.212" v="27" actId="20577"/>
          <ac:spMkLst>
            <pc:docMk/>
            <pc:sldMk cId="1521668323" sldId="264"/>
            <ac:spMk id="2" creationId="{00000000-0000-0000-0000-000000000000}"/>
          </ac:spMkLst>
        </pc:spChg>
      </pc:sldChg>
    </pc:docChg>
  </pc:docChgLst>
  <pc:docChgLst>
    <pc:chgData name="Gokce Elif Baykal" userId="S::elif.baykal_ozyegin.edu.tr#ext#@chalmers.onmicrosoft.com::a97318c8-43d0-48f8-a258-056eab3cf248" providerId="AD" clId="Web-{4EBEC992-F360-F7D4-5BD1-C1D8B5E1F4B8}"/>
    <pc:docChg chg="modSld">
      <pc:chgData name="Gokce Elif Baykal" userId="S::elif.baykal_ozyegin.edu.tr#ext#@chalmers.onmicrosoft.com::a97318c8-43d0-48f8-a258-056eab3cf248" providerId="AD" clId="Web-{4EBEC992-F360-F7D4-5BD1-C1D8B5E1F4B8}" dt="2023-02-16T11:02:56.697" v="15" actId="20577"/>
      <pc:docMkLst>
        <pc:docMk/>
      </pc:docMkLst>
      <pc:sldChg chg="modSp">
        <pc:chgData name="Gokce Elif Baykal" userId="S::elif.baykal_ozyegin.edu.tr#ext#@chalmers.onmicrosoft.com::a97318c8-43d0-48f8-a258-056eab3cf248" providerId="AD" clId="Web-{4EBEC992-F360-F7D4-5BD1-C1D8B5E1F4B8}" dt="2023-02-16T11:02:56.697" v="15" actId="20577"/>
        <pc:sldMkLst>
          <pc:docMk/>
          <pc:sldMk cId="3263606186" sldId="265"/>
        </pc:sldMkLst>
        <pc:spChg chg="mod">
          <ac:chgData name="Gokce Elif Baykal" userId="S::elif.baykal_ozyegin.edu.tr#ext#@chalmers.onmicrosoft.com::a97318c8-43d0-48f8-a258-056eab3cf248" providerId="AD" clId="Web-{4EBEC992-F360-F7D4-5BD1-C1D8B5E1F4B8}" dt="2023-02-16T11:02:35.462" v="14" actId="20577"/>
          <ac:spMkLst>
            <pc:docMk/>
            <pc:sldMk cId="3263606186" sldId="265"/>
            <ac:spMk id="2" creationId="{FA841B91-A9EC-43FB-A580-2C34DC6B98B0}"/>
          </ac:spMkLst>
        </pc:spChg>
        <pc:spChg chg="mod">
          <ac:chgData name="Gokce Elif Baykal" userId="S::elif.baykal_ozyegin.edu.tr#ext#@chalmers.onmicrosoft.com::a97318c8-43d0-48f8-a258-056eab3cf248" providerId="AD" clId="Web-{4EBEC992-F360-F7D4-5BD1-C1D8B5E1F4B8}" dt="2023-02-16T11:02:56.697" v="15" actId="20577"/>
          <ac:spMkLst>
            <pc:docMk/>
            <pc:sldMk cId="3263606186" sldId="265"/>
            <ac:spMk id="8" creationId="{2264F49D-6686-F449-57F3-5832D839B63A}"/>
          </ac:spMkLst>
        </pc:spChg>
      </pc:sldChg>
    </pc:docChg>
  </pc:docChgLst>
</pc:chgInfo>
</file>

<file path=ppt/comments/modernComment_109_C286ADAA.xml><?xml version="1.0" encoding="utf-8"?>
<p188:cmLst xmlns:a="http://schemas.openxmlformats.org/drawingml/2006/main" xmlns:r="http://schemas.openxmlformats.org/officeDocument/2006/relationships" xmlns:p188="http://schemas.microsoft.com/office/powerpoint/2018/8/main">
  <p188:cm id="{5CE91DEF-235F-42AB-859D-B0D5AA521902}" authorId="{8F6FF9C1-52FD-006F-F7A4-23F943B1BFF5}" status="resolved" created="2023-01-02T11:45:56.725" complete="100000">
    <ac:txMkLst xmlns:ac="http://schemas.microsoft.com/office/drawing/2013/main/command">
      <pc:docMk xmlns:pc="http://schemas.microsoft.com/office/powerpoint/2013/main/command"/>
      <pc:sldMk xmlns:pc="http://schemas.microsoft.com/office/powerpoint/2013/main/command" cId="3263606186" sldId="265"/>
      <ac:spMk id="8" creationId="{2264F49D-6686-F449-57F3-5832D839B63A}"/>
      <ac:txMk cp="222" len="113">
        <ac:context len="336" hash="1577380452"/>
      </ac:txMk>
    </ac:txMkLst>
    <p188:pos x="4730499" y="2403970"/>
    <p188:txBody>
      <a:bodyPr/>
      <a:lstStyle/>
      <a:p>
        <a:r>
          <a:rPr lang="da-DK"/>
          <a:t>do they really learn how to design for CI after an intro lecture?</a:t>
        </a:r>
      </a:p>
    </p188:txBody>
  </p188:cm>
  <p188:cm id="{2C2E969F-21EF-40FE-9C79-B1EBBEB99584}" authorId="{8F6FF9C1-52FD-006F-F7A4-23F943B1BFF5}" status="resolved" created="2023-01-02T11:46:49.280" complete="100000">
    <ac:txMkLst xmlns:ac="http://schemas.microsoft.com/office/drawing/2013/main/command">
      <pc:docMk xmlns:pc="http://schemas.microsoft.com/office/powerpoint/2013/main/command"/>
      <pc:sldMk xmlns:pc="http://schemas.microsoft.com/office/powerpoint/2013/main/command" cId="3263606186" sldId="265"/>
      <ac:spMk id="7" creationId="{3C6D44DF-C734-B558-7ED7-C0CDD043C833}"/>
      <ac:txMk cp="298">
        <ac:context len="573" hash="873261730"/>
      </ac:txMk>
    </ac:txMkLst>
    <p188:pos x="3074437" y="2137270"/>
    <p188:replyLst>
      <p188:reply id="{8E3F704A-5246-4E92-8D9B-E24318E5C95B}" authorId="{8F6FF9C1-52FD-006F-F7A4-23F943B1BFF5}" created="2023-01-02T11:54:59.741">
        <p188:txBody>
          <a:bodyPr/>
          <a:lstStyle/>
          <a:p>
            <a:r>
              <a:rPr lang="da-DK"/>
              <a:t>The lecture is an introduction to designing technologies that mediate collaborative interaction. This includes examples of technologies that mediate collaborative interaction, the elements that make up collaborative interaction, and various levels of collaborative interaction.</a:t>
            </a:r>
          </a:p>
        </p188:txBody>
      </p188:reply>
    </p188:replyLst>
    <p188:txBody>
      <a:bodyPr/>
      <a:lstStyle/>
      <a:p>
        <a:r>
          <a:rPr lang="da-DK"/>
          <a:t>this is more an introduction to TEDCO rather than to the lecture. I suggest to revise this into something that better mirror the conetnt of the lecture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7EDEA-9625-49D0-B092-9955E02C2379}"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3CFA1-3342-45D1-9F55-3B6420F5EAE7}" type="slidenum">
              <a:rPr lang="en-GB" smtClean="0"/>
              <a:t>‹#›</a:t>
            </a:fld>
            <a:endParaRPr lang="en-GB"/>
          </a:p>
        </p:txBody>
      </p:sp>
    </p:spTree>
    <p:extLst>
      <p:ext uri="{BB962C8B-B14F-4D97-AF65-F5344CB8AC3E}">
        <p14:creationId xmlns:p14="http://schemas.microsoft.com/office/powerpoint/2010/main" val="23631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6</a:t>
            </a:fld>
            <a:endParaRPr lang="en-GB"/>
          </a:p>
        </p:txBody>
      </p:sp>
    </p:spTree>
    <p:extLst>
      <p:ext uri="{BB962C8B-B14F-4D97-AF65-F5344CB8AC3E}">
        <p14:creationId xmlns:p14="http://schemas.microsoft.com/office/powerpoint/2010/main" val="392165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contingency (whether an interface produces answers tailored to a user’s queries),</a:t>
            </a:r>
          </a:p>
          <a:p>
            <a:pPr marL="171450" indent="-171450">
              <a:buFont typeface="Arial"/>
              <a:buChar char="•"/>
            </a:pPr>
            <a:r>
              <a:rPr lang="en-US"/>
              <a:t>participation (whether users are participants or observers)</a:t>
            </a:r>
            <a:endParaRPr lang="en-US">
              <a:cs typeface="Calibri"/>
            </a:endParaRPr>
          </a:p>
          <a:p>
            <a:pPr marL="171450" indent="-171450">
              <a:buFont typeface="Arial"/>
              <a:buChar char="•"/>
            </a:pPr>
            <a:r>
              <a:rPr lang="en-US"/>
              <a:t>synchronicity (whether message exchange occurs in real time or is delayed).</a:t>
            </a:r>
            <a:endParaRPr lang="en-US">
              <a:cs typeface="Calibri"/>
            </a:endParaRPr>
          </a:p>
          <a:p>
            <a:pPr marL="171450" indent="-171450">
              <a:buFont typeface="Arial"/>
              <a:buChar char="•"/>
            </a:pPr>
            <a:r>
              <a:rPr lang="en-US"/>
              <a:t>proximity (whether users are geographically proximal or distributed)</a:t>
            </a:r>
            <a:endParaRPr lang="en-US">
              <a:cs typeface="Calibri"/>
            </a:endParaRPr>
          </a:p>
          <a:p>
            <a:pPr marL="171450" indent="-171450">
              <a:buFont typeface="Arial"/>
              <a:buChar char="•"/>
            </a:pPr>
            <a:r>
              <a:rPr lang="en-US"/>
              <a:t>interaction ease and coordination (its smoothness and naturalness or difficulty and awkwardness),</a:t>
            </a:r>
            <a:endParaRPr lang="en-US">
              <a:cs typeface="Calibri"/>
            </a:endParaRPr>
          </a:p>
          <a:p>
            <a:pPr marL="171450" indent="-171450">
              <a:buFont typeface="Arial"/>
              <a:buChar char="•"/>
            </a:pPr>
            <a:r>
              <a:rPr lang="en-US"/>
              <a:t>mutuality (e.g., perceptions of connection, similarity, receptivity, understanding)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20</a:t>
            </a:fld>
            <a:endParaRPr lang="en-GB"/>
          </a:p>
        </p:txBody>
      </p:sp>
    </p:spTree>
    <p:extLst>
      <p:ext uri="{BB962C8B-B14F-4D97-AF65-F5344CB8AC3E}">
        <p14:creationId xmlns:p14="http://schemas.microsoft.com/office/powerpoint/2010/main" val="3209895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63CFA1-3342-45D1-9F55-3B6420F5EAE7}" type="slidenum">
              <a:rPr lang="en-GB" smtClean="0"/>
              <a:t>24</a:t>
            </a:fld>
            <a:endParaRPr lang="en-GB"/>
          </a:p>
        </p:txBody>
      </p:sp>
    </p:spTree>
    <p:extLst>
      <p:ext uri="{BB962C8B-B14F-4D97-AF65-F5344CB8AC3E}">
        <p14:creationId xmlns:p14="http://schemas.microsoft.com/office/powerpoint/2010/main" val="253403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63CFA1-3342-45D1-9F55-3B6420F5EAE7}" type="slidenum">
              <a:rPr lang="en-GB" smtClean="0"/>
              <a:t>27</a:t>
            </a:fld>
            <a:endParaRPr lang="en-GB"/>
          </a:p>
        </p:txBody>
      </p:sp>
    </p:spTree>
    <p:extLst>
      <p:ext uri="{BB962C8B-B14F-4D97-AF65-F5344CB8AC3E}">
        <p14:creationId xmlns:p14="http://schemas.microsoft.com/office/powerpoint/2010/main" val="213162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Importance of Collaboration in today's world</a:t>
            </a:r>
            <a:endParaRPr lang="en-US"/>
          </a:p>
          <a:p>
            <a:r>
              <a:rPr lang="en-GB"/>
              <a:t>Collaboration is essential in today's world because it helps people and organizations work together towards common goals, leading to improved results and increased efficiency. In today's interconnected and globalized world, many problems and challenges cannot be solved by one person or one organization alone. Collaboration allows individuals and organizations to pool their resources, expertise, and perspectives to find creative and effective solutions to complex problems.</a:t>
            </a:r>
            <a:endParaRPr lang="en-GB">
              <a:cs typeface="Calibri"/>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7</a:t>
            </a:fld>
            <a:endParaRPr lang="en-GB"/>
          </a:p>
        </p:txBody>
      </p:sp>
    </p:spTree>
    <p:extLst>
      <p:ext uri="{BB962C8B-B14F-4D97-AF65-F5344CB8AC3E}">
        <p14:creationId xmlns:p14="http://schemas.microsoft.com/office/powerpoint/2010/main" val="49624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 established field of research, Computer Supported Cooperative Work or CSCW is now well beyond its first quarter century of existence.</a:t>
            </a:r>
          </a:p>
          <a:p>
            <a:endParaRPr lang="en-US">
              <a:cs typeface="Calibri"/>
            </a:endParaRPr>
          </a:p>
          <a:p>
            <a:r>
              <a:rPr lang="en-US"/>
              <a:t>In fact, collaborative computing technologies antedate CSCW as an organized field by several decades (Schmidt 2011, Ch. 11). What we today generally conceive of as computing technology (i.e., online, real-time transaction processing, in short ‘interactive computing’) was developed in the 1950s to facilitate cooperative work on a large scale, e.g., in air defense or airline reservation, by providing dispersed workers with access to a shared digital representation and thus with the ability to interact by inducing changes to the state of that representation (O’Neill 1992). </a:t>
            </a:r>
            <a:endParaRPr lang="en-US">
              <a:cs typeface="Calibri"/>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8</a:t>
            </a:fld>
            <a:endParaRPr lang="en-GB"/>
          </a:p>
        </p:txBody>
      </p:sp>
    </p:spTree>
    <p:extLst>
      <p:ext uri="{BB962C8B-B14F-4D97-AF65-F5344CB8AC3E}">
        <p14:creationId xmlns:p14="http://schemas.microsoft.com/office/powerpoint/2010/main" val="300319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Synchronous and asynchronous collaboration are two different modes of collaboration that refer to the timing and pace of communication and interaction between team members.</a:t>
            </a:r>
          </a:p>
          <a:p>
            <a:r>
              <a:rPr lang="en-US"/>
              <a:t> </a:t>
            </a:r>
            <a:endParaRPr lang="en-GB"/>
          </a:p>
          <a:p>
            <a:r>
              <a:rPr lang="en-US"/>
              <a:t>Synchronous collaboration refers to real-time collaboration where team members are working together at the same time and communicating in real-time. Examples of synchronous collaboration include in-person meetings, conference calls, and video conferences. In synchronous collaboration, team members can respond to each other in real-time and resolve issues quickly. It is particularly useful for situations where immediate feedback is necessary, such as in crisis management or problem-solving.</a:t>
            </a:r>
            <a:endParaRPr lang="en-GB"/>
          </a:p>
          <a:p>
            <a:r>
              <a:rPr lang="en-US"/>
              <a:t> </a:t>
            </a:r>
            <a:endParaRPr lang="en-GB"/>
          </a:p>
          <a:p>
            <a:r>
              <a:rPr lang="en-US"/>
              <a:t>Asynchronous collaboration, on the other hand, refers to collaboration that occurs at different times and does not require real-time interaction. Examples of asynchronous collaboration include email, messaging, and project management tools. In asynchronous collaboration, team members can work on their own schedule, and communication and feedback are not immediate. This type of collaboration is useful for tasks that do not require immediate attention and can be completed over a longer period, such as research or writing.</a:t>
            </a:r>
          </a:p>
          <a:p>
            <a:endParaRPr lang="en-US">
              <a:cs typeface="Calibri"/>
            </a:endParaRPr>
          </a:p>
          <a:p>
            <a:r>
              <a:rPr lang="en-US"/>
              <a:t>Remote participation refers to the involvement of individuals in a collaboration or project who are not physically present in the same location as the other participants. Remote participation can be achieved through technology, such as video conferencing, instant messaging, or project management tools. Remote participants can still participate in real-time and have a sense of presence and connection with the other participants, but they are physically located elsewhere.</a:t>
            </a:r>
            <a:endParaRPr lang="en-US">
              <a:cs typeface="Calibri" panose="020F0502020204030204"/>
            </a:endParaRPr>
          </a:p>
          <a:p>
            <a:r>
              <a:rPr lang="en-US"/>
              <a:t> </a:t>
            </a:r>
            <a:endParaRPr lang="en-US">
              <a:cs typeface="Calibri" panose="020F0502020204030204"/>
            </a:endParaRPr>
          </a:p>
          <a:p>
            <a:r>
              <a:rPr lang="en-US"/>
              <a:t>Distributed participation refers to the involvement of individuals in a collaboration or project who are not only remote, but also geographically dispersed across multiple locations. Distributed participation is a common characteristic of global or virtual teams, where team members may be located in different countries, time zones, or even continents. In these cases, technology-mediated collaboration is often the only way for team members to work together effectively.</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13</a:t>
            </a:fld>
            <a:endParaRPr lang="en-GB"/>
          </a:p>
        </p:txBody>
      </p:sp>
    </p:spTree>
    <p:extLst>
      <p:ext uri="{BB962C8B-B14F-4D97-AF65-F5344CB8AC3E}">
        <p14:creationId xmlns:p14="http://schemas.microsoft.com/office/powerpoint/2010/main" val="5077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Convenience and accessibility: Technology-mediated collaboration allows team members to participate from anywhere, at any time, making it a convenient and accessible way to work together.</a:t>
            </a:r>
          </a:p>
          <a:p>
            <a:endParaRPr lang="en-US">
              <a:cs typeface="Calibri"/>
            </a:endParaRPr>
          </a:p>
          <a:p>
            <a:r>
              <a:rPr lang="en-US"/>
              <a:t>Rich media: Technology-mediated collaboration often allows for the use of rich media, such as images, videos, and audio, which can enhance communication and facilitate understanding.</a:t>
            </a:r>
            <a:endParaRPr lang="en-GB"/>
          </a:p>
          <a:p>
            <a:r>
              <a:rPr lang="en-US"/>
              <a:t> </a:t>
            </a:r>
            <a:endParaRPr lang="en-GB"/>
          </a:p>
          <a:p>
            <a:r>
              <a:rPr lang="en-US"/>
              <a:t>Scalability: Technology-mediated collaboration allows for larger and more diverse groups to participate, making it scalable for organizations of any size.</a:t>
            </a:r>
            <a:endParaRPr lang="en-GB"/>
          </a:p>
          <a:p>
            <a:r>
              <a:rPr lang="en-US"/>
              <a:t> </a:t>
            </a:r>
            <a:endParaRPr lang="en-GB"/>
          </a:p>
          <a:p>
            <a:r>
              <a:rPr lang="en-US"/>
              <a:t>Permanent record: Technology-mediated collaboration often creates a permanent record of interactions and decisions, which can be useful for documentation and tracking progress.</a:t>
            </a:r>
            <a:endParaRPr lang="en-GB"/>
          </a:p>
          <a:p>
            <a:r>
              <a:rPr lang="en-US"/>
              <a:t> </a:t>
            </a:r>
            <a:endParaRPr lang="en-GB"/>
          </a:p>
          <a:p>
            <a:r>
              <a:rPr lang="en-US"/>
              <a:t>Virtual presence: Through video conferencing and other forms of virtual collaboration, technology-mediated interaction can create a sense of virtual presence, allowing team members to interact as if they were in the same room.</a:t>
            </a:r>
            <a:endParaRPr lang="en-GB"/>
          </a:p>
          <a:p>
            <a:r>
              <a:rPr lang="en-US"/>
              <a:t> </a:t>
            </a:r>
            <a:endParaRPr lang="en-GB"/>
          </a:p>
          <a:p>
            <a:r>
              <a:rPr lang="en-US"/>
              <a:t>Automation: Many forms of technology-mediated collaboration, such as project management tools, allow for automation, which can help to streamline processes and increase efficiency.</a:t>
            </a:r>
            <a:endParaRPr lang="en-GB"/>
          </a:p>
          <a:p>
            <a:endParaRPr lang="en-US">
              <a:cs typeface="Calibri"/>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15</a:t>
            </a:fld>
            <a:endParaRPr lang="en-GB"/>
          </a:p>
        </p:txBody>
      </p:sp>
    </p:spTree>
    <p:extLst>
      <p:ext uri="{BB962C8B-B14F-4D97-AF65-F5344CB8AC3E}">
        <p14:creationId xmlns:p14="http://schemas.microsoft.com/office/powerpoint/2010/main" val="140438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16</a:t>
            </a:fld>
            <a:endParaRPr lang="en-GB"/>
          </a:p>
        </p:txBody>
      </p:sp>
    </p:spTree>
    <p:extLst>
      <p:ext uri="{BB962C8B-B14F-4D97-AF65-F5344CB8AC3E}">
        <p14:creationId xmlns:p14="http://schemas.microsoft.com/office/powerpoint/2010/main" val="154744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17</a:t>
            </a:fld>
            <a:endParaRPr lang="en-GB"/>
          </a:p>
        </p:txBody>
      </p:sp>
    </p:spTree>
    <p:extLst>
      <p:ext uri="{BB962C8B-B14F-4D97-AF65-F5344CB8AC3E}">
        <p14:creationId xmlns:p14="http://schemas.microsoft.com/office/powerpoint/2010/main" val="193310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Joint activity involves at least four basic requirements. All the participants must</a:t>
            </a:r>
          </a:p>
          <a:p>
            <a:r>
              <a:rPr lang="en-US"/>
              <a:t>Maintain an overall picture of the current situation and status of the overall plan as completely as possible based on available reports </a:t>
            </a:r>
          </a:p>
          <a:p>
            <a:r>
              <a:rPr lang="en-US"/>
              <a:t>• Detect possible failures that become more likely as the plan execution evolves, and invoke replanning </a:t>
            </a:r>
          </a:p>
          <a:p>
            <a:r>
              <a:rPr lang="en-US"/>
              <a:t>• Evaluate the viability of proposed changes to plans by agents </a:t>
            </a:r>
          </a:p>
          <a:p>
            <a:r>
              <a:rPr lang="en-US"/>
              <a:t>• Manage replanning when situations exceed individual agents’ capabilities, including recruiting more capable agents to perform the replanning </a:t>
            </a:r>
          </a:p>
          <a:p>
            <a:r>
              <a:rPr lang="en-US"/>
              <a:t>• Manage the </a:t>
            </a:r>
            <a:r>
              <a:rPr lang="en-US" err="1"/>
              <a:t>retasking</a:t>
            </a:r>
            <a:r>
              <a:rPr lang="en-US"/>
              <a:t> of agents when changes occur </a:t>
            </a:r>
          </a:p>
          <a:p>
            <a:r>
              <a:rPr lang="en-US"/>
              <a:t>• Adjust their communications to the agents’ capabilities (for example, graphical interfaces work well for a human but wouldn’t help most agents)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18</a:t>
            </a:fld>
            <a:endParaRPr lang="en-GB"/>
          </a:p>
        </p:txBody>
      </p:sp>
    </p:spTree>
    <p:extLst>
      <p:ext uri="{BB962C8B-B14F-4D97-AF65-F5344CB8AC3E}">
        <p14:creationId xmlns:p14="http://schemas.microsoft.com/office/powerpoint/2010/main" val="201414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Group awareness. This kind of awareness includes providing information to each group member about the status and activities of the other collaborators at a given time. </a:t>
            </a:r>
          </a:p>
          <a:p>
            <a:r>
              <a:rPr lang="en-US"/>
              <a:t>• Workspace awareness. This emphasizes the fact that awareness generally emerges when people share a space. In other words, this kind of awareness refers to a common space that the group members share and where they can bring and discuss their findings and create a common product. </a:t>
            </a:r>
          </a:p>
          <a:p>
            <a:r>
              <a:rPr lang="en-US"/>
              <a:t>• Contextual awareness. This type of awareness relates to the application domain, rather than the users; what content is useful for the group and what the goals are for the current project. </a:t>
            </a:r>
            <a:endParaRPr lang="en-US">
              <a:cs typeface="Calibri"/>
            </a:endParaRPr>
          </a:p>
          <a:p>
            <a:r>
              <a:rPr lang="en-US"/>
              <a:t>• Peripheral awareness. This refers to the human ability to process information at the periphery of the attention, with a very low overhead. In other words, peripheral awareness relates to the information that should be kept separate (on their periphery) from what a participant is currently viewing or doing.</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763CFA1-3342-45D1-9F55-3B6420F5EAE7}" type="slidenum">
              <a:rPr lang="en-GB" smtClean="0"/>
              <a:t>19</a:t>
            </a:fld>
            <a:endParaRPr lang="en-GB"/>
          </a:p>
        </p:txBody>
      </p:sp>
    </p:spTree>
    <p:extLst>
      <p:ext uri="{BB962C8B-B14F-4D97-AF65-F5344CB8AC3E}">
        <p14:creationId xmlns:p14="http://schemas.microsoft.com/office/powerpoint/2010/main" val="284915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edco.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geocaching.com/pla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080/1091939910954016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9_C286ADAA.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psycnet.apa.org/doi/10.1111/j.1460-2466.2002.tb02567.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1080/10919399109540160" TargetMode="External"/><Relationship Id="rId2" Type="http://schemas.openxmlformats.org/officeDocument/2006/relationships/hyperlink" Target="https://psycnet.apa.org/doi/10.1111/j.1460-2466.2002.tb02567.x" TargetMode="External"/><Relationship Id="rId1" Type="http://schemas.openxmlformats.org/officeDocument/2006/relationships/slideLayout" Target="../slideLayouts/slideLayout2.xml"/><Relationship Id="rId4" Type="http://schemas.openxmlformats.org/officeDocument/2006/relationships/hyperlink" Target="https://doi.org/10.1007/s10606-013-9193-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6/j.ijhcs.2006.02.003" TargetMode="External"/><Relationship Id="rId2" Type="http://schemas.openxmlformats.org/officeDocument/2006/relationships/hyperlink" Target="https://doi.org/10.1007/s10606-013-9193-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edco.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16/j.cub.2011.08.06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7/s10606-013-9193-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8901"/>
          </a:solidFill>
        </p:spPr>
        <p:txBody>
          <a:bodyPr vert="horz" lIns="91440" tIns="45720" rIns="91440" bIns="45720" rtlCol="0" anchor="ctr">
            <a:noAutofit/>
          </a:bodyPr>
          <a:lstStyle/>
          <a:p>
            <a:r>
              <a:rPr lang="da-DK" sz="4800" b="1" err="1">
                <a:solidFill>
                  <a:schemeClr val="bg1"/>
                </a:solidFill>
                <a:ea typeface="+mj-lt"/>
                <a:cs typeface="+mj-lt"/>
              </a:rPr>
              <a:t>Introduction</a:t>
            </a:r>
            <a:r>
              <a:rPr lang="da-DK" sz="4800" b="1">
                <a:solidFill>
                  <a:schemeClr val="bg1"/>
                </a:solidFill>
                <a:ea typeface="+mj-lt"/>
                <a:cs typeface="+mj-lt"/>
              </a:rPr>
              <a:t> to </a:t>
            </a:r>
            <a:r>
              <a:rPr lang="da-DK" sz="4800" b="1" err="1">
                <a:solidFill>
                  <a:schemeClr val="bg1"/>
                </a:solidFill>
                <a:ea typeface="+mj-lt"/>
                <a:cs typeface="+mj-lt"/>
              </a:rPr>
              <a:t>Collaborative</a:t>
            </a:r>
            <a:r>
              <a:rPr lang="da-DK" sz="4800" b="1">
                <a:solidFill>
                  <a:schemeClr val="bg1"/>
                </a:solidFill>
                <a:ea typeface="+mj-lt"/>
                <a:cs typeface="+mj-lt"/>
              </a:rPr>
              <a:t> </a:t>
            </a:r>
            <a:r>
              <a:rPr lang="da-DK" sz="4800" b="1" err="1">
                <a:solidFill>
                  <a:schemeClr val="bg1"/>
                </a:solidFill>
                <a:ea typeface="+mj-lt"/>
                <a:cs typeface="+mj-lt"/>
              </a:rPr>
              <a:t>Interaction</a:t>
            </a:r>
            <a:r>
              <a:rPr lang="da-DK" sz="4800" b="1">
                <a:solidFill>
                  <a:schemeClr val="bg1"/>
                </a:solidFill>
                <a:ea typeface="+mj-lt"/>
                <a:cs typeface="+mj-lt"/>
              </a:rPr>
              <a:t> </a:t>
            </a:r>
            <a:r>
              <a:rPr lang="da-DK" sz="4800" b="1" err="1">
                <a:solidFill>
                  <a:schemeClr val="bg1"/>
                </a:solidFill>
                <a:ea typeface="+mj-lt"/>
                <a:cs typeface="+mj-lt"/>
              </a:rPr>
              <a:t>Mediated</a:t>
            </a:r>
            <a:r>
              <a:rPr lang="da-DK" sz="4800" b="1">
                <a:solidFill>
                  <a:schemeClr val="bg1"/>
                </a:solidFill>
                <a:ea typeface="+mj-lt"/>
                <a:cs typeface="+mj-lt"/>
              </a:rPr>
              <a:t> by </a:t>
            </a:r>
            <a:br>
              <a:rPr lang="da-DK" sz="4800" b="1">
                <a:solidFill>
                  <a:schemeClr val="bg1"/>
                </a:solidFill>
                <a:ea typeface="+mj-lt"/>
                <a:cs typeface="+mj-lt"/>
              </a:rPr>
            </a:br>
            <a:r>
              <a:rPr lang="da-DK" sz="4800" b="1">
                <a:solidFill>
                  <a:schemeClr val="bg1"/>
                </a:solidFill>
                <a:ea typeface="+mj-lt"/>
                <a:cs typeface="+mj-lt"/>
              </a:rPr>
              <a:t>Technology Design</a:t>
            </a:r>
            <a:endParaRPr lang="en-US" sz="4800" b="1">
              <a:solidFill>
                <a:schemeClr val="bg1"/>
              </a:solidFill>
              <a:cs typeface="Calibri Light"/>
            </a:endParaRPr>
          </a:p>
        </p:txBody>
      </p:sp>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2"/>
          <a:stretch>
            <a:fillRect/>
          </a:stretch>
        </p:blipFill>
        <p:spPr>
          <a:xfrm>
            <a:off x="4724400" y="3978215"/>
            <a:ext cx="2743200" cy="914400"/>
          </a:xfrm>
          <a:prstGeom prst="rect">
            <a:avLst/>
          </a:prstGeom>
        </p:spPr>
      </p:pic>
      <p:pic>
        <p:nvPicPr>
          <p:cNvPr id="1026" name="Picture 2">
            <a:extLst>
              <a:ext uri="{FF2B5EF4-FFF2-40B4-BE49-F238E27FC236}">
                <a16:creationId xmlns:a16="http://schemas.microsoft.com/office/drawing/2014/main" id="{90D7A214-9968-EA43-C97F-1C5874815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268" y="5524776"/>
            <a:ext cx="3241158" cy="930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39A4B1-EA05-EAC8-2E8D-A1A933E83BCA}"/>
              </a:ext>
            </a:extLst>
          </p:cNvPr>
          <p:cNvSpPr txBox="1"/>
          <p:nvPr/>
        </p:nvSpPr>
        <p:spPr>
          <a:xfrm>
            <a:off x="1523999" y="5805479"/>
            <a:ext cx="6095114" cy="369332"/>
          </a:xfrm>
          <a:prstGeom prst="rect">
            <a:avLst/>
          </a:prstGeom>
          <a:noFill/>
        </p:spPr>
        <p:txBody>
          <a:bodyPr wrap="square">
            <a:spAutoFit/>
          </a:bodyPr>
          <a:lstStyle/>
          <a:p>
            <a:r>
              <a:rPr lang="en-GB">
                <a:hlinkClick r:id="rId4"/>
              </a:rPr>
              <a:t>https://tedco.se/</a:t>
            </a:r>
            <a:r>
              <a:rPr lang="en-GB"/>
              <a:t> </a:t>
            </a:r>
          </a:p>
        </p:txBody>
      </p:sp>
    </p:spTree>
    <p:extLst>
      <p:ext uri="{BB962C8B-B14F-4D97-AF65-F5344CB8AC3E}">
        <p14:creationId xmlns:p14="http://schemas.microsoft.com/office/powerpoint/2010/main" val="152166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CURRENT INSTANCES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WHAT TYPE OF TECHNOLOGIES DO YOU USE FOR COLLABORATIVE INTERACTION? </a:t>
            </a:r>
          </a:p>
          <a:p>
            <a:pPr marL="0" indent="0">
              <a:buNone/>
            </a:pPr>
            <a:endParaRPr lang="da-DK">
              <a:cs typeface="Calibri" panose="020F0502020204030204"/>
            </a:endParaRPr>
          </a:p>
        </p:txBody>
      </p:sp>
    </p:spTree>
    <p:extLst>
      <p:ext uri="{BB962C8B-B14F-4D97-AF65-F5344CB8AC3E}">
        <p14:creationId xmlns:p14="http://schemas.microsoft.com/office/powerpoint/2010/main" val="131693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CURRENT INSTANCES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1600"/>
              </a:spcBef>
              <a:buNone/>
            </a:pPr>
            <a:endParaRPr lang="en-GB"/>
          </a:p>
          <a:p>
            <a:pPr marL="0" indent="0">
              <a:spcBef>
                <a:spcPts val="0"/>
              </a:spcBef>
              <a:buNone/>
            </a:pPr>
            <a:r>
              <a:rPr lang="en-GB" sz="2000" b="1"/>
              <a:t>WHAT TYPE OF TECHNOLOGIES DO YOU USE FOR COLLABORATIVE INTERACTION? </a:t>
            </a:r>
            <a:endParaRPr lang="en-GB" sz="2000" b="1">
              <a:cs typeface="Calibri"/>
            </a:endParaRPr>
          </a:p>
          <a:p>
            <a:pPr marL="0" lvl="0" indent="0" algn="l" rtl="0">
              <a:spcBef>
                <a:spcPts val="0"/>
              </a:spcBef>
              <a:spcAft>
                <a:spcPts val="0"/>
              </a:spcAft>
              <a:buNone/>
            </a:pPr>
            <a:endParaRPr lang="en-GB" sz="2000" b="1"/>
          </a:p>
          <a:p>
            <a:pPr lvl="1">
              <a:spcBef>
                <a:spcPts val="0"/>
              </a:spcBef>
            </a:pPr>
            <a:r>
              <a:rPr lang="en-US" sz="2000"/>
              <a:t>Games</a:t>
            </a:r>
            <a:endParaRPr lang="en-US" sz="2000">
              <a:cs typeface="Calibri"/>
            </a:endParaRPr>
          </a:p>
          <a:p>
            <a:pPr lvl="1">
              <a:spcBef>
                <a:spcPts val="0"/>
              </a:spcBef>
            </a:pPr>
            <a:r>
              <a:rPr lang="en-US" sz="2000"/>
              <a:t>Collaborative writing tools</a:t>
            </a:r>
            <a:endParaRPr lang="en-US" sz="2000">
              <a:cs typeface="Calibri" panose="020F0502020204030204"/>
            </a:endParaRPr>
          </a:p>
          <a:p>
            <a:pPr lvl="1">
              <a:spcBef>
                <a:spcPts val="0"/>
              </a:spcBef>
            </a:pPr>
            <a:r>
              <a:rPr lang="en-US" sz="2000"/>
              <a:t>Project management tools</a:t>
            </a:r>
            <a:endParaRPr lang="en-US" sz="2000">
              <a:cs typeface="Calibri" panose="020F0502020204030204"/>
            </a:endParaRPr>
          </a:p>
          <a:p>
            <a:pPr lvl="1">
              <a:spcBef>
                <a:spcPts val="0"/>
              </a:spcBef>
            </a:pPr>
            <a:r>
              <a:rPr lang="en-US" sz="2000"/>
              <a:t>Learning management tools</a:t>
            </a:r>
            <a:endParaRPr lang="en-US" sz="2000">
              <a:cs typeface="Calibri" panose="020F0502020204030204"/>
            </a:endParaRPr>
          </a:p>
          <a:p>
            <a:pPr lvl="1">
              <a:spcBef>
                <a:spcPts val="0"/>
              </a:spcBef>
            </a:pPr>
            <a:r>
              <a:rPr lang="en-US" sz="2000"/>
              <a:t>Online whiteboard applications</a:t>
            </a:r>
            <a:endParaRPr lang="en-US" sz="2000">
              <a:cs typeface="Calibri" panose="020F0502020204030204"/>
            </a:endParaRPr>
          </a:p>
          <a:p>
            <a:pPr lvl="1">
              <a:spcBef>
                <a:spcPts val="0"/>
              </a:spcBef>
            </a:pPr>
            <a:r>
              <a:rPr lang="en-US" sz="2000"/>
              <a:t>Hybrid meeting technologies</a:t>
            </a:r>
            <a:endParaRPr lang="en-US" sz="2000">
              <a:cs typeface="Calibri" panose="020F0502020204030204"/>
            </a:endParaRPr>
          </a:p>
          <a:p>
            <a:pPr lvl="1">
              <a:spcBef>
                <a:spcPts val="0"/>
              </a:spcBef>
            </a:pPr>
            <a:r>
              <a:rPr lang="en-US" sz="2000"/>
              <a:t>Social media</a:t>
            </a:r>
            <a:endParaRPr lang="en-US" sz="2000">
              <a:cs typeface="Calibri" panose="020F0502020204030204"/>
            </a:endParaRPr>
          </a:p>
          <a:p>
            <a:pPr lvl="1">
              <a:spcBef>
                <a:spcPts val="0"/>
              </a:spcBef>
            </a:pPr>
            <a:r>
              <a:rPr lang="en-US" sz="2000"/>
              <a:t>Drones</a:t>
            </a:r>
            <a:endParaRPr lang="en-US" sz="2000">
              <a:cs typeface="Calibri" panose="020F0502020204030204"/>
            </a:endParaRPr>
          </a:p>
          <a:p>
            <a:pPr lvl="1">
              <a:spcBef>
                <a:spcPts val="0"/>
              </a:spcBef>
            </a:pPr>
            <a:r>
              <a:rPr lang="en-US" sz="2000"/>
              <a:t>Virtual environments</a:t>
            </a:r>
            <a:endParaRPr lang="en-US" sz="2000">
              <a:cs typeface="Calibri" panose="020F0502020204030204"/>
            </a:endParaRPr>
          </a:p>
          <a:p>
            <a:pPr lvl="1">
              <a:spcBef>
                <a:spcPts val="0"/>
              </a:spcBef>
            </a:pPr>
            <a:r>
              <a:rPr lang="en-US" sz="2000"/>
              <a:t>etc., etc.</a:t>
            </a:r>
            <a:endParaRPr lang="en-US" sz="2000">
              <a:cs typeface="Calibri" panose="020F0502020204030204"/>
            </a:endParaRPr>
          </a:p>
          <a:p>
            <a:pPr marL="0" indent="0">
              <a:buNone/>
            </a:pPr>
            <a:endParaRPr lang="da-DK">
              <a:cs typeface="Calibri" panose="020F0502020204030204"/>
            </a:endParaRPr>
          </a:p>
        </p:txBody>
      </p:sp>
      <p:pic>
        <p:nvPicPr>
          <p:cNvPr id="4" name="Picture 4" descr="A picture containing sky, blue&#10;&#10;Description automatically generated">
            <a:extLst>
              <a:ext uri="{FF2B5EF4-FFF2-40B4-BE49-F238E27FC236}">
                <a16:creationId xmlns:a16="http://schemas.microsoft.com/office/drawing/2014/main" id="{0C8AB6F4-3EF6-F289-0896-98949636601D}"/>
              </a:ext>
            </a:extLst>
          </p:cNvPr>
          <p:cNvPicPr>
            <a:picLocks noChangeAspect="1"/>
          </p:cNvPicPr>
          <p:nvPr/>
        </p:nvPicPr>
        <p:blipFill>
          <a:blip r:embed="rId2"/>
          <a:stretch>
            <a:fillRect/>
          </a:stretch>
        </p:blipFill>
        <p:spPr>
          <a:xfrm>
            <a:off x="6853517" y="2894106"/>
            <a:ext cx="3348317" cy="3363258"/>
          </a:xfrm>
          <a:prstGeom prst="rect">
            <a:avLst/>
          </a:prstGeom>
        </p:spPr>
      </p:pic>
      <p:sp>
        <p:nvSpPr>
          <p:cNvPr id="5" name="TextBox 4">
            <a:extLst>
              <a:ext uri="{FF2B5EF4-FFF2-40B4-BE49-F238E27FC236}">
                <a16:creationId xmlns:a16="http://schemas.microsoft.com/office/drawing/2014/main" id="{D7605E81-3F3C-A304-F703-40F1D78DCD59}"/>
              </a:ext>
            </a:extLst>
          </p:cNvPr>
          <p:cNvSpPr txBox="1"/>
          <p:nvPr/>
        </p:nvSpPr>
        <p:spPr>
          <a:xfrm>
            <a:off x="6786282" y="6300694"/>
            <a:ext cx="33483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Image created by Dall-E in February 2023</a:t>
            </a:r>
          </a:p>
        </p:txBody>
      </p:sp>
    </p:spTree>
    <p:extLst>
      <p:ext uri="{BB962C8B-B14F-4D97-AF65-F5344CB8AC3E}">
        <p14:creationId xmlns:p14="http://schemas.microsoft.com/office/powerpoint/2010/main" val="147218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CURRENT INSTANCES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0" indent="0">
              <a:spcBef>
                <a:spcPts val="1600"/>
              </a:spcBef>
              <a:buNone/>
            </a:pPr>
            <a:endParaRPr lang="en-GB"/>
          </a:p>
          <a:p>
            <a:pPr marL="0" lvl="0" indent="0" algn="l" rtl="0">
              <a:spcBef>
                <a:spcPts val="0"/>
              </a:spcBef>
              <a:spcAft>
                <a:spcPts val="0"/>
              </a:spcAft>
              <a:buNone/>
            </a:pPr>
            <a:r>
              <a:rPr lang="en-GB" sz="2000" b="1"/>
              <a:t>MAINSTREAM APPLICATIONS / PRODUCTS</a:t>
            </a:r>
            <a:endParaRPr lang="en-GB" sz="2000" b="1">
              <a:cs typeface="Calibri"/>
            </a:endParaRPr>
          </a:p>
          <a:p>
            <a:pPr lvl="0" algn="l" rtl="0">
              <a:spcBef>
                <a:spcPts val="0"/>
              </a:spcBef>
              <a:spcAft>
                <a:spcPts val="0"/>
              </a:spcAft>
            </a:pPr>
            <a:endParaRPr lang="en-GB" sz="2000" b="1"/>
          </a:p>
          <a:p>
            <a:pPr lvl="1">
              <a:spcBef>
                <a:spcPts val="0"/>
              </a:spcBef>
            </a:pPr>
            <a:r>
              <a:rPr lang="en-US" sz="2000"/>
              <a:t>Google Drive</a:t>
            </a:r>
            <a:endParaRPr lang="en-US" sz="2000">
              <a:cs typeface="Calibri"/>
            </a:endParaRPr>
          </a:p>
          <a:p>
            <a:pPr lvl="1">
              <a:spcBef>
                <a:spcPts val="0"/>
              </a:spcBef>
            </a:pPr>
            <a:r>
              <a:rPr lang="en-US" sz="2000"/>
              <a:t>TikTok – new feature putting videos together</a:t>
            </a:r>
            <a:endParaRPr lang="en-US" sz="2000">
              <a:cs typeface="Calibri"/>
            </a:endParaRPr>
          </a:p>
          <a:p>
            <a:pPr lvl="1">
              <a:spcBef>
                <a:spcPts val="0"/>
              </a:spcBef>
            </a:pPr>
            <a:r>
              <a:rPr lang="en-US" sz="2000"/>
              <a:t>Facebook – special interest groups</a:t>
            </a:r>
            <a:endParaRPr lang="en-US" sz="2000">
              <a:cs typeface="Calibri"/>
            </a:endParaRPr>
          </a:p>
          <a:p>
            <a:pPr lvl="1">
              <a:spcBef>
                <a:spcPts val="0"/>
              </a:spcBef>
            </a:pPr>
            <a:r>
              <a:rPr lang="en-US" sz="2000"/>
              <a:t>Twitter – meet and work together, hashtags</a:t>
            </a:r>
            <a:endParaRPr lang="en-US" sz="2000">
              <a:cs typeface="Calibri"/>
            </a:endParaRPr>
          </a:p>
          <a:p>
            <a:pPr lvl="1">
              <a:spcBef>
                <a:spcPts val="0"/>
              </a:spcBef>
            </a:pPr>
            <a:r>
              <a:rPr lang="en-US" sz="2000"/>
              <a:t>Reddit (community activities)</a:t>
            </a:r>
            <a:endParaRPr lang="en-US" sz="2000">
              <a:cs typeface="Calibri"/>
            </a:endParaRPr>
          </a:p>
          <a:p>
            <a:pPr lvl="1">
              <a:spcBef>
                <a:spcPts val="0"/>
              </a:spcBef>
            </a:pPr>
            <a:r>
              <a:rPr lang="en-US" sz="2000"/>
              <a:t>Discord</a:t>
            </a:r>
            <a:endParaRPr lang="en-US" sz="2000">
              <a:cs typeface="Calibri"/>
            </a:endParaRPr>
          </a:p>
          <a:p>
            <a:pPr lvl="1">
              <a:spcBef>
                <a:spcPts val="0"/>
              </a:spcBef>
            </a:pPr>
            <a:r>
              <a:rPr lang="en-US" sz="2000"/>
              <a:t>Spotify (build a playlist together)</a:t>
            </a:r>
            <a:endParaRPr lang="en-US" sz="2000">
              <a:cs typeface="Calibri"/>
            </a:endParaRPr>
          </a:p>
          <a:p>
            <a:pPr lvl="1">
              <a:spcBef>
                <a:spcPts val="0"/>
              </a:spcBef>
            </a:pPr>
            <a:r>
              <a:rPr lang="en-US" sz="2000"/>
              <a:t>Snapchat</a:t>
            </a:r>
            <a:endParaRPr lang="en-US" sz="2000">
              <a:cs typeface="Calibri"/>
            </a:endParaRPr>
          </a:p>
          <a:p>
            <a:pPr lvl="1">
              <a:spcBef>
                <a:spcPts val="0"/>
              </a:spcBef>
            </a:pPr>
            <a:r>
              <a:rPr lang="en-US" sz="2000" err="1"/>
              <a:t>PokemonGo</a:t>
            </a:r>
            <a:r>
              <a:rPr lang="en-US" sz="2000"/>
              <a:t> (co-located or online)</a:t>
            </a:r>
            <a:endParaRPr lang="en-US" sz="2000">
              <a:cs typeface="Calibri"/>
            </a:endParaRPr>
          </a:p>
          <a:p>
            <a:pPr lvl="1">
              <a:spcBef>
                <a:spcPts val="0"/>
              </a:spcBef>
            </a:pPr>
            <a:r>
              <a:rPr lang="en-US" sz="2000">
                <a:cs typeface="Calibri"/>
              </a:rPr>
              <a:t>Notion</a:t>
            </a:r>
            <a:endParaRPr lang="en-US" sz="2000"/>
          </a:p>
          <a:p>
            <a:pPr lvl="1">
              <a:spcBef>
                <a:spcPts val="0"/>
              </a:spcBef>
            </a:pPr>
            <a:r>
              <a:rPr lang="en-US" sz="2000"/>
              <a:t>Digital (smart, virtual, voice) assistants</a:t>
            </a:r>
            <a:endParaRPr lang="en-US" sz="2000">
              <a:cs typeface="Calibri" panose="020F0502020204030204"/>
            </a:endParaRPr>
          </a:p>
          <a:p>
            <a:pPr lvl="1">
              <a:spcBef>
                <a:spcPts val="0"/>
              </a:spcBef>
            </a:pPr>
            <a:r>
              <a:rPr lang="en-US" sz="2000"/>
              <a:t>GPS – </a:t>
            </a:r>
            <a:r>
              <a:rPr lang="en-US" sz="2000" err="1"/>
              <a:t>geocahching</a:t>
            </a:r>
            <a:r>
              <a:rPr lang="en-US" sz="2000"/>
              <a:t> (playful way of sharing - </a:t>
            </a:r>
            <a:r>
              <a:rPr lang="en-US" sz="2000">
                <a:hlinkClick r:id="rId2"/>
              </a:rPr>
              <a:t>https://www.geocaching.com/play</a:t>
            </a:r>
            <a:r>
              <a:rPr lang="en-US" sz="2000"/>
              <a:t>) </a:t>
            </a:r>
            <a:endParaRPr lang="en-US" sz="2000">
              <a:cs typeface="Calibri"/>
            </a:endParaRPr>
          </a:p>
          <a:p>
            <a:pPr lvl="1">
              <a:spcBef>
                <a:spcPts val="0"/>
              </a:spcBef>
            </a:pPr>
            <a:r>
              <a:rPr lang="en-US" sz="2000"/>
              <a:t>What else?</a:t>
            </a:r>
            <a:endParaRPr lang="en-US" sz="2000">
              <a:cs typeface="Calibri"/>
            </a:endParaRPr>
          </a:p>
          <a:p>
            <a:pPr marL="0" indent="0">
              <a:buNone/>
            </a:pPr>
            <a:endParaRPr lang="da-DK">
              <a:cs typeface="Calibri" panose="020F0502020204030204"/>
            </a:endParaRPr>
          </a:p>
        </p:txBody>
      </p:sp>
    </p:spTree>
    <p:extLst>
      <p:ext uri="{BB962C8B-B14F-4D97-AF65-F5344CB8AC3E}">
        <p14:creationId xmlns:p14="http://schemas.microsoft.com/office/powerpoint/2010/main" val="163930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DIMENSIONS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1600"/>
              </a:spcBef>
              <a:buNone/>
            </a:pPr>
            <a:endParaRPr lang="en-GB"/>
          </a:p>
          <a:p>
            <a:pPr marL="0" indent="0">
              <a:spcBef>
                <a:spcPts val="0"/>
              </a:spcBef>
              <a:buNone/>
            </a:pPr>
            <a:r>
              <a:rPr lang="en-GB" sz="2000" b="1"/>
              <a:t>DIMENSIONS OF COLLABORATIVE INTERACTION</a:t>
            </a:r>
            <a:endParaRPr lang="en-GB"/>
          </a:p>
          <a:p>
            <a:pPr marL="0" indent="0">
              <a:spcBef>
                <a:spcPts val="0"/>
              </a:spcBef>
              <a:buNone/>
            </a:pPr>
            <a:endParaRPr lang="en-GB" sz="2000" b="1">
              <a:cs typeface="Calibri"/>
            </a:endParaRPr>
          </a:p>
          <a:p>
            <a:pPr marL="457200" indent="-317500">
              <a:buSzPts val="1400"/>
              <a:buChar char="➔"/>
            </a:pPr>
            <a:r>
              <a:rPr lang="en-GB" sz="2000"/>
              <a:t>Temporality: </a:t>
            </a:r>
            <a:endParaRPr lang="en-GB"/>
          </a:p>
          <a:p>
            <a:pPr marL="914400" lvl="1" indent="-317500">
              <a:buSzPts val="1400"/>
              <a:buChar char="➔"/>
            </a:pPr>
            <a:r>
              <a:rPr lang="en-GB" sz="1600"/>
              <a:t>Synchronous Collaboration</a:t>
            </a:r>
            <a:endParaRPr lang="en-GB" sz="1600">
              <a:cs typeface="Calibri"/>
            </a:endParaRPr>
          </a:p>
          <a:p>
            <a:pPr marL="914400" lvl="1" indent="-317500">
              <a:buSzPts val="1400"/>
              <a:buChar char="➔"/>
            </a:pPr>
            <a:r>
              <a:rPr lang="en-GB" sz="1600"/>
              <a:t>Asynchronous Collaboration </a:t>
            </a:r>
            <a:endParaRPr lang="en-GB" sz="1600">
              <a:cs typeface="Calibri"/>
            </a:endParaRPr>
          </a:p>
          <a:p>
            <a:pPr marL="457200" indent="-317500">
              <a:buSzPts val="1400"/>
              <a:buChar char="➔"/>
            </a:pPr>
            <a:r>
              <a:rPr lang="en-US" sz="2000"/>
              <a:t>Spatiality: </a:t>
            </a:r>
            <a:endParaRPr lang="en-US" sz="2000">
              <a:cs typeface="Calibri"/>
            </a:endParaRPr>
          </a:p>
          <a:p>
            <a:pPr marL="914400" lvl="1" indent="-317500">
              <a:buSzPts val="1400"/>
              <a:buChar char="➔"/>
            </a:pPr>
            <a:r>
              <a:rPr lang="en-US" sz="1600"/>
              <a:t>Face to face Collaboration</a:t>
            </a:r>
            <a:endParaRPr lang="en-US" sz="1600">
              <a:cs typeface="Calibri"/>
            </a:endParaRPr>
          </a:p>
          <a:p>
            <a:pPr marL="914400" lvl="1" indent="-317500">
              <a:buSzPts val="1400"/>
              <a:buChar char="➔"/>
            </a:pPr>
            <a:r>
              <a:rPr lang="en-US" sz="1600"/>
              <a:t>Remote and Distributed Collaboration </a:t>
            </a:r>
            <a:endParaRPr lang="en-US" sz="1600">
              <a:cs typeface="Calibri"/>
            </a:endParaRPr>
          </a:p>
          <a:p>
            <a:pPr marL="139700" lvl="0" indent="0" algn="l" rtl="0">
              <a:spcBef>
                <a:spcPts val="1000"/>
              </a:spcBef>
              <a:spcAft>
                <a:spcPts val="0"/>
              </a:spcAft>
              <a:buSzPts val="1400"/>
              <a:buNone/>
            </a:pPr>
            <a:endParaRPr lang="en-GB" sz="2000">
              <a:cs typeface="Calibri" panose="020F0502020204030204"/>
            </a:endParaRPr>
          </a:p>
          <a:p>
            <a:pPr marL="0" indent="0">
              <a:buNone/>
            </a:pPr>
            <a:endParaRPr lang="da-DK">
              <a:cs typeface="Calibri" panose="020F0502020204030204"/>
            </a:endParaRPr>
          </a:p>
        </p:txBody>
      </p:sp>
    </p:spTree>
    <p:extLst>
      <p:ext uri="{BB962C8B-B14F-4D97-AF65-F5344CB8AC3E}">
        <p14:creationId xmlns:p14="http://schemas.microsoft.com/office/powerpoint/2010/main" val="324774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DIMENSIONS</a:t>
            </a:r>
            <a:endParaRPr lang="da-DK" b="1">
              <a:solidFill>
                <a:schemeClr val="bg1"/>
              </a:solidFill>
            </a:endParaRPr>
          </a:p>
        </p:txBody>
      </p:sp>
      <p:pic>
        <p:nvPicPr>
          <p:cNvPr id="7" name="Picture 5" descr="Diagram&#10;&#10;Description automatically generated">
            <a:extLst>
              <a:ext uri="{FF2B5EF4-FFF2-40B4-BE49-F238E27FC236}">
                <a16:creationId xmlns:a16="http://schemas.microsoft.com/office/drawing/2014/main" id="{D1C9481E-DD88-85D5-B1EC-402D3267C24E}"/>
              </a:ext>
            </a:extLst>
          </p:cNvPr>
          <p:cNvPicPr>
            <a:picLocks noChangeAspect="1"/>
          </p:cNvPicPr>
          <p:nvPr/>
        </p:nvPicPr>
        <p:blipFill>
          <a:blip r:embed="rId2"/>
          <a:stretch>
            <a:fillRect/>
          </a:stretch>
        </p:blipFill>
        <p:spPr>
          <a:xfrm>
            <a:off x="3200195" y="1909514"/>
            <a:ext cx="6145259" cy="4379644"/>
          </a:xfrm>
          <a:prstGeom prst="rect">
            <a:avLst/>
          </a:prstGeom>
        </p:spPr>
      </p:pic>
      <p:sp>
        <p:nvSpPr>
          <p:cNvPr id="10" name="TextBox 9">
            <a:extLst>
              <a:ext uri="{FF2B5EF4-FFF2-40B4-BE49-F238E27FC236}">
                <a16:creationId xmlns:a16="http://schemas.microsoft.com/office/drawing/2014/main" id="{4F1E1008-850A-A621-443E-D6F628C54817}"/>
              </a:ext>
            </a:extLst>
          </p:cNvPr>
          <p:cNvSpPr txBox="1"/>
          <p:nvPr/>
        </p:nvSpPr>
        <p:spPr>
          <a:xfrm>
            <a:off x="1579032" y="6359871"/>
            <a:ext cx="10216559" cy="646331"/>
          </a:xfrm>
          <a:prstGeom prst="rect">
            <a:avLst/>
          </a:prstGeom>
          <a:noFill/>
        </p:spPr>
        <p:txBody>
          <a:bodyPr wrap="square" lIns="91440" tIns="45720" rIns="91440" bIns="45720" anchor="t">
            <a:spAutoFit/>
          </a:bodyPr>
          <a:lstStyle/>
          <a:p>
            <a:r>
              <a:rPr lang="en-GB" sz="1200">
                <a:ea typeface="+mn-lt"/>
                <a:cs typeface="+mn-lt"/>
              </a:rPr>
              <a:t>Johansen, R. 1991. Groupware:  Future Directions and Wild Cards. In Journal of Organizational Computing, 1, 2, 219-227. DOI= </a:t>
            </a:r>
            <a:r>
              <a:rPr lang="en-GB" sz="1200">
                <a:ea typeface="+mn-lt"/>
                <a:cs typeface="+mn-lt"/>
                <a:hlinkClick r:id="rId3"/>
              </a:rPr>
              <a:t>http://dx.doi.org/10.1080/10919399109540160</a:t>
            </a:r>
            <a:r>
              <a:rPr lang="en-GB" sz="1200">
                <a:ea typeface="+mn-lt"/>
                <a:cs typeface="+mn-lt"/>
              </a:rPr>
              <a:t>. </a:t>
            </a:r>
            <a:endParaRPr lang="en-US" sz="1200"/>
          </a:p>
          <a:p>
            <a:endParaRPr lang="en-GB" sz="1200">
              <a:cs typeface="Calibri"/>
            </a:endParaRPr>
          </a:p>
        </p:txBody>
      </p:sp>
    </p:spTree>
    <p:extLst>
      <p:ext uri="{BB962C8B-B14F-4D97-AF65-F5344CB8AC3E}">
        <p14:creationId xmlns:p14="http://schemas.microsoft.com/office/powerpoint/2010/main" val="111234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OPPORTUNITIES &amp; CHALLENGES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indent="0">
              <a:spcBef>
                <a:spcPts val="0"/>
              </a:spcBef>
              <a:buNone/>
            </a:pPr>
            <a:r>
              <a:rPr lang="en-GB" sz="2000" b="1"/>
              <a:t>OPPORTUNITIES OF TECHNOLOGY MEDIATED COLLABORATIVE INTERACTION</a:t>
            </a:r>
            <a:endParaRPr lang="en-GB"/>
          </a:p>
          <a:p>
            <a:pPr marL="0" lvl="0" indent="0" algn="l" rtl="0">
              <a:spcBef>
                <a:spcPts val="0"/>
              </a:spcBef>
              <a:spcAft>
                <a:spcPts val="0"/>
              </a:spcAft>
              <a:buNone/>
            </a:pPr>
            <a:endParaRPr lang="en-GB" sz="2000" b="1"/>
          </a:p>
          <a:p>
            <a:pPr marL="457200" indent="-317500">
              <a:buSzPts val="1400"/>
              <a:buChar char="➔"/>
            </a:pPr>
            <a:r>
              <a:rPr lang="en-GB" sz="2000">
                <a:cs typeface="Calibri"/>
              </a:rPr>
              <a:t>Accessibility, convenience and efficiency; allows team members to collaborate from anywhere at any time and increased access to information and resources</a:t>
            </a:r>
          </a:p>
          <a:p>
            <a:pPr marL="457200" indent="-317500">
              <a:buSzPts val="1400"/>
              <a:buChar char="➔"/>
            </a:pPr>
            <a:r>
              <a:rPr lang="en-GB" sz="2000"/>
              <a:t>Rich media; allows team members share information in various formats e.g. images, videos, audio </a:t>
            </a:r>
            <a:endParaRPr lang="en-GB" sz="2000">
              <a:cs typeface="Calibri"/>
            </a:endParaRPr>
          </a:p>
          <a:p>
            <a:pPr marL="457200" indent="-317500">
              <a:buSzPts val="1400"/>
              <a:buChar char="➔"/>
            </a:pPr>
            <a:r>
              <a:rPr lang="en-GB" sz="2000">
                <a:cs typeface="Calibri"/>
              </a:rPr>
              <a:t>Scalability; allows team members to participate in large group sizes and diverse groups</a:t>
            </a:r>
          </a:p>
          <a:p>
            <a:pPr marL="457200" indent="-317500">
              <a:buSzPts val="1400"/>
              <a:buChar char="➔"/>
            </a:pPr>
            <a:r>
              <a:rPr lang="en-GB" sz="2000">
                <a:cs typeface="Calibri"/>
              </a:rPr>
              <a:t>Documentation; allows team members to keep permanent or temporary records to document and track the progress of their collaboration process and output</a:t>
            </a:r>
          </a:p>
          <a:p>
            <a:pPr marL="139700" indent="0">
              <a:buSzPts val="1400"/>
              <a:buNone/>
            </a:pPr>
            <a:endParaRPr lang="en-GB" sz="2000">
              <a:cs typeface="Calibri"/>
            </a:endParaRPr>
          </a:p>
          <a:p>
            <a:pPr marL="139700" indent="0">
              <a:buSzPts val="1400"/>
              <a:buNone/>
            </a:pPr>
            <a:endParaRPr lang="en-GB" sz="2000">
              <a:cs typeface="Calibri"/>
            </a:endParaRPr>
          </a:p>
          <a:p>
            <a:pPr marL="0" indent="0">
              <a:buNone/>
            </a:pPr>
            <a:endParaRPr lang="da-DK">
              <a:cs typeface="Calibri" panose="020F0502020204030204"/>
            </a:endParaRPr>
          </a:p>
        </p:txBody>
      </p:sp>
    </p:spTree>
    <p:extLst>
      <p:ext uri="{BB962C8B-B14F-4D97-AF65-F5344CB8AC3E}">
        <p14:creationId xmlns:p14="http://schemas.microsoft.com/office/powerpoint/2010/main" val="417113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normAutofit/>
          </a:bodyPr>
          <a:lstStyle/>
          <a:p>
            <a:r>
              <a:rPr lang="sv-SE" b="1">
                <a:solidFill>
                  <a:schemeClr val="bg1"/>
                </a:solidFill>
              </a:rPr>
              <a:t>COLLABORATIVE INTERACTION</a:t>
            </a:r>
            <a:r>
              <a:rPr lang="sv-SE" b="1">
                <a:solidFill>
                  <a:schemeClr val="bg1"/>
                </a:solidFill>
                <a:ea typeface="+mj-lt"/>
                <a:cs typeface="+mj-lt"/>
              </a:rPr>
              <a:t>: </a:t>
            </a:r>
            <a:br>
              <a:rPr lang="sv-SE" b="1">
                <a:solidFill>
                  <a:schemeClr val="bg1"/>
                </a:solidFill>
                <a:ea typeface="+mj-lt"/>
                <a:cs typeface="+mj-lt"/>
              </a:rPr>
            </a:br>
            <a:r>
              <a:rPr lang="sv-SE" b="1">
                <a:solidFill>
                  <a:schemeClr val="bg1"/>
                </a:solidFill>
                <a:ea typeface="+mj-lt"/>
                <a:cs typeface="+mj-lt"/>
              </a:rPr>
              <a:t>OPPORTUNITIES &amp; CHALLENGES</a:t>
            </a:r>
            <a:endParaRPr lang="sv-SE">
              <a:solidFill>
                <a:schemeClr val="bg1"/>
              </a:solidFill>
              <a:ea typeface="+mj-lt"/>
              <a:cs typeface="+mj-lt"/>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1600"/>
              </a:spcBef>
              <a:buNone/>
            </a:pPr>
            <a:endParaRPr lang="en-GB"/>
          </a:p>
          <a:p>
            <a:pPr marL="0" indent="0">
              <a:spcBef>
                <a:spcPts val="0"/>
              </a:spcBef>
              <a:buNone/>
            </a:pPr>
            <a:r>
              <a:rPr lang="en-GB" sz="2000" b="1"/>
              <a:t>CHALLENGES OF TECHNOLOGY MEDIATED COLLABORATIVE INTERACTION</a:t>
            </a:r>
            <a:endParaRPr lang="en-GB"/>
          </a:p>
          <a:p>
            <a:pPr marL="0" lvl="0" indent="0" algn="l" rtl="0">
              <a:spcBef>
                <a:spcPts val="0"/>
              </a:spcBef>
              <a:spcAft>
                <a:spcPts val="0"/>
              </a:spcAft>
              <a:buNone/>
            </a:pPr>
            <a:endParaRPr lang="en-GB" sz="2000" b="1"/>
          </a:p>
          <a:p>
            <a:pPr marL="457200" indent="-317500">
              <a:buSzPts val="1400"/>
              <a:buChar char="➔"/>
            </a:pPr>
            <a:r>
              <a:rPr lang="en-GB" sz="2000">
                <a:cs typeface="Calibri" panose="020F0502020204030204"/>
              </a:rPr>
              <a:t>Personal interaction; limitations of remote collaboration in building connections</a:t>
            </a:r>
          </a:p>
          <a:p>
            <a:pPr marL="457200" indent="-317500">
              <a:buSzPts val="1400"/>
              <a:buChar char="➔"/>
            </a:pPr>
            <a:r>
              <a:rPr lang="en-GB" sz="2000">
                <a:cs typeface="Calibri" panose="020F0502020204030204"/>
              </a:rPr>
              <a:t>Communication breakdowns; flaws in reflecting ideas or opinions in asynchronous interaction</a:t>
            </a:r>
          </a:p>
          <a:p>
            <a:pPr marL="457200" indent="-317500">
              <a:buSzPts val="1400"/>
              <a:buChar char="➔"/>
            </a:pPr>
            <a:r>
              <a:rPr lang="en-GB" sz="2000">
                <a:cs typeface="Calibri" panose="020F0502020204030204"/>
              </a:rPr>
              <a:t>Challenges in representation and expression; pitfalls in new forms of identities and participation in group work (e.g. avatars, emotional expressions etc.)</a:t>
            </a:r>
          </a:p>
          <a:p>
            <a:pPr marL="457200" indent="-317500">
              <a:buSzPts val="1400"/>
              <a:buChar char="➔"/>
            </a:pPr>
            <a:r>
              <a:rPr lang="en-GB" sz="2000">
                <a:cs typeface="Calibri" panose="020F0502020204030204"/>
              </a:rPr>
              <a:t>Technical difficulties </a:t>
            </a:r>
          </a:p>
          <a:p>
            <a:pPr marL="0" indent="0">
              <a:buNone/>
            </a:pPr>
            <a:endParaRPr lang="da-DK">
              <a:cs typeface="Calibri" panose="020F0502020204030204"/>
            </a:endParaRPr>
          </a:p>
        </p:txBody>
      </p:sp>
    </p:spTree>
    <p:extLst>
      <p:ext uri="{BB962C8B-B14F-4D97-AF65-F5344CB8AC3E}">
        <p14:creationId xmlns:p14="http://schemas.microsoft.com/office/powerpoint/2010/main" val="314347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DESIGN PRINCIPLES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1600"/>
              </a:spcBef>
              <a:buNone/>
            </a:pPr>
            <a:endParaRPr lang="en-GB"/>
          </a:p>
          <a:p>
            <a:pPr marL="0" indent="0">
              <a:spcBef>
                <a:spcPts val="0"/>
              </a:spcBef>
              <a:buNone/>
            </a:pPr>
            <a:r>
              <a:rPr lang="en-GB" sz="2000" b="1"/>
              <a:t>DESIGN PRINCIPLES OF COLLABORATIVE INTERACTION</a:t>
            </a:r>
            <a:endParaRPr lang="en-GB"/>
          </a:p>
          <a:p>
            <a:pPr marL="0" lvl="0" indent="0" algn="l" rtl="0">
              <a:spcBef>
                <a:spcPts val="0"/>
              </a:spcBef>
              <a:spcAft>
                <a:spcPts val="0"/>
              </a:spcAft>
              <a:buNone/>
            </a:pPr>
            <a:endParaRPr lang="en-GB" sz="2000">
              <a:cs typeface="Calibri"/>
            </a:endParaRPr>
          </a:p>
          <a:p>
            <a:pPr marL="0" indent="0">
              <a:spcBef>
                <a:spcPts val="0"/>
              </a:spcBef>
              <a:buNone/>
            </a:pPr>
            <a:r>
              <a:rPr lang="en-GB" sz="2000">
                <a:ea typeface="+mn-lt"/>
                <a:cs typeface="+mn-lt"/>
              </a:rPr>
              <a:t>Technology design that mediate collaborative interaction seeks to support;</a:t>
            </a:r>
            <a:endParaRPr lang="en-GB">
              <a:ea typeface="+mn-lt"/>
              <a:cs typeface="+mn-lt"/>
            </a:endParaRPr>
          </a:p>
          <a:p>
            <a:pPr marL="457200" indent="-317500">
              <a:buSzPts val="1400"/>
              <a:buChar char="➔"/>
            </a:pPr>
            <a:r>
              <a:rPr lang="en-GB" sz="2000">
                <a:cs typeface="Calibri"/>
              </a:rPr>
              <a:t>Joint activity</a:t>
            </a:r>
          </a:p>
          <a:p>
            <a:pPr marL="457200" indent="-317500">
              <a:buSzPts val="1400"/>
              <a:buChar char="➔"/>
            </a:pPr>
            <a:r>
              <a:rPr lang="en-US" sz="2000">
                <a:cs typeface="Calibri"/>
              </a:rPr>
              <a:t>Awareness </a:t>
            </a:r>
            <a:endParaRPr lang="en-GB" sz="2000"/>
          </a:p>
          <a:p>
            <a:pPr marL="457200" indent="-317500">
              <a:buSzPts val="1400"/>
              <a:buChar char="➔"/>
            </a:pPr>
            <a:r>
              <a:rPr lang="en-GB" sz="2000"/>
              <a:t>Interpersonal interaction</a:t>
            </a:r>
            <a:endParaRPr lang="en-GB" sz="2000">
              <a:cs typeface="Calibri" panose="020F0502020204030204"/>
            </a:endParaRPr>
          </a:p>
          <a:p>
            <a:pPr marL="139700" indent="0">
              <a:buSzPts val="1400"/>
              <a:buNone/>
            </a:pPr>
            <a:endParaRPr lang="en-GB" sz="2000">
              <a:cs typeface="Calibri" panose="020F0502020204030204"/>
            </a:endParaRPr>
          </a:p>
          <a:p>
            <a:pPr marL="0" indent="0">
              <a:buNone/>
            </a:pPr>
            <a:endParaRPr lang="da-DK">
              <a:cs typeface="Calibri" panose="020F0502020204030204"/>
            </a:endParaRPr>
          </a:p>
        </p:txBody>
      </p:sp>
    </p:spTree>
    <p:extLst>
      <p:ext uri="{BB962C8B-B14F-4D97-AF65-F5344CB8AC3E}">
        <p14:creationId xmlns:p14="http://schemas.microsoft.com/office/powerpoint/2010/main" val="3438587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DESIGN PRINCIPLES: DESIGN PRINCIPLES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1600"/>
              </a:spcBef>
              <a:buNone/>
            </a:pPr>
            <a:endParaRPr lang="en-GB"/>
          </a:p>
          <a:p>
            <a:pPr marL="0" indent="0">
              <a:spcBef>
                <a:spcPts val="0"/>
              </a:spcBef>
              <a:buNone/>
            </a:pPr>
            <a:r>
              <a:rPr lang="en-GB" sz="2000" b="1"/>
              <a:t>JOINT ACTIVITY</a:t>
            </a:r>
            <a:endParaRPr lang="en-GB"/>
          </a:p>
          <a:p>
            <a:pPr marL="0" lvl="0" indent="0" algn="l" rtl="0">
              <a:spcBef>
                <a:spcPts val="0"/>
              </a:spcBef>
              <a:spcAft>
                <a:spcPts val="0"/>
              </a:spcAft>
              <a:buNone/>
            </a:pPr>
            <a:endParaRPr lang="en-GB" sz="2000">
              <a:cs typeface="Calibri"/>
            </a:endParaRPr>
          </a:p>
          <a:p>
            <a:pPr marL="0" indent="0">
              <a:spcBef>
                <a:spcPts val="0"/>
              </a:spcBef>
              <a:buNone/>
            </a:pPr>
            <a:r>
              <a:rPr lang="en-GB" sz="2000">
                <a:cs typeface="Calibri"/>
              </a:rPr>
              <a:t>In a joint activity collaborators requires to;</a:t>
            </a:r>
          </a:p>
          <a:p>
            <a:pPr marL="457200" indent="-317500">
              <a:buSzPts val="1400"/>
              <a:buChar char="➔"/>
            </a:pPr>
            <a:r>
              <a:rPr lang="en-US" sz="2000">
                <a:cs typeface="Calibri"/>
              </a:rPr>
              <a:t>Enter into agreement that the participants intend to work together</a:t>
            </a:r>
            <a:endParaRPr lang="en-GB" sz="2000">
              <a:cs typeface="Calibri"/>
            </a:endParaRPr>
          </a:p>
          <a:p>
            <a:pPr marL="457200" indent="-317500">
              <a:buSzPts val="1400"/>
              <a:buChar char="➔"/>
            </a:pPr>
            <a:r>
              <a:rPr lang="en-US" sz="2000">
                <a:cs typeface="Calibri"/>
              </a:rPr>
              <a:t>Be mutually predictable in their action</a:t>
            </a:r>
            <a:endParaRPr lang="en-GB" sz="2000">
              <a:cs typeface="Calibri"/>
            </a:endParaRPr>
          </a:p>
          <a:p>
            <a:pPr marL="457200" indent="-317500">
              <a:buSzPts val="1400"/>
              <a:buChar char="➔"/>
            </a:pPr>
            <a:r>
              <a:rPr lang="en-GB" sz="2000"/>
              <a:t>Be mutually directable</a:t>
            </a:r>
            <a:endParaRPr lang="en-GB" sz="2000">
              <a:cs typeface="Calibri" panose="020F0502020204030204"/>
            </a:endParaRPr>
          </a:p>
          <a:p>
            <a:pPr marL="457200" indent="-317500">
              <a:buSzPts val="1400"/>
              <a:buChar char="➔"/>
            </a:pPr>
            <a:r>
              <a:rPr lang="en-GB" sz="2000">
                <a:cs typeface="Calibri" panose="020F0502020204030204"/>
              </a:rPr>
              <a:t>Maintain common ground</a:t>
            </a:r>
          </a:p>
          <a:p>
            <a:pPr marL="0" indent="0">
              <a:buNone/>
            </a:pPr>
            <a:endParaRPr lang="da-DK">
              <a:cs typeface="Calibri" panose="020F0502020204030204"/>
            </a:endParaRPr>
          </a:p>
        </p:txBody>
      </p:sp>
      <p:sp>
        <p:nvSpPr>
          <p:cNvPr id="4" name="TextBox 3">
            <a:extLst>
              <a:ext uri="{FF2B5EF4-FFF2-40B4-BE49-F238E27FC236}">
                <a16:creationId xmlns:a16="http://schemas.microsoft.com/office/drawing/2014/main" id="{8E881162-E552-99CC-B5CF-CA6277B1FF76}"/>
              </a:ext>
            </a:extLst>
          </p:cNvPr>
          <p:cNvSpPr txBox="1"/>
          <p:nvPr/>
        </p:nvSpPr>
        <p:spPr>
          <a:xfrm>
            <a:off x="839694" y="6113930"/>
            <a:ext cx="105200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G. Klien, D. D. Woods, J. M. Bradshaw, R. R. Hoffman and P. J. </a:t>
            </a:r>
            <a:r>
              <a:rPr lang="en-US" sz="1200" err="1"/>
              <a:t>Feltovich</a:t>
            </a:r>
            <a:r>
              <a:rPr lang="en-US" sz="1200"/>
              <a:t>, "Ten challenges for making automation a "team player" in joint human-agent activity," in IEEE Intelligent Systems, vol. 19, no. 6, pp. 91-95, Nov.-Dec. 2004, </a:t>
            </a:r>
            <a:r>
              <a:rPr lang="en-US" sz="1200" err="1"/>
              <a:t>doi</a:t>
            </a:r>
            <a:r>
              <a:rPr lang="en-US" sz="1200"/>
              <a:t>: 10.1109/MIS.2004.74. </a:t>
            </a:r>
          </a:p>
        </p:txBody>
      </p:sp>
    </p:spTree>
    <p:extLst>
      <p:ext uri="{BB962C8B-B14F-4D97-AF65-F5344CB8AC3E}">
        <p14:creationId xmlns:p14="http://schemas.microsoft.com/office/powerpoint/2010/main" val="347922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DESIGN PRINCIPLES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1600"/>
              </a:spcBef>
              <a:buNone/>
            </a:pPr>
            <a:endParaRPr lang="en-GB"/>
          </a:p>
          <a:p>
            <a:pPr marL="0" indent="0">
              <a:spcBef>
                <a:spcPts val="0"/>
              </a:spcBef>
              <a:buNone/>
            </a:pPr>
            <a:r>
              <a:rPr lang="en-GB" sz="2000" b="1"/>
              <a:t>AWARENESS</a:t>
            </a:r>
            <a:endParaRPr lang="en-GB"/>
          </a:p>
          <a:p>
            <a:pPr marL="0" lvl="0" indent="0" algn="l" rtl="0">
              <a:spcBef>
                <a:spcPts val="0"/>
              </a:spcBef>
              <a:spcAft>
                <a:spcPts val="0"/>
              </a:spcAft>
              <a:buNone/>
            </a:pPr>
            <a:endParaRPr lang="en-GB" sz="2000">
              <a:cs typeface="Calibri"/>
            </a:endParaRPr>
          </a:p>
          <a:p>
            <a:pPr marL="0" indent="0">
              <a:spcBef>
                <a:spcPts val="0"/>
              </a:spcBef>
              <a:buNone/>
            </a:pPr>
            <a:r>
              <a:rPr lang="en-GB" sz="2000">
                <a:cs typeface="Calibri"/>
              </a:rPr>
              <a:t>Awareness in collaborative interaction entails;</a:t>
            </a:r>
          </a:p>
          <a:p>
            <a:pPr marL="457200" indent="-317500">
              <a:buSzPts val="1400"/>
              <a:buChar char="➔"/>
            </a:pPr>
            <a:r>
              <a:rPr lang="en-US" sz="2000">
                <a:cs typeface="Calibri"/>
              </a:rPr>
              <a:t>Group awareness</a:t>
            </a:r>
            <a:endParaRPr lang="en-GB" sz="2000">
              <a:cs typeface="Calibri"/>
            </a:endParaRPr>
          </a:p>
          <a:p>
            <a:pPr marL="457200" indent="-317500">
              <a:buSzPts val="1400"/>
              <a:buChar char="➔"/>
            </a:pPr>
            <a:r>
              <a:rPr lang="en-US" sz="2000">
                <a:cs typeface="Calibri"/>
              </a:rPr>
              <a:t>Workspace awareness</a:t>
            </a:r>
            <a:endParaRPr lang="en-GB" sz="2000">
              <a:cs typeface="Calibri"/>
            </a:endParaRPr>
          </a:p>
          <a:p>
            <a:pPr marL="457200" indent="-317500">
              <a:buSzPts val="1400"/>
              <a:buChar char="➔"/>
            </a:pPr>
            <a:r>
              <a:rPr lang="en-GB" sz="2000"/>
              <a:t>Contextual awareness</a:t>
            </a:r>
            <a:endParaRPr lang="en-GB" sz="2000">
              <a:cs typeface="Calibri"/>
            </a:endParaRPr>
          </a:p>
          <a:p>
            <a:pPr marL="457200" indent="-317500">
              <a:buSzPts val="1400"/>
              <a:buChar char="➔"/>
            </a:pPr>
            <a:r>
              <a:rPr lang="en-GB" sz="2000">
                <a:cs typeface="Calibri"/>
              </a:rPr>
              <a:t>Peripheral awareness</a:t>
            </a:r>
          </a:p>
          <a:p>
            <a:pPr marL="0" indent="0">
              <a:buNone/>
            </a:pPr>
            <a:endParaRPr lang="da-DK">
              <a:cs typeface="Calibri" panose="020F0502020204030204"/>
            </a:endParaRPr>
          </a:p>
        </p:txBody>
      </p:sp>
      <p:sp>
        <p:nvSpPr>
          <p:cNvPr id="4" name="TextBox 3">
            <a:extLst>
              <a:ext uri="{FF2B5EF4-FFF2-40B4-BE49-F238E27FC236}">
                <a16:creationId xmlns:a16="http://schemas.microsoft.com/office/drawing/2014/main" id="{8E881162-E552-99CC-B5CF-CA6277B1FF76}"/>
              </a:ext>
            </a:extLst>
          </p:cNvPr>
          <p:cNvSpPr txBox="1"/>
          <p:nvPr/>
        </p:nvSpPr>
        <p:spPr>
          <a:xfrm>
            <a:off x="839694" y="6113930"/>
            <a:ext cx="105200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Liechti, O., &amp; Sumi, Y. (2002). Editorial: Awareness and the WWW. International Journal of Human Computer Studies, 56(1), 1–5. doi:10.1006/ijhc.2001.0512  </a:t>
            </a:r>
            <a:endParaRPr lang="en-US"/>
          </a:p>
        </p:txBody>
      </p:sp>
    </p:spTree>
    <p:extLst>
      <p:ext uri="{BB962C8B-B14F-4D97-AF65-F5344CB8AC3E}">
        <p14:creationId xmlns:p14="http://schemas.microsoft.com/office/powerpoint/2010/main" val="361023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41B91-A9EC-43FB-A580-2C34DC6B98B0}"/>
              </a:ext>
            </a:extLst>
          </p:cNvPr>
          <p:cNvSpPr>
            <a:spLocks noGrp="1"/>
          </p:cNvSpPr>
          <p:nvPr>
            <p:ph type="title"/>
          </p:nvPr>
        </p:nvSpPr>
        <p:spPr>
          <a:solidFill>
            <a:srgbClr val="FF8901"/>
          </a:solidFill>
        </p:spPr>
        <p:txBody>
          <a:bodyPr vert="horz" lIns="91440" tIns="45720" rIns="91440" bIns="45720" rtlCol="0" anchor="ctr">
            <a:noAutofit/>
          </a:bodyPr>
          <a:lstStyle/>
          <a:p>
            <a:pPr algn="ctr"/>
            <a:r>
              <a:rPr lang="da-DK" sz="3700" b="1" err="1">
                <a:solidFill>
                  <a:schemeClr val="bg1"/>
                </a:solidFill>
                <a:cs typeface="Calibri Light"/>
              </a:rPr>
              <a:t>Introduction</a:t>
            </a:r>
            <a:r>
              <a:rPr lang="da-DK" sz="3700" b="1">
                <a:solidFill>
                  <a:schemeClr val="bg1"/>
                </a:solidFill>
                <a:cs typeface="Calibri Light"/>
              </a:rPr>
              <a:t> to </a:t>
            </a:r>
            <a:r>
              <a:rPr lang="da-DK" sz="3700" b="1" err="1">
                <a:solidFill>
                  <a:schemeClr val="bg1"/>
                </a:solidFill>
                <a:cs typeface="Calibri Light"/>
              </a:rPr>
              <a:t>Collaborative</a:t>
            </a:r>
            <a:r>
              <a:rPr lang="da-DK" sz="3700" b="1">
                <a:solidFill>
                  <a:schemeClr val="bg1"/>
                </a:solidFill>
                <a:cs typeface="Calibri Light"/>
              </a:rPr>
              <a:t> </a:t>
            </a:r>
            <a:r>
              <a:rPr lang="da-DK" sz="3700" b="1" err="1">
                <a:solidFill>
                  <a:schemeClr val="bg1"/>
                </a:solidFill>
                <a:cs typeface="Calibri Light"/>
              </a:rPr>
              <a:t>Interaction</a:t>
            </a:r>
            <a:r>
              <a:rPr lang="da-DK" sz="3700" b="1">
                <a:solidFill>
                  <a:schemeClr val="bg1"/>
                </a:solidFill>
                <a:cs typeface="Calibri Light"/>
              </a:rPr>
              <a:t> </a:t>
            </a:r>
            <a:r>
              <a:rPr lang="da-DK" sz="3700" b="1" err="1">
                <a:solidFill>
                  <a:schemeClr val="bg1"/>
                </a:solidFill>
                <a:cs typeface="Calibri Light"/>
              </a:rPr>
              <a:t>Mediated</a:t>
            </a:r>
            <a:r>
              <a:rPr lang="da-DK" sz="3700" b="1">
                <a:solidFill>
                  <a:schemeClr val="bg1"/>
                </a:solidFill>
                <a:cs typeface="Calibri Light"/>
              </a:rPr>
              <a:t> by </a:t>
            </a:r>
            <a:br>
              <a:rPr lang="da-DK" sz="3700" b="1">
                <a:cs typeface="Calibri Light"/>
              </a:rPr>
            </a:br>
            <a:r>
              <a:rPr lang="da-DK" sz="3700" b="1">
                <a:solidFill>
                  <a:schemeClr val="bg1"/>
                </a:solidFill>
                <a:cs typeface="Calibri Light"/>
              </a:rPr>
              <a:t>Technology Design</a:t>
            </a:r>
            <a:endParaRPr lang="da-DK" sz="3700">
              <a:solidFill>
                <a:schemeClr val="bg1"/>
              </a:solidFill>
              <a:ea typeface="+mj-lt"/>
              <a:cs typeface="+mj-lt"/>
            </a:endParaRPr>
          </a:p>
        </p:txBody>
      </p:sp>
      <p:sp>
        <p:nvSpPr>
          <p:cNvPr id="7" name="Google Shape;110;p21">
            <a:extLst>
              <a:ext uri="{FF2B5EF4-FFF2-40B4-BE49-F238E27FC236}">
                <a16:creationId xmlns:a16="http://schemas.microsoft.com/office/drawing/2014/main" id="{3C6D44DF-C734-B558-7ED7-C0CDD043C833}"/>
              </a:ext>
            </a:extLst>
          </p:cNvPr>
          <p:cNvSpPr txBox="1">
            <a:spLocks noGrp="1"/>
          </p:cNvSpPr>
          <p:nvPr/>
        </p:nvSpPr>
        <p:spPr>
          <a:xfrm>
            <a:off x="868913" y="1806080"/>
            <a:ext cx="5383031" cy="38095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pPr marL="0" indent="0">
              <a:buNone/>
            </a:pPr>
            <a:r>
              <a:rPr lang="en-GB" sz="2000" b="1" i="0" u="none" strike="noStrike">
                <a:solidFill>
                  <a:srgbClr val="0A0A0A"/>
                </a:solidFill>
                <a:effectLst/>
                <a:latin typeface="Calibri "/>
              </a:rPr>
              <a:t>SUMMARY</a:t>
            </a:r>
            <a:r>
              <a:rPr lang="en-GB" sz="2000" b="1">
                <a:solidFill>
                  <a:srgbClr val="0A0A0A"/>
                </a:solidFill>
                <a:latin typeface="Calibri "/>
              </a:rPr>
              <a:t> </a:t>
            </a:r>
            <a:endParaRPr lang="en-GB" sz="2000" b="1" i="0" u="none" strike="noStrike">
              <a:solidFill>
                <a:srgbClr val="0A0A0A"/>
              </a:solidFill>
              <a:effectLst/>
              <a:latin typeface="Calibri "/>
            </a:endParaRPr>
          </a:p>
          <a:p>
            <a:pPr marL="0" indent="0">
              <a:buNone/>
            </a:pPr>
            <a:endParaRPr lang="en-GB" sz="2000" b="1">
              <a:solidFill>
                <a:srgbClr val="0A0A0A"/>
              </a:solidFill>
              <a:latin typeface="Calibri "/>
            </a:endParaRPr>
          </a:p>
          <a:p>
            <a:pPr marL="0" indent="0">
              <a:buNone/>
            </a:pPr>
            <a:r>
              <a:rPr lang="en-GB" sz="1600" b="0" i="0" u="none" strike="noStrike">
                <a:solidFill>
                  <a:srgbClr val="0A0A0A"/>
                </a:solidFill>
                <a:effectLst/>
                <a:latin typeface="Calibri "/>
              </a:rPr>
              <a:t>In response to the </a:t>
            </a:r>
            <a:r>
              <a:rPr lang="en-GB" sz="1600">
                <a:solidFill>
                  <a:srgbClr val="0A0A0A"/>
                </a:solidFill>
                <a:latin typeface="Calibri "/>
              </a:rPr>
              <a:t>global challenges (e.g., </a:t>
            </a:r>
            <a:r>
              <a:rPr lang="en-GB" sz="1600" err="1">
                <a:solidFill>
                  <a:srgbClr val="0A0A0A"/>
                </a:solidFill>
                <a:latin typeface="Calibri "/>
              </a:rPr>
              <a:t>pandemy</a:t>
            </a:r>
            <a:r>
              <a:rPr lang="en-GB" sz="1600">
                <a:solidFill>
                  <a:srgbClr val="0A0A0A"/>
                </a:solidFill>
                <a:latin typeface="Calibri "/>
              </a:rPr>
              <a:t>, climate change etc.) </a:t>
            </a:r>
            <a:r>
              <a:rPr lang="en-GB" sz="1600" b="0" i="0" u="none" strike="noStrike">
                <a:solidFill>
                  <a:srgbClr val="0A0A0A"/>
                </a:solidFill>
                <a:effectLst/>
                <a:latin typeface="Calibri "/>
              </a:rPr>
              <a:t>where remote collaboration has become radically more important, the need for designing and developing technologies that efficiently support collaborative interaction has become an even higher priority. </a:t>
            </a:r>
            <a:r>
              <a:rPr lang="en-GB" sz="1600">
                <a:solidFill>
                  <a:srgbClr val="0A0A0A"/>
                </a:solidFill>
                <a:latin typeface="Calibri "/>
              </a:rPr>
              <a:t>This lecture aims</a:t>
            </a:r>
            <a:r>
              <a:rPr lang="en-GB" sz="1600" b="0" i="0" u="none" strike="noStrike">
                <a:solidFill>
                  <a:srgbClr val="0A0A0A"/>
                </a:solidFill>
                <a:effectLst/>
                <a:latin typeface="Calibri "/>
              </a:rPr>
              <a:t> to </a:t>
            </a:r>
            <a:r>
              <a:rPr lang="en-GB" sz="1600">
                <a:solidFill>
                  <a:srgbClr val="0A0A0A"/>
                </a:solidFill>
                <a:latin typeface="Calibri "/>
              </a:rPr>
              <a:t>introduce the terms collaboration and collaborative interaction</a:t>
            </a:r>
            <a:r>
              <a:rPr lang="en-GB" sz="1600" b="0" i="0" u="none" strike="noStrike">
                <a:solidFill>
                  <a:srgbClr val="0A0A0A"/>
                </a:solidFill>
                <a:effectLst/>
                <a:latin typeface="Calibri "/>
              </a:rPr>
              <a:t>, </a:t>
            </a:r>
            <a:r>
              <a:rPr lang="en-GB" sz="1600">
                <a:solidFill>
                  <a:srgbClr val="0A0A0A"/>
                </a:solidFill>
                <a:latin typeface="Calibri "/>
              </a:rPr>
              <a:t>instances of  mediating technologies in space and time dimensions in which a collaborative interaction takes place along with the opportunities and challenges offered in these types of interactions</a:t>
            </a:r>
            <a:r>
              <a:rPr lang="en-GB" sz="1600" b="0" i="0" u="none" strike="noStrike">
                <a:solidFill>
                  <a:srgbClr val="0A0A0A"/>
                </a:solidFill>
                <a:effectLst/>
                <a:latin typeface="Calibri "/>
              </a:rPr>
              <a:t>.  </a:t>
            </a:r>
            <a:endParaRPr lang="en-US" sz="1600">
              <a:solidFill>
                <a:schemeClr val="tx1"/>
              </a:solidFill>
              <a:highlight>
                <a:srgbClr val="FFF2CC"/>
              </a:highlight>
              <a:latin typeface="Calibri "/>
            </a:endParaRPr>
          </a:p>
        </p:txBody>
      </p:sp>
      <p:sp>
        <p:nvSpPr>
          <p:cNvPr id="8" name="TextBox 2">
            <a:extLst>
              <a:ext uri="{FF2B5EF4-FFF2-40B4-BE49-F238E27FC236}">
                <a16:creationId xmlns:a16="http://schemas.microsoft.com/office/drawing/2014/main" id="{2264F49D-6686-F449-57F3-5832D839B63A}"/>
              </a:ext>
            </a:extLst>
          </p:cNvPr>
          <p:cNvSpPr txBox="1"/>
          <p:nvPr/>
        </p:nvSpPr>
        <p:spPr>
          <a:xfrm>
            <a:off x="6423276" y="1863230"/>
            <a:ext cx="5000483" cy="2739211"/>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fontAlgn="base"/>
            <a:r>
              <a:rPr lang="en-GB" sz="2000" b="1">
                <a:latin typeface="Calibri"/>
                <a:ea typeface="Source Code Pro"/>
              </a:rPr>
              <a:t>OVERARCHING LEARNING GOALS:</a:t>
            </a:r>
          </a:p>
          <a:p>
            <a:pPr algn="l" fontAlgn="base"/>
            <a:endParaRPr lang="en-GB" sz="1600" b="1">
              <a:latin typeface="Calibri"/>
              <a:ea typeface="Source Code Pro"/>
            </a:endParaRPr>
          </a:p>
          <a:p>
            <a:pPr algn="l" fontAlgn="base"/>
            <a:r>
              <a:rPr lang="en-GB" sz="1600">
                <a:latin typeface="+mn-lt"/>
                <a:ea typeface="Source Code Pro"/>
              </a:rPr>
              <a:t>Students will be able to;</a:t>
            </a:r>
          </a:p>
          <a:p>
            <a:pPr algn="l" fontAlgn="base"/>
            <a:endParaRPr lang="en-GB" sz="2000" b="1">
              <a:latin typeface="+mn-lt"/>
              <a:ea typeface="Source Code Pro"/>
            </a:endParaRPr>
          </a:p>
          <a:p>
            <a:pPr fontAlgn="base"/>
            <a:r>
              <a:rPr lang="en-GB" sz="1600">
                <a:latin typeface="+mn-lt"/>
                <a:ea typeface="Source Code Pro"/>
              </a:rPr>
              <a:t>• identify</a:t>
            </a:r>
            <a:r>
              <a:rPr lang="en-GB" sz="1600">
                <a:solidFill>
                  <a:srgbClr val="3A3A3A"/>
                </a:solidFill>
                <a:latin typeface="+mn-lt"/>
              </a:rPr>
              <a:t> </a:t>
            </a:r>
            <a:r>
              <a:rPr lang="en-GB" sz="1600" b="0" i="0">
                <a:solidFill>
                  <a:srgbClr val="3A3A3A"/>
                </a:solidFill>
                <a:effectLst/>
                <a:latin typeface="+mn-lt"/>
              </a:rPr>
              <a:t>different </a:t>
            </a:r>
            <a:r>
              <a:rPr lang="en-GB" sz="1600">
                <a:solidFill>
                  <a:srgbClr val="3A3A3A"/>
                </a:solidFill>
                <a:latin typeface="+mn-lt"/>
              </a:rPr>
              <a:t>domains of </a:t>
            </a:r>
            <a:r>
              <a:rPr lang="en-GB" sz="1600" b="0" i="0">
                <a:solidFill>
                  <a:srgbClr val="3A3A3A"/>
                </a:solidFill>
                <a:effectLst/>
                <a:latin typeface="+mn-lt"/>
              </a:rPr>
              <a:t>human collaborative interaction.</a:t>
            </a:r>
          </a:p>
          <a:p>
            <a:pPr fontAlgn="base">
              <a:buFont typeface="Arial" panose="020B0604020202020204" pitchFamily="34" charset="0"/>
              <a:buChar char="•"/>
            </a:pPr>
            <a:r>
              <a:rPr lang="en-GB" sz="1600">
                <a:solidFill>
                  <a:srgbClr val="3A3A3A"/>
                </a:solidFill>
                <a:latin typeface="+mn-lt"/>
              </a:rPr>
              <a:t> describe design principles of</a:t>
            </a:r>
            <a:r>
              <a:rPr lang="en-GB" sz="1600" b="0" i="0">
                <a:solidFill>
                  <a:srgbClr val="3A3A3A"/>
                </a:solidFill>
                <a:effectLst/>
                <a:latin typeface="+mn-lt"/>
              </a:rPr>
              <a:t> how human collaborative interaction is mediated by technology design.</a:t>
            </a:r>
          </a:p>
          <a:p>
            <a:pPr>
              <a:buFont typeface="Arial" panose="020B0604020202020204" pitchFamily="34" charset="0"/>
              <a:buChar char="•"/>
            </a:pPr>
            <a:r>
              <a:rPr lang="en-GB" sz="1600">
                <a:latin typeface="Calibri "/>
              </a:rPr>
              <a:t> discuss opportunities and challenges of different types of mediating technologies for collaborative interaction.</a:t>
            </a:r>
            <a:endParaRPr lang="en-GB" sz="1600">
              <a:solidFill>
                <a:srgbClr val="3A3A3A"/>
              </a:solidFill>
              <a:latin typeface="Calibri "/>
            </a:endParaRPr>
          </a:p>
        </p:txBody>
      </p:sp>
      <p:pic>
        <p:nvPicPr>
          <p:cNvPr id="2050" name="Picture 2">
            <a:extLst>
              <a:ext uri="{FF2B5EF4-FFF2-40B4-BE49-F238E27FC236}">
                <a16:creationId xmlns:a16="http://schemas.microsoft.com/office/drawing/2014/main" id="{0A8EB903-45B0-ECB7-DF10-DA105B9C88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54" y="5843798"/>
            <a:ext cx="2170926" cy="6454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23C11593-CF6C-0A26-26E0-B405741AB1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7770" y="5966645"/>
            <a:ext cx="1265151" cy="6234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144B941-3443-490B-44A0-F055189761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4235" y="6067491"/>
            <a:ext cx="1972902" cy="4217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D9721D2C-B5AA-8811-52CA-4B4A8FBA42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6295" y="6067491"/>
            <a:ext cx="1437505" cy="42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06186"/>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DESIGN PRINCIPLES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spcBef>
                <a:spcPts val="1600"/>
              </a:spcBef>
              <a:buNone/>
            </a:pPr>
            <a:endParaRPr lang="en-GB">
              <a:cs typeface="Calibri"/>
            </a:endParaRPr>
          </a:p>
          <a:p>
            <a:pPr marL="0" indent="0">
              <a:spcBef>
                <a:spcPts val="0"/>
              </a:spcBef>
              <a:buNone/>
            </a:pPr>
            <a:r>
              <a:rPr lang="en-GB" sz="2000" b="1">
                <a:cs typeface="Calibri"/>
              </a:rPr>
              <a:t>INTERPERSONAL INTERACTION</a:t>
            </a:r>
            <a:endParaRPr lang="en-GB">
              <a:cs typeface="Calibri"/>
            </a:endParaRPr>
          </a:p>
          <a:p>
            <a:pPr marL="0" indent="0">
              <a:spcBef>
                <a:spcPts val="0"/>
              </a:spcBef>
              <a:buNone/>
            </a:pPr>
            <a:endParaRPr lang="en-GB" sz="2000">
              <a:cs typeface="Calibri"/>
            </a:endParaRPr>
          </a:p>
          <a:p>
            <a:pPr marL="0" indent="0">
              <a:spcBef>
                <a:spcPts val="0"/>
              </a:spcBef>
              <a:buNone/>
            </a:pPr>
            <a:r>
              <a:rPr lang="en-GB" sz="2000">
                <a:cs typeface="Calibri"/>
              </a:rPr>
              <a:t>Verbal and nonverbal communication properties between collaborators</a:t>
            </a:r>
            <a:endParaRPr lang="en-GB">
              <a:cs typeface="Calibri"/>
            </a:endParaRPr>
          </a:p>
          <a:p>
            <a:pPr marL="457200" indent="-317500">
              <a:buSzPts val="1400"/>
              <a:buChar char="➔"/>
            </a:pPr>
            <a:r>
              <a:rPr lang="en-US" sz="2000">
                <a:ea typeface="+mn-lt"/>
                <a:cs typeface="+mn-lt"/>
              </a:rPr>
              <a:t>Contingency</a:t>
            </a:r>
            <a:endParaRPr lang="en-GB" sz="2000">
              <a:ea typeface="+mn-lt"/>
              <a:cs typeface="+mn-lt"/>
            </a:endParaRPr>
          </a:p>
          <a:p>
            <a:pPr marL="457200" indent="-317500">
              <a:buSzPts val="1400"/>
              <a:buChar char="➔"/>
            </a:pPr>
            <a:r>
              <a:rPr lang="en-US" sz="2000">
                <a:ea typeface="+mn-lt"/>
                <a:cs typeface="+mn-lt"/>
              </a:rPr>
              <a:t>Participation</a:t>
            </a:r>
            <a:endParaRPr lang="en-GB" sz="2000">
              <a:ea typeface="+mn-lt"/>
              <a:cs typeface="+mn-lt"/>
            </a:endParaRPr>
          </a:p>
          <a:p>
            <a:pPr marL="457200" indent="-317500">
              <a:buSzPts val="1400"/>
              <a:buChar char="➔"/>
            </a:pPr>
            <a:r>
              <a:rPr lang="en-US" sz="2000">
                <a:ea typeface="+mn-lt"/>
                <a:cs typeface="+mn-lt"/>
              </a:rPr>
              <a:t>Synchronicity</a:t>
            </a:r>
          </a:p>
          <a:p>
            <a:pPr marL="457200" indent="-317500">
              <a:buSzPts val="1400"/>
              <a:buChar char="➔"/>
            </a:pPr>
            <a:r>
              <a:rPr lang="en-US" sz="2000">
                <a:ea typeface="+mn-lt"/>
                <a:cs typeface="+mn-lt"/>
              </a:rPr>
              <a:t>Proximity</a:t>
            </a:r>
            <a:endParaRPr lang="en-US" sz="2000">
              <a:cs typeface="Calibri"/>
            </a:endParaRPr>
          </a:p>
          <a:p>
            <a:pPr marL="457200" indent="-317500">
              <a:buSzPts val="1400"/>
              <a:buChar char="➔"/>
            </a:pPr>
            <a:r>
              <a:rPr lang="en-US" sz="2000">
                <a:cs typeface="Calibri"/>
              </a:rPr>
              <a:t>Interaction ease and coordination</a:t>
            </a:r>
            <a:endParaRPr lang="en-GB" sz="2000">
              <a:cs typeface="Calibri"/>
            </a:endParaRPr>
          </a:p>
          <a:p>
            <a:pPr marL="457200" indent="-317500">
              <a:buSzPts val="1400"/>
              <a:buChar char="➔"/>
            </a:pPr>
            <a:r>
              <a:rPr lang="en-US" sz="2000">
                <a:cs typeface="Calibri"/>
              </a:rPr>
              <a:t>Mutuality</a:t>
            </a:r>
          </a:p>
          <a:p>
            <a:pPr marL="139700" indent="0">
              <a:buSzPts val="1400"/>
              <a:buNone/>
            </a:pPr>
            <a:endParaRPr lang="en-GB" sz="2000">
              <a:cs typeface="Calibri"/>
            </a:endParaRPr>
          </a:p>
        </p:txBody>
      </p:sp>
      <p:sp>
        <p:nvSpPr>
          <p:cNvPr id="4" name="TextBox 3">
            <a:extLst>
              <a:ext uri="{FF2B5EF4-FFF2-40B4-BE49-F238E27FC236}">
                <a16:creationId xmlns:a16="http://schemas.microsoft.com/office/drawing/2014/main" id="{8E881162-E552-99CC-B5CF-CA6277B1FF76}"/>
              </a:ext>
            </a:extLst>
          </p:cNvPr>
          <p:cNvSpPr txBox="1"/>
          <p:nvPr/>
        </p:nvSpPr>
        <p:spPr>
          <a:xfrm>
            <a:off x="839694" y="6113930"/>
            <a:ext cx="1052008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Burgoon, J. K., Bonito, J. A., Ramirez, A., Jr., Dunbar, N. E., Kam, K., &amp; Fischer, J. (2002). Testing the interactivity principle: Effects of mediation, propinquity, and verbal and nonverbal modalities in interpersonal interaction. </a:t>
            </a:r>
            <a:r>
              <a:rPr lang="en-US" sz="1200" i="1">
                <a:ea typeface="+mn-lt"/>
                <a:cs typeface="+mn-lt"/>
              </a:rPr>
              <a:t>Journal of Communication, 52</a:t>
            </a:r>
            <a:r>
              <a:rPr lang="en-US" sz="1200">
                <a:ea typeface="+mn-lt"/>
                <a:cs typeface="+mn-lt"/>
              </a:rPr>
              <a:t>(3), 657–677. </a:t>
            </a:r>
            <a:r>
              <a:rPr lang="en-US" sz="1200">
                <a:ea typeface="+mn-lt"/>
                <a:cs typeface="+mn-lt"/>
                <a:hlinkClick r:id="rId3"/>
              </a:rPr>
              <a:t>https://doi.org/10.1111/j.1460-2466.2002.tb02567.x</a:t>
            </a:r>
            <a:endParaRPr lang="en-US"/>
          </a:p>
        </p:txBody>
      </p:sp>
    </p:spTree>
    <p:extLst>
      <p:ext uri="{BB962C8B-B14F-4D97-AF65-F5344CB8AC3E}">
        <p14:creationId xmlns:p14="http://schemas.microsoft.com/office/powerpoint/2010/main" val="277568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INSTANCES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INTERACTION TECHNIQUE AND APPLICATIONS - EXAMPLES</a:t>
            </a:r>
          </a:p>
          <a:p>
            <a:pPr marL="0" lvl="0" indent="0" algn="l" rtl="0">
              <a:spcBef>
                <a:spcPts val="0"/>
              </a:spcBef>
              <a:spcAft>
                <a:spcPts val="0"/>
              </a:spcAft>
              <a:buNone/>
            </a:pPr>
            <a:endParaRPr lang="en-GB" sz="2000" b="1"/>
          </a:p>
          <a:p>
            <a:pPr marL="457200" lvl="0" indent="-317500" algn="l" rtl="0">
              <a:spcBef>
                <a:spcPts val="1600"/>
              </a:spcBef>
              <a:spcAft>
                <a:spcPts val="0"/>
              </a:spcAft>
              <a:buSzPts val="1400"/>
              <a:buChar char="➔"/>
            </a:pPr>
            <a:r>
              <a:rPr lang="en-GB" sz="2000"/>
              <a:t>The vast majority of games played all over the world are collective in nature, but despite this, most video games have traditionally been individual.</a:t>
            </a:r>
          </a:p>
          <a:p>
            <a:pPr marL="457200" lvl="0" indent="-317500" algn="l" rtl="0">
              <a:spcBef>
                <a:spcPts val="1600"/>
              </a:spcBef>
              <a:spcAft>
                <a:spcPts val="0"/>
              </a:spcAft>
              <a:buSzPts val="1400"/>
              <a:buChar char="➔"/>
            </a:pPr>
            <a:r>
              <a:rPr lang="en-GB" sz="2000"/>
              <a:t>Historically, this was due to e.g., high costs of technology, the isolated location of computers in homes, and the single-user nature of the personal computer. </a:t>
            </a:r>
          </a:p>
          <a:p>
            <a:pPr marL="457200" lvl="0" indent="-317500" algn="l" rtl="0">
              <a:spcBef>
                <a:spcPts val="1600"/>
              </a:spcBef>
              <a:spcAft>
                <a:spcPts val="0"/>
              </a:spcAft>
              <a:buSzPts val="1400"/>
              <a:buChar char="➔"/>
            </a:pPr>
            <a:r>
              <a:rPr lang="en-GB" sz="2000"/>
              <a:t>Later, we have witnessed a rapid change due to faster internet connections, cheaper technology and multiple platforms, and by now multiplayer has become  an important part of computer games. </a:t>
            </a:r>
            <a:r>
              <a:rPr lang="en-GB" sz="1600"/>
              <a:t>(Zagal,2000)</a:t>
            </a:r>
          </a:p>
          <a:p>
            <a:pPr marL="0" indent="0">
              <a:buNone/>
            </a:pPr>
            <a:endParaRPr lang="da-DK">
              <a:cs typeface="Calibri" panose="020F0502020204030204"/>
            </a:endParaRPr>
          </a:p>
        </p:txBody>
      </p:sp>
    </p:spTree>
    <p:extLst>
      <p:ext uri="{BB962C8B-B14F-4D97-AF65-F5344CB8AC3E}">
        <p14:creationId xmlns:p14="http://schemas.microsoft.com/office/powerpoint/2010/main" val="384828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INSTANCES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FROM ALONE TOGETHER… </a:t>
            </a:r>
          </a:p>
          <a:p>
            <a:pPr marL="0" lvl="0" indent="0" algn="l" rtl="0">
              <a:spcBef>
                <a:spcPts val="0"/>
              </a:spcBef>
              <a:spcAft>
                <a:spcPts val="0"/>
              </a:spcAft>
              <a:buNone/>
            </a:pPr>
            <a:endParaRPr lang="en-GB" sz="2000" b="1"/>
          </a:p>
          <a:p>
            <a:pPr marL="0" indent="0">
              <a:buNone/>
            </a:pPr>
            <a:endParaRPr lang="da-DK">
              <a:cs typeface="Calibri" panose="020F0502020204030204"/>
            </a:endParaRPr>
          </a:p>
        </p:txBody>
      </p:sp>
      <p:pic>
        <p:nvPicPr>
          <p:cNvPr id="4" name="Picture 5" descr="A picture containing person, indoor, hand, close&#10;&#10;Description automatically generated">
            <a:extLst>
              <a:ext uri="{FF2B5EF4-FFF2-40B4-BE49-F238E27FC236}">
                <a16:creationId xmlns:a16="http://schemas.microsoft.com/office/drawing/2014/main" id="{7A6F7EB7-25DB-02C2-3F61-B0B11C282D60}"/>
              </a:ext>
            </a:extLst>
          </p:cNvPr>
          <p:cNvPicPr>
            <a:picLocks noChangeAspect="1"/>
          </p:cNvPicPr>
          <p:nvPr/>
        </p:nvPicPr>
        <p:blipFill>
          <a:blip r:embed="rId2"/>
          <a:stretch>
            <a:fillRect/>
          </a:stretch>
        </p:blipFill>
        <p:spPr>
          <a:xfrm>
            <a:off x="838200" y="2946987"/>
            <a:ext cx="6694967" cy="3493733"/>
          </a:xfrm>
          <a:prstGeom prst="rect">
            <a:avLst/>
          </a:prstGeom>
          <a:noFill/>
          <a:ln>
            <a:noFill/>
          </a:ln>
        </p:spPr>
      </p:pic>
    </p:spTree>
    <p:extLst>
      <p:ext uri="{BB962C8B-B14F-4D97-AF65-F5344CB8AC3E}">
        <p14:creationId xmlns:p14="http://schemas.microsoft.com/office/powerpoint/2010/main" val="161155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INSTANCES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FROM ALONE TOGETHER… </a:t>
            </a:r>
          </a:p>
          <a:p>
            <a:pPr marL="0" lvl="0" indent="0" algn="l" rtl="0">
              <a:spcBef>
                <a:spcPts val="0"/>
              </a:spcBef>
              <a:spcAft>
                <a:spcPts val="0"/>
              </a:spcAft>
              <a:buNone/>
            </a:pPr>
            <a:endParaRPr lang="en-GB" sz="2000" b="1"/>
          </a:p>
          <a:p>
            <a:pPr marL="0" indent="0">
              <a:buNone/>
            </a:pPr>
            <a:endParaRPr lang="da-DK">
              <a:cs typeface="Calibri" panose="020F0502020204030204"/>
            </a:endParaRPr>
          </a:p>
        </p:txBody>
      </p:sp>
      <p:pic>
        <p:nvPicPr>
          <p:cNvPr id="4" name="Picture 5" descr="A picture containing person, indoor, hand, close&#10;&#10;Description automatically generated">
            <a:extLst>
              <a:ext uri="{FF2B5EF4-FFF2-40B4-BE49-F238E27FC236}">
                <a16:creationId xmlns:a16="http://schemas.microsoft.com/office/drawing/2014/main" id="{7A6F7EB7-25DB-02C2-3F61-B0B11C282D60}"/>
              </a:ext>
            </a:extLst>
          </p:cNvPr>
          <p:cNvPicPr>
            <a:picLocks noChangeAspect="1"/>
          </p:cNvPicPr>
          <p:nvPr/>
        </p:nvPicPr>
        <p:blipFill>
          <a:blip r:embed="rId2"/>
          <a:stretch>
            <a:fillRect/>
          </a:stretch>
        </p:blipFill>
        <p:spPr>
          <a:xfrm>
            <a:off x="838200" y="2946987"/>
            <a:ext cx="6001522" cy="3131863"/>
          </a:xfrm>
          <a:prstGeom prst="rect">
            <a:avLst/>
          </a:prstGeom>
          <a:noFill/>
          <a:ln>
            <a:noFill/>
          </a:ln>
        </p:spPr>
      </p:pic>
      <p:pic>
        <p:nvPicPr>
          <p:cNvPr id="5" name="Picture 6" descr="A picture containing text, person, indoor&#10;&#10;Description automatically generated">
            <a:extLst>
              <a:ext uri="{FF2B5EF4-FFF2-40B4-BE49-F238E27FC236}">
                <a16:creationId xmlns:a16="http://schemas.microsoft.com/office/drawing/2014/main" id="{2A308C84-909B-23E2-BE9A-B05F66F01235}"/>
              </a:ext>
            </a:extLst>
          </p:cNvPr>
          <p:cNvPicPr>
            <a:picLocks noChangeAspect="1"/>
          </p:cNvPicPr>
          <p:nvPr/>
        </p:nvPicPr>
        <p:blipFill>
          <a:blip r:embed="rId3"/>
          <a:stretch>
            <a:fillRect/>
          </a:stretch>
        </p:blipFill>
        <p:spPr>
          <a:xfrm>
            <a:off x="7071016" y="2946987"/>
            <a:ext cx="4204814" cy="3131862"/>
          </a:xfrm>
          <a:prstGeom prst="rect">
            <a:avLst/>
          </a:prstGeom>
        </p:spPr>
      </p:pic>
    </p:spTree>
    <p:extLst>
      <p:ext uri="{BB962C8B-B14F-4D97-AF65-F5344CB8AC3E}">
        <p14:creationId xmlns:p14="http://schemas.microsoft.com/office/powerpoint/2010/main" val="3708329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INSTANCES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FROM ALONE TOGETHER… </a:t>
            </a:r>
          </a:p>
          <a:p>
            <a:pPr marL="0" lvl="0" indent="0" algn="l" rtl="0">
              <a:spcBef>
                <a:spcPts val="0"/>
              </a:spcBef>
              <a:spcAft>
                <a:spcPts val="0"/>
              </a:spcAft>
              <a:buNone/>
            </a:pPr>
            <a:endParaRPr lang="en-GB" sz="2000" b="1"/>
          </a:p>
          <a:p>
            <a:pPr marL="0" indent="0">
              <a:buNone/>
            </a:pPr>
            <a:endParaRPr lang="da-DK">
              <a:cs typeface="Calibri" panose="020F0502020204030204"/>
            </a:endParaRPr>
          </a:p>
        </p:txBody>
      </p:sp>
      <p:pic>
        <p:nvPicPr>
          <p:cNvPr id="4" name="Picture 5" descr="A picture containing person, indoor, hand, close&#10;&#10;Description automatically generated">
            <a:extLst>
              <a:ext uri="{FF2B5EF4-FFF2-40B4-BE49-F238E27FC236}">
                <a16:creationId xmlns:a16="http://schemas.microsoft.com/office/drawing/2014/main" id="{7A6F7EB7-25DB-02C2-3F61-B0B11C282D60}"/>
              </a:ext>
            </a:extLst>
          </p:cNvPr>
          <p:cNvPicPr>
            <a:picLocks noChangeAspect="1"/>
          </p:cNvPicPr>
          <p:nvPr/>
        </p:nvPicPr>
        <p:blipFill>
          <a:blip r:embed="rId3"/>
          <a:stretch>
            <a:fillRect/>
          </a:stretch>
        </p:blipFill>
        <p:spPr>
          <a:xfrm>
            <a:off x="838200" y="2946988"/>
            <a:ext cx="3867854" cy="2018419"/>
          </a:xfrm>
          <a:prstGeom prst="rect">
            <a:avLst/>
          </a:prstGeom>
          <a:noFill/>
          <a:ln>
            <a:noFill/>
          </a:ln>
        </p:spPr>
      </p:pic>
      <p:pic>
        <p:nvPicPr>
          <p:cNvPr id="5" name="Picture 6" descr="A picture containing text, person, indoor&#10;&#10;Description automatically generated">
            <a:extLst>
              <a:ext uri="{FF2B5EF4-FFF2-40B4-BE49-F238E27FC236}">
                <a16:creationId xmlns:a16="http://schemas.microsoft.com/office/drawing/2014/main" id="{2A308C84-909B-23E2-BE9A-B05F66F01235}"/>
              </a:ext>
            </a:extLst>
          </p:cNvPr>
          <p:cNvPicPr>
            <a:picLocks noChangeAspect="1"/>
          </p:cNvPicPr>
          <p:nvPr/>
        </p:nvPicPr>
        <p:blipFill>
          <a:blip r:embed="rId4"/>
          <a:stretch>
            <a:fillRect/>
          </a:stretch>
        </p:blipFill>
        <p:spPr>
          <a:xfrm>
            <a:off x="4907296" y="2946988"/>
            <a:ext cx="2709913" cy="2018418"/>
          </a:xfrm>
          <a:prstGeom prst="rect">
            <a:avLst/>
          </a:prstGeom>
        </p:spPr>
      </p:pic>
      <p:pic>
        <p:nvPicPr>
          <p:cNvPr id="6" name="Picture 7" descr="A picture containing person, indoor, wall&#10;&#10;Description automatically generated">
            <a:extLst>
              <a:ext uri="{FF2B5EF4-FFF2-40B4-BE49-F238E27FC236}">
                <a16:creationId xmlns:a16="http://schemas.microsoft.com/office/drawing/2014/main" id="{4B925933-73AD-ECCA-863A-ABF46136A3C7}"/>
              </a:ext>
            </a:extLst>
          </p:cNvPr>
          <p:cNvPicPr>
            <a:picLocks noChangeAspect="1"/>
          </p:cNvPicPr>
          <p:nvPr/>
        </p:nvPicPr>
        <p:blipFill>
          <a:blip r:embed="rId5"/>
          <a:stretch>
            <a:fillRect/>
          </a:stretch>
        </p:blipFill>
        <p:spPr>
          <a:xfrm>
            <a:off x="7802448" y="2946987"/>
            <a:ext cx="3487728" cy="2018418"/>
          </a:xfrm>
          <a:prstGeom prst="rect">
            <a:avLst/>
          </a:prstGeom>
        </p:spPr>
      </p:pic>
    </p:spTree>
    <p:extLst>
      <p:ext uri="{BB962C8B-B14F-4D97-AF65-F5344CB8AC3E}">
        <p14:creationId xmlns:p14="http://schemas.microsoft.com/office/powerpoint/2010/main" val="290116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DIMENSIONS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WHO IS THE USER OF COLLABORATIVE TECHNOLOGY?</a:t>
            </a:r>
          </a:p>
          <a:p>
            <a:pPr marL="0" lvl="0" indent="0" algn="l" rtl="0">
              <a:spcBef>
                <a:spcPts val="0"/>
              </a:spcBef>
              <a:spcAft>
                <a:spcPts val="0"/>
              </a:spcAft>
              <a:buNone/>
            </a:pPr>
            <a:endParaRPr lang="en-GB" sz="2000" b="1"/>
          </a:p>
          <a:p>
            <a:pPr marL="0" indent="0">
              <a:buNone/>
            </a:pPr>
            <a:endParaRPr lang="da-DK">
              <a:cs typeface="Calibri" panose="020F0502020204030204"/>
            </a:endParaRPr>
          </a:p>
        </p:txBody>
      </p:sp>
      <p:pic>
        <p:nvPicPr>
          <p:cNvPr id="5" name="Picture 6" descr="A picture containing shape&#10;&#10;Description automatically generated">
            <a:extLst>
              <a:ext uri="{FF2B5EF4-FFF2-40B4-BE49-F238E27FC236}">
                <a16:creationId xmlns:a16="http://schemas.microsoft.com/office/drawing/2014/main" id="{86B51FC7-6664-D11F-9893-73C57CD08C5A}"/>
              </a:ext>
            </a:extLst>
          </p:cNvPr>
          <p:cNvPicPr>
            <a:picLocks noChangeAspect="1"/>
          </p:cNvPicPr>
          <p:nvPr/>
        </p:nvPicPr>
        <p:blipFill rotWithShape="1">
          <a:blip r:embed="rId2"/>
          <a:srcRect l="25751" r="24528"/>
          <a:stretch/>
        </p:blipFill>
        <p:spPr>
          <a:xfrm>
            <a:off x="10274336" y="3404904"/>
            <a:ext cx="1000594" cy="1021543"/>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B6ADE238-80D3-F45D-AD3D-1435B62E4973}"/>
              </a:ext>
            </a:extLst>
          </p:cNvPr>
          <p:cNvPicPr>
            <a:picLocks noChangeAspect="1"/>
          </p:cNvPicPr>
          <p:nvPr/>
        </p:nvPicPr>
        <p:blipFill rotWithShape="1">
          <a:blip r:embed="rId2"/>
          <a:srcRect l="26644" r="25024"/>
          <a:stretch/>
        </p:blipFill>
        <p:spPr>
          <a:xfrm>
            <a:off x="9443989" y="2947532"/>
            <a:ext cx="876926" cy="922896"/>
          </a:xfrm>
          <a:prstGeom prst="rect">
            <a:avLst/>
          </a:prstGeom>
        </p:spPr>
      </p:pic>
      <p:pic>
        <p:nvPicPr>
          <p:cNvPr id="7" name="Picture 7">
            <a:extLst>
              <a:ext uri="{FF2B5EF4-FFF2-40B4-BE49-F238E27FC236}">
                <a16:creationId xmlns:a16="http://schemas.microsoft.com/office/drawing/2014/main" id="{57743B43-2FFD-D231-2323-0D75A464B67C}"/>
              </a:ext>
            </a:extLst>
          </p:cNvPr>
          <p:cNvPicPr>
            <a:picLocks noChangeAspect="1"/>
          </p:cNvPicPr>
          <p:nvPr/>
        </p:nvPicPr>
        <p:blipFill>
          <a:blip r:embed="rId3"/>
          <a:stretch>
            <a:fillRect/>
          </a:stretch>
        </p:blipFill>
        <p:spPr>
          <a:xfrm>
            <a:off x="9183802" y="4608677"/>
            <a:ext cx="1921601" cy="1278738"/>
          </a:xfrm>
          <a:prstGeom prst="rect">
            <a:avLst/>
          </a:prstGeom>
        </p:spPr>
      </p:pic>
    </p:spTree>
    <p:extLst>
      <p:ext uri="{BB962C8B-B14F-4D97-AF65-F5344CB8AC3E}">
        <p14:creationId xmlns:p14="http://schemas.microsoft.com/office/powerpoint/2010/main" val="32705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DIMENSIONS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1" y="1825625"/>
            <a:ext cx="620587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WHO IS THE USER OF COLLABORATIVE TECHNOLOGY?</a:t>
            </a:r>
          </a:p>
          <a:p>
            <a:pPr marL="0" lvl="0" indent="0" algn="l" rtl="0">
              <a:spcBef>
                <a:spcPts val="0"/>
              </a:spcBef>
              <a:spcAft>
                <a:spcPts val="0"/>
              </a:spcAft>
              <a:buNone/>
            </a:pPr>
            <a:endParaRPr lang="en-GB" sz="2000" b="1"/>
          </a:p>
          <a:p>
            <a:pPr marL="457200" lvl="0" indent="-317500" algn="l" rtl="0">
              <a:spcBef>
                <a:spcPts val="1600"/>
              </a:spcBef>
              <a:spcAft>
                <a:spcPts val="0"/>
              </a:spcAft>
              <a:buSzPts val="1400"/>
              <a:buChar char="➔"/>
            </a:pPr>
            <a:r>
              <a:rPr lang="en-US" sz="2000"/>
              <a:t>Can involve a few individuals or a team, it can be within or between organizations, or it can involve an online community that spans the globe.</a:t>
            </a:r>
          </a:p>
          <a:p>
            <a:pPr marL="457200" lvl="0" indent="-317500" algn="l" rtl="0">
              <a:spcBef>
                <a:spcPts val="1600"/>
              </a:spcBef>
              <a:spcAft>
                <a:spcPts val="0"/>
              </a:spcAft>
              <a:buSzPts val="1400"/>
              <a:buChar char="➔"/>
            </a:pPr>
            <a:r>
              <a:rPr lang="en-US" sz="2000"/>
              <a:t>What are the distinctions from dyads to globe-spanning communities?</a:t>
            </a:r>
          </a:p>
          <a:p>
            <a:pPr marL="0" lvl="0" indent="0" algn="l" rtl="0">
              <a:spcBef>
                <a:spcPts val="0"/>
              </a:spcBef>
              <a:spcAft>
                <a:spcPts val="0"/>
              </a:spcAft>
              <a:buNone/>
            </a:pPr>
            <a:endParaRPr lang="en-GB" sz="2000" b="1"/>
          </a:p>
          <a:p>
            <a:pPr marL="0" lvl="0" indent="0" algn="l" rtl="0">
              <a:spcBef>
                <a:spcPts val="0"/>
              </a:spcBef>
              <a:spcAft>
                <a:spcPts val="0"/>
              </a:spcAft>
              <a:buNone/>
            </a:pPr>
            <a:endParaRPr lang="en-GB" sz="2000" b="1"/>
          </a:p>
          <a:p>
            <a:pPr marL="0" indent="0">
              <a:buNone/>
            </a:pPr>
            <a:endParaRPr lang="da-DK">
              <a:cs typeface="Calibri" panose="020F0502020204030204"/>
            </a:endParaRPr>
          </a:p>
        </p:txBody>
      </p:sp>
      <p:pic>
        <p:nvPicPr>
          <p:cNvPr id="5" name="Picture 6" descr="A picture containing shape&#10;&#10;Description automatically generated">
            <a:extLst>
              <a:ext uri="{FF2B5EF4-FFF2-40B4-BE49-F238E27FC236}">
                <a16:creationId xmlns:a16="http://schemas.microsoft.com/office/drawing/2014/main" id="{86B51FC7-6664-D11F-9893-73C57CD08C5A}"/>
              </a:ext>
            </a:extLst>
          </p:cNvPr>
          <p:cNvPicPr>
            <a:picLocks noChangeAspect="1"/>
          </p:cNvPicPr>
          <p:nvPr/>
        </p:nvPicPr>
        <p:blipFill rotWithShape="1">
          <a:blip r:embed="rId2"/>
          <a:srcRect l="25751" r="24528"/>
          <a:stretch/>
        </p:blipFill>
        <p:spPr>
          <a:xfrm>
            <a:off x="10274336" y="3404904"/>
            <a:ext cx="1000594" cy="1021543"/>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B6ADE238-80D3-F45D-AD3D-1435B62E4973}"/>
              </a:ext>
            </a:extLst>
          </p:cNvPr>
          <p:cNvPicPr>
            <a:picLocks noChangeAspect="1"/>
          </p:cNvPicPr>
          <p:nvPr/>
        </p:nvPicPr>
        <p:blipFill rotWithShape="1">
          <a:blip r:embed="rId2"/>
          <a:srcRect l="26644" r="25024"/>
          <a:stretch/>
        </p:blipFill>
        <p:spPr>
          <a:xfrm>
            <a:off x="9443989" y="2947532"/>
            <a:ext cx="876926" cy="922896"/>
          </a:xfrm>
          <a:prstGeom prst="rect">
            <a:avLst/>
          </a:prstGeom>
        </p:spPr>
      </p:pic>
      <p:pic>
        <p:nvPicPr>
          <p:cNvPr id="7" name="Picture 7">
            <a:extLst>
              <a:ext uri="{FF2B5EF4-FFF2-40B4-BE49-F238E27FC236}">
                <a16:creationId xmlns:a16="http://schemas.microsoft.com/office/drawing/2014/main" id="{57743B43-2FFD-D231-2323-0D75A464B67C}"/>
              </a:ext>
            </a:extLst>
          </p:cNvPr>
          <p:cNvPicPr>
            <a:picLocks noChangeAspect="1"/>
          </p:cNvPicPr>
          <p:nvPr/>
        </p:nvPicPr>
        <p:blipFill>
          <a:blip r:embed="rId3"/>
          <a:stretch>
            <a:fillRect/>
          </a:stretch>
        </p:blipFill>
        <p:spPr>
          <a:xfrm>
            <a:off x="9183802" y="4608677"/>
            <a:ext cx="1921601" cy="1278738"/>
          </a:xfrm>
          <a:prstGeom prst="rect">
            <a:avLst/>
          </a:prstGeom>
        </p:spPr>
      </p:pic>
    </p:spTree>
    <p:extLst>
      <p:ext uri="{BB962C8B-B14F-4D97-AF65-F5344CB8AC3E}">
        <p14:creationId xmlns:p14="http://schemas.microsoft.com/office/powerpoint/2010/main" val="1498676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FUTURE DIRECTIONS</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lnSpcReduction="10000"/>
          </a:bodyPr>
          <a:lstStyle/>
          <a:p>
            <a:pPr marL="0" indent="0">
              <a:spcBef>
                <a:spcPts val="1600"/>
              </a:spcBef>
              <a:buNone/>
            </a:pPr>
            <a:endParaRPr lang="en-GB"/>
          </a:p>
          <a:p>
            <a:pPr marL="0" lvl="0" indent="0" algn="l" rtl="0">
              <a:spcBef>
                <a:spcPts val="0"/>
              </a:spcBef>
              <a:spcAft>
                <a:spcPts val="0"/>
              </a:spcAft>
              <a:buNone/>
            </a:pPr>
            <a:r>
              <a:rPr lang="en-GB" sz="2000" b="1"/>
              <a:t>FUTURE DIRECTIONS: OPPORTUNITIES AND CHALLENGES</a:t>
            </a:r>
          </a:p>
          <a:p>
            <a:pPr marL="0" lvl="0" indent="0" algn="l" rtl="0">
              <a:spcBef>
                <a:spcPts val="0"/>
              </a:spcBef>
              <a:spcAft>
                <a:spcPts val="0"/>
              </a:spcAft>
              <a:buNone/>
            </a:pPr>
            <a:endParaRPr lang="en-GB" sz="2000" b="1"/>
          </a:p>
          <a:p>
            <a:pPr marL="457200" indent="-317500">
              <a:buSzPts val="1400"/>
              <a:buChar char="➔"/>
            </a:pPr>
            <a:r>
              <a:rPr lang="en-GB" sz="2000"/>
              <a:t>Vulnerable populations (e.g. children, people with special needs, elderly) </a:t>
            </a:r>
          </a:p>
          <a:p>
            <a:pPr marL="596900" lvl="1" indent="0" algn="l" rtl="0">
              <a:spcBef>
                <a:spcPts val="0"/>
              </a:spcBef>
              <a:spcAft>
                <a:spcPts val="0"/>
              </a:spcAft>
              <a:buSzPts val="1400"/>
              <a:buNone/>
            </a:pPr>
            <a:r>
              <a:rPr lang="en-GB" sz="2000"/>
              <a:t>Designing and evaluating technology with positive impact on vulnerable populations’ collaborative interactions</a:t>
            </a:r>
            <a:endParaRPr lang="en-GB" sz="2000">
              <a:cs typeface="Calibri" panose="020F0502020204030204"/>
            </a:endParaRPr>
          </a:p>
          <a:p>
            <a:pPr marL="457200" lvl="0" indent="-317500" algn="l" rtl="0">
              <a:spcBef>
                <a:spcPts val="0"/>
              </a:spcBef>
              <a:spcAft>
                <a:spcPts val="0"/>
              </a:spcAft>
              <a:buSzPts val="1400"/>
              <a:buChar char="➔"/>
            </a:pPr>
            <a:r>
              <a:rPr lang="en-GB" sz="2000"/>
              <a:t>Mediating higher level of collaboration</a:t>
            </a:r>
          </a:p>
          <a:p>
            <a:pPr marL="596900" lvl="1" indent="0" algn="l" rtl="0">
              <a:spcBef>
                <a:spcPts val="0"/>
              </a:spcBef>
              <a:spcAft>
                <a:spcPts val="0"/>
              </a:spcAft>
              <a:buSzPts val="1400"/>
              <a:buNone/>
            </a:pPr>
            <a:r>
              <a:rPr lang="en-GB" sz="2000"/>
              <a:t>Design of mediating technology that allows reflective practices and communication while supporting collaboration. </a:t>
            </a:r>
            <a:endParaRPr lang="en-GB" sz="2000">
              <a:cs typeface="Calibri" panose="020F0502020204030204"/>
            </a:endParaRPr>
          </a:p>
          <a:p>
            <a:pPr marL="457200" lvl="0" indent="-317500" algn="l" rtl="0">
              <a:spcBef>
                <a:spcPts val="0"/>
              </a:spcBef>
              <a:spcAft>
                <a:spcPts val="0"/>
              </a:spcAft>
              <a:buSzPts val="1400"/>
              <a:buChar char="➔"/>
            </a:pPr>
            <a:r>
              <a:rPr lang="en-GB" sz="2000"/>
              <a:t>Privacy by design</a:t>
            </a:r>
          </a:p>
          <a:p>
            <a:pPr marL="596900" lvl="1" indent="0" algn="l" rtl="0">
              <a:spcBef>
                <a:spcPts val="0"/>
              </a:spcBef>
              <a:spcAft>
                <a:spcPts val="0"/>
              </a:spcAft>
              <a:buSzPts val="1400"/>
              <a:buNone/>
            </a:pPr>
            <a:r>
              <a:rPr lang="en-GB" sz="2000"/>
              <a:t>Balancing advantages of technologies that collect/store data while preserving control over the data of the collaborating actors (e.g., NFT).</a:t>
            </a:r>
            <a:endParaRPr lang="en-GB" sz="2000">
              <a:cs typeface="Calibri" panose="020F0502020204030204"/>
            </a:endParaRPr>
          </a:p>
          <a:p>
            <a:pPr marL="457200" lvl="0" indent="-317500" algn="l" rtl="0">
              <a:spcBef>
                <a:spcPts val="0"/>
              </a:spcBef>
              <a:spcAft>
                <a:spcPts val="0"/>
              </a:spcAft>
              <a:buSzPts val="1400"/>
              <a:buChar char="➔"/>
            </a:pPr>
            <a:r>
              <a:rPr lang="en-GB" sz="2000"/>
              <a:t>Reality bites (e.g. VR)</a:t>
            </a:r>
          </a:p>
          <a:p>
            <a:pPr marL="596900" lvl="1" indent="0" algn="l" rtl="0">
              <a:spcBef>
                <a:spcPts val="0"/>
              </a:spcBef>
              <a:spcAft>
                <a:spcPts val="0"/>
              </a:spcAft>
              <a:buSzPts val="1400"/>
              <a:buNone/>
            </a:pPr>
            <a:r>
              <a:rPr lang="en-GB" sz="2000"/>
              <a:t>Enabling communicative tools (e.g. emotions, gestures, facial expressions), maintaining togetherness and awareness in asynchronous, virtual environments.</a:t>
            </a:r>
            <a:endParaRPr lang="da-DK">
              <a:cs typeface="Calibri" panose="020F0502020204030204"/>
            </a:endParaRPr>
          </a:p>
        </p:txBody>
      </p:sp>
    </p:spTree>
    <p:extLst>
      <p:ext uri="{BB962C8B-B14F-4D97-AF65-F5344CB8AC3E}">
        <p14:creationId xmlns:p14="http://schemas.microsoft.com/office/powerpoint/2010/main" val="27827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635D-CB1A-81CE-6F8E-DB12C64514A4}"/>
              </a:ext>
            </a:extLst>
          </p:cNvPr>
          <p:cNvSpPr>
            <a:spLocks noGrp="1"/>
          </p:cNvSpPr>
          <p:nvPr>
            <p:ph type="title"/>
          </p:nvPr>
        </p:nvSpPr>
        <p:spPr>
          <a:solidFill>
            <a:srgbClr val="FF8901"/>
          </a:solidFill>
        </p:spPr>
        <p:txBody>
          <a:bodyPr/>
          <a:lstStyle/>
          <a:p>
            <a:r>
              <a:rPr lang="en-US" b="1">
                <a:solidFill>
                  <a:schemeClr val="bg1"/>
                </a:solidFill>
                <a:ea typeface="Calibri Light"/>
                <a:cs typeface="Calibri Light"/>
              </a:rPr>
              <a:t>Summary/take home</a:t>
            </a:r>
            <a:endParaRPr lang="en-US" b="1">
              <a:solidFill>
                <a:schemeClr val="bg1"/>
              </a:solidFill>
            </a:endParaRPr>
          </a:p>
        </p:txBody>
      </p:sp>
      <p:sp>
        <p:nvSpPr>
          <p:cNvPr id="3" name="TextBox 2">
            <a:extLst>
              <a:ext uri="{FF2B5EF4-FFF2-40B4-BE49-F238E27FC236}">
                <a16:creationId xmlns:a16="http://schemas.microsoft.com/office/drawing/2014/main" id="{32A7353C-EB38-6C9A-28A0-12FC62D17738}"/>
              </a:ext>
            </a:extLst>
          </p:cNvPr>
          <p:cNvSpPr txBox="1"/>
          <p:nvPr/>
        </p:nvSpPr>
        <p:spPr>
          <a:xfrm>
            <a:off x="839799" y="2289197"/>
            <a:ext cx="1053904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marL="285750" indent="-285750">
              <a:buFont typeface="Arial"/>
              <a:buChar char="•"/>
            </a:pPr>
            <a:r>
              <a:rPr lang="en-US"/>
              <a:t>Collaboration is one of the most important human skills and technology mediation for human collaboration is gaining importance.</a:t>
            </a:r>
          </a:p>
          <a:p>
            <a:pPr marL="285750" indent="-285750">
              <a:buFont typeface="Arial"/>
              <a:buChar char="•"/>
            </a:pPr>
            <a:r>
              <a:rPr lang="en-US"/>
              <a:t>Collaborative interaction is a technologically mediated social interaction between multiple people who share a common goal​.</a:t>
            </a:r>
            <a:endParaRPr lang="en-US">
              <a:cs typeface="Calibri"/>
            </a:endParaRPr>
          </a:p>
          <a:p>
            <a:pPr marL="285750" indent="-285750">
              <a:buFont typeface="Arial"/>
              <a:buChar char="•"/>
            </a:pPr>
            <a:r>
              <a:rPr lang="en-US">
                <a:cs typeface="Calibri"/>
              </a:rPr>
              <a:t>There are various dimensions (e.g. time, space, group size, etc.) to consider in design while finding ways to support collaborating people's joint activity, awareness towards self and each other and various communicative aspects of interpersonal interaction during collaborative activity.</a:t>
            </a:r>
          </a:p>
          <a:p>
            <a:pPr marL="285750" indent="-285750">
              <a:buFont typeface="Arial"/>
              <a:buChar char="•"/>
            </a:pPr>
            <a:r>
              <a:rPr lang="en-US">
                <a:cs typeface="Calibri"/>
              </a:rPr>
              <a:t>Future research consider broader spectrum of people's collaboration needs, increasing complexity of human interaction and reflective practices within collaboration, emerging ethical issues in new forms of interaction, and exchange of information in new forms of realities. </a:t>
            </a:r>
          </a:p>
          <a:p>
            <a:pPr marL="285750" indent="-285750">
              <a:buFont typeface="Arial"/>
              <a:buChar char="•"/>
            </a:pPr>
            <a:endParaRPr lang="en-US">
              <a:cs typeface="Calibri"/>
            </a:endParaRPr>
          </a:p>
        </p:txBody>
      </p:sp>
    </p:spTree>
    <p:extLst>
      <p:ext uri="{BB962C8B-B14F-4D97-AF65-F5344CB8AC3E}">
        <p14:creationId xmlns:p14="http://schemas.microsoft.com/office/powerpoint/2010/main" val="1162042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67B7-2426-1DF8-B794-35642679D975}"/>
              </a:ext>
            </a:extLst>
          </p:cNvPr>
          <p:cNvSpPr>
            <a:spLocks noGrp="1"/>
          </p:cNvSpPr>
          <p:nvPr>
            <p:ph type="title"/>
          </p:nvPr>
        </p:nvSpPr>
        <p:spPr>
          <a:solidFill>
            <a:srgbClr val="FF8901"/>
          </a:solidFill>
        </p:spPr>
        <p:txBody>
          <a:bodyPr/>
          <a:lstStyle/>
          <a:p>
            <a:r>
              <a:rPr lang="en-US" b="1">
                <a:solidFill>
                  <a:schemeClr val="bg1"/>
                </a:solidFill>
                <a:ea typeface="Calibri Light"/>
                <a:cs typeface="Calibri Light"/>
              </a:rPr>
              <a:t>References</a:t>
            </a:r>
            <a:endParaRPr lang="en-US" b="1">
              <a:solidFill>
                <a:schemeClr val="bg1"/>
              </a:solidFill>
            </a:endParaRPr>
          </a:p>
        </p:txBody>
      </p:sp>
      <p:sp>
        <p:nvSpPr>
          <p:cNvPr id="3" name="Content Placeholder 2">
            <a:extLst>
              <a:ext uri="{FF2B5EF4-FFF2-40B4-BE49-F238E27FC236}">
                <a16:creationId xmlns:a16="http://schemas.microsoft.com/office/drawing/2014/main" id="{54935D85-4C6B-D88A-A661-FED5BB42F267}"/>
              </a:ext>
            </a:extLst>
          </p:cNvPr>
          <p:cNvSpPr>
            <a:spLocks noGrp="1"/>
          </p:cNvSpPr>
          <p:nvPr>
            <p:ph idx="1"/>
          </p:nvPr>
        </p:nvSpPr>
        <p:spPr/>
        <p:txBody>
          <a:bodyPr vert="horz" lIns="91440" tIns="45720" rIns="91440" bIns="45720" rtlCol="0" anchor="t">
            <a:normAutofit lnSpcReduction="10000"/>
          </a:bodyPr>
          <a:lstStyle/>
          <a:p>
            <a:r>
              <a:rPr lang="en-US" sz="2000">
                <a:ea typeface="Source Code Pro"/>
              </a:rPr>
              <a:t>Burgoon, J. K., Bonito, J. A., Ramirez, A., Jr., Dunbar, N. E., Kam, K., &amp; Fischer, J. (2002). Testing the interactivity principle: Effects of mediation, propinquity, and verbal and nonverbal modalities in interpersonal interaction. </a:t>
            </a:r>
            <a:r>
              <a:rPr lang="en-US" sz="2000" i="1">
                <a:ea typeface="Source Code Pro"/>
              </a:rPr>
              <a:t>Journal of Communication, 52</a:t>
            </a:r>
            <a:r>
              <a:rPr lang="en-US" sz="2000">
                <a:ea typeface="Source Code Pro"/>
              </a:rPr>
              <a:t>(3), 657–677. </a:t>
            </a:r>
            <a:r>
              <a:rPr lang="en-US" sz="2000">
                <a:ea typeface="Source Code Pro"/>
                <a:hlinkClick r:id="rId2"/>
              </a:rPr>
              <a:t>https://doi.org/10.1111/j.1460-2466.2002.tb02567.x</a:t>
            </a:r>
            <a:endParaRPr lang="en-US" sz="2000">
              <a:ea typeface="+mn-lt"/>
              <a:cs typeface="+mn-lt"/>
            </a:endParaRPr>
          </a:p>
          <a:p>
            <a:pPr>
              <a:lnSpc>
                <a:spcPct val="100000"/>
              </a:lnSpc>
              <a:spcBef>
                <a:spcPts val="0"/>
              </a:spcBef>
            </a:pPr>
            <a:r>
              <a:rPr lang="en-GB" sz="2000">
                <a:ea typeface="Source Code Pro"/>
              </a:rPr>
              <a:t>Johansen, R. 1991. Groupware:  Future Directions and Wild Cards. In Journal of Organizational Computing, 1, 2, 219-227. DOI= </a:t>
            </a:r>
            <a:r>
              <a:rPr lang="en-GB" sz="2000">
                <a:ea typeface="Source Code Pro"/>
                <a:hlinkClick r:id="rId3"/>
              </a:rPr>
              <a:t>http://dx.doi.org/10.1080/10919399109540160</a:t>
            </a:r>
            <a:r>
              <a:rPr lang="en-GB" sz="2000">
                <a:ea typeface="Source Code Pro"/>
              </a:rPr>
              <a:t>. </a:t>
            </a:r>
            <a:endParaRPr lang="en-US" sz="2000">
              <a:ea typeface="+mn-lt"/>
              <a:cs typeface="+mn-lt"/>
            </a:endParaRPr>
          </a:p>
          <a:p>
            <a:r>
              <a:rPr lang="en-US" sz="2000">
                <a:ea typeface="+mn-lt"/>
                <a:cs typeface="+mn-lt"/>
              </a:rPr>
              <a:t>G. Klien, D. D. Woods, J. M. Bradshaw, R. R. Hoffman and P. J. </a:t>
            </a:r>
            <a:r>
              <a:rPr lang="en-US" sz="2000" err="1">
                <a:ea typeface="+mn-lt"/>
                <a:cs typeface="+mn-lt"/>
              </a:rPr>
              <a:t>Feltovich</a:t>
            </a:r>
            <a:r>
              <a:rPr lang="en-US" sz="2000">
                <a:ea typeface="+mn-lt"/>
                <a:cs typeface="+mn-lt"/>
              </a:rPr>
              <a:t>, "Ten challenges for making automation a "team player" in joint human-agent activity," in IEEE Intelligent Systems, vol. 19, no. 6, pp. 91-95, Nov.-Dec. 2004, </a:t>
            </a:r>
            <a:r>
              <a:rPr lang="en-US" sz="2000" err="1">
                <a:ea typeface="+mn-lt"/>
                <a:cs typeface="+mn-lt"/>
              </a:rPr>
              <a:t>doi</a:t>
            </a:r>
            <a:r>
              <a:rPr lang="en-US" sz="2000">
                <a:ea typeface="+mn-lt"/>
                <a:cs typeface="+mn-lt"/>
              </a:rPr>
              <a:t>: 10.1109/MIS.2004.74. </a:t>
            </a:r>
            <a:endParaRPr lang="da-DK" sz="2000">
              <a:ea typeface="+mn-lt"/>
              <a:cs typeface="+mn-lt"/>
            </a:endParaRPr>
          </a:p>
          <a:p>
            <a:r>
              <a:rPr lang="en-US" sz="2000">
                <a:ea typeface="Source Code Pro"/>
                <a:cs typeface="Calibri"/>
              </a:rPr>
              <a:t>Liechti, O., &amp; Sumi, Y. (2002). Editorial: Awareness and the WWW. International Journal of Human Computer Studies, 56(1), 1–5. doi:10.1006/ijhc.2001.0512</a:t>
            </a:r>
            <a:endParaRPr lang="en-US" sz="2000">
              <a:ea typeface="+mn-lt"/>
              <a:cs typeface="+mn-lt"/>
            </a:endParaRPr>
          </a:p>
          <a:p>
            <a:r>
              <a:rPr lang="da-DK" sz="2000">
                <a:ea typeface="Source Code Pro"/>
                <a:cs typeface="+mn-lt"/>
              </a:rPr>
              <a:t>Schmidt, K., &amp; </a:t>
            </a:r>
            <a:r>
              <a:rPr lang="da-DK" sz="2000" err="1">
                <a:ea typeface="Source Code Pro"/>
                <a:cs typeface="+mn-lt"/>
              </a:rPr>
              <a:t>Bannon</a:t>
            </a:r>
            <a:r>
              <a:rPr lang="da-DK" sz="2000">
                <a:ea typeface="Source Code Pro"/>
                <a:cs typeface="+mn-lt"/>
              </a:rPr>
              <a:t>, L. (2013). </a:t>
            </a:r>
            <a:r>
              <a:rPr lang="da-DK" sz="2000" err="1">
                <a:ea typeface="Source Code Pro"/>
                <a:cs typeface="+mn-lt"/>
              </a:rPr>
              <a:t>Constructing</a:t>
            </a:r>
            <a:r>
              <a:rPr lang="da-DK" sz="2000">
                <a:ea typeface="Source Code Pro"/>
                <a:cs typeface="+mn-lt"/>
              </a:rPr>
              <a:t> CSCW: The </a:t>
            </a:r>
            <a:r>
              <a:rPr lang="da-DK" sz="2000" err="1">
                <a:ea typeface="Source Code Pro"/>
                <a:cs typeface="+mn-lt"/>
              </a:rPr>
              <a:t>first</a:t>
            </a:r>
            <a:r>
              <a:rPr lang="da-DK" sz="2000">
                <a:ea typeface="Source Code Pro"/>
                <a:cs typeface="+mn-lt"/>
              </a:rPr>
              <a:t> </a:t>
            </a:r>
            <a:r>
              <a:rPr lang="da-DK" sz="2000" err="1">
                <a:ea typeface="Source Code Pro"/>
                <a:cs typeface="+mn-lt"/>
              </a:rPr>
              <a:t>quarter</a:t>
            </a:r>
            <a:r>
              <a:rPr lang="da-DK" sz="2000">
                <a:ea typeface="Source Code Pro"/>
                <a:cs typeface="+mn-lt"/>
              </a:rPr>
              <a:t> </a:t>
            </a:r>
            <a:r>
              <a:rPr lang="da-DK" sz="2000" err="1">
                <a:ea typeface="Source Code Pro"/>
                <a:cs typeface="+mn-lt"/>
              </a:rPr>
              <a:t>century</a:t>
            </a:r>
            <a:r>
              <a:rPr lang="da-DK" sz="2000">
                <a:ea typeface="Source Code Pro"/>
                <a:cs typeface="+mn-lt"/>
              </a:rPr>
              <a:t>. Computer </a:t>
            </a:r>
            <a:r>
              <a:rPr lang="da-DK" sz="2000" err="1">
                <a:ea typeface="Source Code Pro"/>
                <a:cs typeface="+mn-lt"/>
              </a:rPr>
              <a:t>supported</a:t>
            </a:r>
            <a:r>
              <a:rPr lang="da-DK" sz="2000">
                <a:ea typeface="Source Code Pro"/>
                <a:cs typeface="+mn-lt"/>
              </a:rPr>
              <a:t> </a:t>
            </a:r>
            <a:r>
              <a:rPr lang="da-DK" sz="2000" err="1">
                <a:ea typeface="Source Code Pro"/>
                <a:cs typeface="+mn-lt"/>
              </a:rPr>
              <a:t>cooperative</a:t>
            </a:r>
            <a:r>
              <a:rPr lang="da-DK" sz="2000">
                <a:ea typeface="Source Code Pro"/>
                <a:cs typeface="+mn-lt"/>
              </a:rPr>
              <a:t> </a:t>
            </a:r>
            <a:r>
              <a:rPr lang="da-DK" sz="2000" err="1">
                <a:ea typeface="Source Code Pro"/>
                <a:cs typeface="+mn-lt"/>
              </a:rPr>
              <a:t>work</a:t>
            </a:r>
            <a:r>
              <a:rPr lang="da-DK" sz="2000">
                <a:ea typeface="Source Code Pro"/>
                <a:cs typeface="+mn-lt"/>
              </a:rPr>
              <a:t> (CSCW), 22, 345-372. </a:t>
            </a:r>
            <a:r>
              <a:rPr lang="da-DK" sz="2000">
                <a:ea typeface="Source Code Pro"/>
                <a:cs typeface="+mn-lt"/>
                <a:hlinkClick r:id="rId4"/>
              </a:rPr>
              <a:t>https://doi.org/10.1007/s10606-013-9193-7</a:t>
            </a:r>
            <a:endParaRPr lang="en-US" sz="2000">
              <a:ea typeface="+mn-lt"/>
              <a:cs typeface="+mn-lt"/>
            </a:endParaRPr>
          </a:p>
          <a:p>
            <a:endParaRPr lang="en-US" sz="2000">
              <a:ea typeface="Source Code Pro"/>
              <a:cs typeface="+mn-lt"/>
            </a:endParaRPr>
          </a:p>
          <a:p>
            <a:pPr>
              <a:lnSpc>
                <a:spcPct val="100000"/>
              </a:lnSpc>
              <a:spcBef>
                <a:spcPts val="0"/>
              </a:spcBef>
            </a:pPr>
            <a:endParaRPr lang="en-GB" sz="2000">
              <a:ea typeface="Source Code Pro"/>
              <a:cs typeface="Calibri"/>
            </a:endParaRPr>
          </a:p>
          <a:p>
            <a:endParaRPr lang="en-US" sz="2000">
              <a:ea typeface="Source Code Pro"/>
              <a:cs typeface="Calibri"/>
            </a:endParaRPr>
          </a:p>
          <a:p>
            <a:endParaRPr lang="en-US" sz="2000" b="0" i="0">
              <a:effectLst/>
              <a:ea typeface="Source Code Pro" panose="020B0509030403020204" pitchFamily="49" charset="0"/>
              <a:cs typeface="+mn-lt"/>
            </a:endParaRPr>
          </a:p>
          <a:p>
            <a:endParaRPr lang="en-US" sz="2000">
              <a:ea typeface="Source Code Pro" panose="020B0509030403020204" pitchFamily="49" charset="0"/>
              <a:cs typeface="Calibri"/>
            </a:endParaRPr>
          </a:p>
          <a:p>
            <a:endParaRPr lang="da-DK" sz="2000">
              <a:ea typeface="Source Code Pro" panose="020B0509030403020204" pitchFamily="49" charset="0"/>
              <a:cs typeface="Calibri"/>
            </a:endParaRPr>
          </a:p>
          <a:p>
            <a:pPr marL="171450" indent="-171450">
              <a:lnSpc>
                <a:spcPct val="114999"/>
              </a:lnSpc>
            </a:pPr>
            <a:endParaRPr lang="en-GB" sz="2000">
              <a:ea typeface="Source Code Pro" panose="020B0509030403020204" pitchFamily="49" charset="0"/>
              <a:cs typeface="Calibri"/>
            </a:endParaRPr>
          </a:p>
          <a:p>
            <a:pPr marL="0" indent="0">
              <a:buNone/>
            </a:pPr>
            <a:endParaRPr lang="en-US" sz="2000">
              <a:ea typeface="Source Code Pro" panose="020B0509030403020204" pitchFamily="49" charset="0"/>
              <a:cs typeface="Calibri"/>
            </a:endParaRPr>
          </a:p>
        </p:txBody>
      </p:sp>
    </p:spTree>
    <p:extLst>
      <p:ext uri="{BB962C8B-B14F-4D97-AF65-F5344CB8AC3E}">
        <p14:creationId xmlns:p14="http://schemas.microsoft.com/office/powerpoint/2010/main" val="164661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26F9-2B1F-4368-99D3-A50BFAD53EB0}"/>
              </a:ext>
            </a:extLst>
          </p:cNvPr>
          <p:cNvSpPr>
            <a:spLocks noGrp="1"/>
          </p:cNvSpPr>
          <p:nvPr>
            <p:ph type="title"/>
          </p:nvPr>
        </p:nvSpPr>
        <p:spPr>
          <a:solidFill>
            <a:srgbClr val="FF8901"/>
          </a:solidFill>
        </p:spPr>
        <p:txBody>
          <a:bodyPr/>
          <a:lstStyle/>
          <a:p>
            <a:r>
              <a:rPr lang="sv-SE" b="1" err="1">
                <a:solidFill>
                  <a:schemeClr val="bg1"/>
                </a:solidFill>
              </a:rPr>
              <a:t>Recommended</a:t>
            </a:r>
            <a:r>
              <a:rPr lang="sv-SE" b="1">
                <a:solidFill>
                  <a:schemeClr val="bg1"/>
                </a:solidFill>
              </a:rPr>
              <a:t> </a:t>
            </a:r>
            <a:r>
              <a:rPr lang="sv-SE" b="1" err="1">
                <a:solidFill>
                  <a:schemeClr val="bg1"/>
                </a:solidFill>
              </a:rPr>
              <a:t>readings</a:t>
            </a:r>
            <a:endParaRPr lang="da-DK" b="1">
              <a:solidFill>
                <a:schemeClr val="bg1"/>
              </a:solidFill>
            </a:endParaRPr>
          </a:p>
        </p:txBody>
      </p:sp>
      <p:sp>
        <p:nvSpPr>
          <p:cNvPr id="3" name="Content Placeholder 2">
            <a:extLst>
              <a:ext uri="{FF2B5EF4-FFF2-40B4-BE49-F238E27FC236}">
                <a16:creationId xmlns:a16="http://schemas.microsoft.com/office/drawing/2014/main" id="{EB31EF40-7D31-4FC3-B4F6-6D91680BBD88}"/>
              </a:ext>
            </a:extLst>
          </p:cNvPr>
          <p:cNvSpPr>
            <a:spLocks noGrp="1"/>
          </p:cNvSpPr>
          <p:nvPr>
            <p:ph idx="1"/>
          </p:nvPr>
        </p:nvSpPr>
        <p:spPr/>
        <p:txBody>
          <a:bodyPr vert="horz" lIns="91440" tIns="45720" rIns="91440" bIns="45720" rtlCol="0" anchor="t">
            <a:normAutofit/>
          </a:bodyPr>
          <a:lstStyle/>
          <a:p>
            <a:r>
              <a:rPr lang="da-DK" sz="2000">
                <a:ea typeface="+mn-lt"/>
                <a:cs typeface="+mn-lt"/>
              </a:rPr>
              <a:t>Schmidt, K., &amp; </a:t>
            </a:r>
            <a:r>
              <a:rPr lang="da-DK" sz="2000" err="1">
                <a:ea typeface="+mn-lt"/>
                <a:cs typeface="+mn-lt"/>
              </a:rPr>
              <a:t>Bannon</a:t>
            </a:r>
            <a:r>
              <a:rPr lang="da-DK" sz="2000">
                <a:ea typeface="+mn-lt"/>
                <a:cs typeface="+mn-lt"/>
              </a:rPr>
              <a:t>, L. (2013). </a:t>
            </a:r>
            <a:r>
              <a:rPr lang="da-DK" sz="2000" err="1">
                <a:ea typeface="+mn-lt"/>
                <a:cs typeface="+mn-lt"/>
              </a:rPr>
              <a:t>Constructing</a:t>
            </a:r>
            <a:r>
              <a:rPr lang="da-DK" sz="2000">
                <a:ea typeface="+mn-lt"/>
                <a:cs typeface="+mn-lt"/>
              </a:rPr>
              <a:t> CSCW: The </a:t>
            </a:r>
            <a:r>
              <a:rPr lang="da-DK" sz="2000" err="1">
                <a:ea typeface="+mn-lt"/>
                <a:cs typeface="+mn-lt"/>
              </a:rPr>
              <a:t>first</a:t>
            </a:r>
            <a:r>
              <a:rPr lang="da-DK" sz="2000">
                <a:ea typeface="+mn-lt"/>
                <a:cs typeface="+mn-lt"/>
              </a:rPr>
              <a:t> </a:t>
            </a:r>
            <a:r>
              <a:rPr lang="da-DK" sz="2000" err="1">
                <a:ea typeface="+mn-lt"/>
                <a:cs typeface="+mn-lt"/>
              </a:rPr>
              <a:t>quarter</a:t>
            </a:r>
            <a:r>
              <a:rPr lang="da-DK" sz="2000">
                <a:ea typeface="+mn-lt"/>
                <a:cs typeface="+mn-lt"/>
              </a:rPr>
              <a:t> </a:t>
            </a:r>
            <a:r>
              <a:rPr lang="da-DK" sz="2000" err="1">
                <a:ea typeface="+mn-lt"/>
                <a:cs typeface="+mn-lt"/>
              </a:rPr>
              <a:t>century</a:t>
            </a:r>
            <a:r>
              <a:rPr lang="da-DK" sz="2000">
                <a:ea typeface="+mn-lt"/>
                <a:cs typeface="+mn-lt"/>
              </a:rPr>
              <a:t>. Computer </a:t>
            </a:r>
            <a:r>
              <a:rPr lang="da-DK" sz="2000" err="1">
                <a:ea typeface="+mn-lt"/>
                <a:cs typeface="+mn-lt"/>
              </a:rPr>
              <a:t>supported</a:t>
            </a:r>
            <a:r>
              <a:rPr lang="da-DK" sz="2000">
                <a:ea typeface="+mn-lt"/>
                <a:cs typeface="+mn-lt"/>
              </a:rPr>
              <a:t> </a:t>
            </a:r>
            <a:r>
              <a:rPr lang="da-DK" sz="2000" err="1">
                <a:ea typeface="+mn-lt"/>
                <a:cs typeface="+mn-lt"/>
              </a:rPr>
              <a:t>cooperative</a:t>
            </a:r>
            <a:r>
              <a:rPr lang="da-DK" sz="2000">
                <a:ea typeface="+mn-lt"/>
                <a:cs typeface="+mn-lt"/>
              </a:rPr>
              <a:t> </a:t>
            </a:r>
            <a:r>
              <a:rPr lang="da-DK" sz="2000" err="1">
                <a:ea typeface="+mn-lt"/>
                <a:cs typeface="+mn-lt"/>
              </a:rPr>
              <a:t>work</a:t>
            </a:r>
            <a:r>
              <a:rPr lang="da-DK" sz="2000">
                <a:ea typeface="+mn-lt"/>
                <a:cs typeface="+mn-lt"/>
              </a:rPr>
              <a:t> (CSCW), 22, 345-372. </a:t>
            </a:r>
            <a:r>
              <a:rPr lang="da-DK" sz="2000">
                <a:ea typeface="+mn-lt"/>
                <a:cs typeface="+mn-lt"/>
                <a:hlinkClick r:id="rId2"/>
              </a:rPr>
              <a:t>https://doi.org/10.1007/s10606-013-9193-7</a:t>
            </a:r>
            <a:r>
              <a:rPr lang="da-DK" sz="2000">
                <a:ea typeface="+mn-lt"/>
                <a:cs typeface="+mn-lt"/>
              </a:rPr>
              <a:t> </a:t>
            </a:r>
          </a:p>
          <a:p>
            <a:r>
              <a:rPr lang="da-DK" sz="2000" err="1">
                <a:ea typeface="+mn-lt"/>
                <a:cs typeface="+mn-lt"/>
              </a:rPr>
              <a:t>Briggs</a:t>
            </a:r>
            <a:r>
              <a:rPr lang="da-DK" sz="2000">
                <a:ea typeface="+mn-lt"/>
                <a:cs typeface="+mn-lt"/>
              </a:rPr>
              <a:t>, R. O. (2006). On </a:t>
            </a:r>
            <a:r>
              <a:rPr lang="da-DK" sz="2000" err="1">
                <a:ea typeface="+mn-lt"/>
                <a:cs typeface="+mn-lt"/>
              </a:rPr>
              <a:t>theory</a:t>
            </a:r>
            <a:r>
              <a:rPr lang="da-DK" sz="2000">
                <a:ea typeface="+mn-lt"/>
                <a:cs typeface="+mn-lt"/>
              </a:rPr>
              <a:t>-driven design and </a:t>
            </a:r>
            <a:r>
              <a:rPr lang="da-DK" sz="2000" err="1">
                <a:ea typeface="+mn-lt"/>
                <a:cs typeface="+mn-lt"/>
              </a:rPr>
              <a:t>deployment</a:t>
            </a:r>
            <a:r>
              <a:rPr lang="da-DK" sz="2000">
                <a:ea typeface="+mn-lt"/>
                <a:cs typeface="+mn-lt"/>
              </a:rPr>
              <a:t> of </a:t>
            </a:r>
            <a:r>
              <a:rPr lang="da-DK" sz="2000" err="1">
                <a:ea typeface="+mn-lt"/>
                <a:cs typeface="+mn-lt"/>
              </a:rPr>
              <a:t>collaboration</a:t>
            </a:r>
            <a:r>
              <a:rPr lang="da-DK" sz="2000">
                <a:ea typeface="+mn-lt"/>
                <a:cs typeface="+mn-lt"/>
              </a:rPr>
              <a:t> systems. International Journal of Human-Computer Studies, 64(7), 573-582. </a:t>
            </a:r>
            <a:r>
              <a:rPr lang="da-DK" sz="2000">
                <a:ea typeface="+mn-lt"/>
                <a:cs typeface="+mn-lt"/>
                <a:hlinkClick r:id="rId3"/>
              </a:rPr>
              <a:t>https://doi.org/10.1016/j.ijhcs.2006.02.003</a:t>
            </a:r>
            <a:r>
              <a:rPr lang="da-DK" sz="2000">
                <a:ea typeface="+mn-lt"/>
                <a:cs typeface="+mn-lt"/>
              </a:rPr>
              <a:t> </a:t>
            </a:r>
            <a:endParaRPr lang="da-DK" sz="2000">
              <a:cs typeface="Calibri"/>
            </a:endParaRPr>
          </a:p>
          <a:p>
            <a:pPr marL="0" indent="0">
              <a:buNone/>
            </a:pPr>
            <a:endParaRPr lang="da-DK" sz="2000">
              <a:cs typeface="Calibri"/>
            </a:endParaRPr>
          </a:p>
        </p:txBody>
      </p:sp>
    </p:spTree>
    <p:extLst>
      <p:ext uri="{BB962C8B-B14F-4D97-AF65-F5344CB8AC3E}">
        <p14:creationId xmlns:p14="http://schemas.microsoft.com/office/powerpoint/2010/main" val="1083468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2"/>
          <a:stretch>
            <a:fillRect/>
          </a:stretch>
        </p:blipFill>
        <p:spPr>
          <a:xfrm>
            <a:off x="3050849" y="1233739"/>
            <a:ext cx="6090302" cy="202535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B8D20CA-0470-C75A-5208-951F2FF876D2}"/>
              </a:ext>
            </a:extLst>
          </p:cNvPr>
          <p:cNvPicPr>
            <a:picLocks noChangeAspect="1"/>
          </p:cNvPicPr>
          <p:nvPr/>
        </p:nvPicPr>
        <p:blipFill>
          <a:blip r:embed="rId3"/>
          <a:stretch>
            <a:fillRect/>
          </a:stretch>
        </p:blipFill>
        <p:spPr>
          <a:xfrm>
            <a:off x="7923427" y="5711090"/>
            <a:ext cx="2743200" cy="790414"/>
          </a:xfrm>
          <a:prstGeom prst="rect">
            <a:avLst/>
          </a:prstGeom>
        </p:spPr>
      </p:pic>
      <p:sp>
        <p:nvSpPr>
          <p:cNvPr id="6" name="TextBox 2">
            <a:extLst>
              <a:ext uri="{FF2B5EF4-FFF2-40B4-BE49-F238E27FC236}">
                <a16:creationId xmlns:a16="http://schemas.microsoft.com/office/drawing/2014/main" id="{37E61BFD-E18B-E2A7-ED9A-E782B484F0AA}"/>
              </a:ext>
            </a:extLst>
          </p:cNvPr>
          <p:cNvSpPr txBox="1"/>
          <p:nvPr/>
        </p:nvSpPr>
        <p:spPr>
          <a:xfrm>
            <a:off x="1525373" y="5918886"/>
            <a:ext cx="3155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hlinkClick r:id="rId4"/>
              </a:rPr>
              <a:t>https://tedco.se/</a:t>
            </a:r>
            <a:r>
              <a:rPr lang="en-GB"/>
              <a:t> </a:t>
            </a:r>
          </a:p>
        </p:txBody>
      </p:sp>
      <p:sp>
        <p:nvSpPr>
          <p:cNvPr id="2" name="Rubrik 1">
            <a:extLst>
              <a:ext uri="{FF2B5EF4-FFF2-40B4-BE49-F238E27FC236}">
                <a16:creationId xmlns:a16="http://schemas.microsoft.com/office/drawing/2014/main" id="{EA12552A-9525-9291-2955-00C4BDF9784C}"/>
              </a:ext>
            </a:extLst>
          </p:cNvPr>
          <p:cNvSpPr txBox="1">
            <a:spLocks/>
          </p:cNvSpPr>
          <p:nvPr/>
        </p:nvSpPr>
        <p:spPr>
          <a:xfrm>
            <a:off x="638882" y="3577456"/>
            <a:ext cx="10880456" cy="2213744"/>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6600" dirty="0"/>
            </a:br>
            <a:br>
              <a:rPr lang="en-US" sz="6600" dirty="0"/>
            </a:br>
            <a:r>
              <a:rPr lang="sv-SE" sz="1600" dirty="0" err="1">
                <a:solidFill>
                  <a:srgbClr val="000000"/>
                </a:solidFill>
                <a:latin typeface="Calibri" panose="020F0502020204030204" pitchFamily="34" charset="0"/>
              </a:rPr>
              <a:t>Disclaimer</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European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Commission's</a:t>
            </a:r>
            <a:r>
              <a:rPr lang="sv-SE" sz="1600" dirty="0">
                <a:solidFill>
                  <a:srgbClr val="000000"/>
                </a:solidFill>
                <a:latin typeface="Calibri" panose="020F0502020204030204" pitchFamily="34" charset="0"/>
              </a:rPr>
              <a:t> support for the </a:t>
            </a:r>
            <a:r>
              <a:rPr lang="sv-SE" sz="1600" dirty="0" err="1">
                <a:solidFill>
                  <a:srgbClr val="000000"/>
                </a:solidFill>
                <a:latin typeface="Calibri" panose="020F0502020204030204" pitchFamily="34" charset="0"/>
              </a:rPr>
              <a:t>production</a:t>
            </a:r>
            <a:r>
              <a:rPr lang="sv-SE" sz="1600" dirty="0">
                <a:solidFill>
                  <a:srgbClr val="000000"/>
                </a:solidFill>
                <a:latin typeface="Calibri" panose="020F0502020204030204" pitchFamily="34" charset="0"/>
              </a:rPr>
              <a:t> of </a:t>
            </a:r>
            <a:r>
              <a:rPr lang="sv-SE" sz="1600" dirty="0" err="1">
                <a:solidFill>
                  <a:srgbClr val="000000"/>
                </a:solidFill>
                <a:latin typeface="Calibri" panose="020F0502020204030204" pitchFamily="34" charset="0"/>
              </a:rPr>
              <a:t>this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publication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does</a:t>
            </a:r>
            <a:r>
              <a:rPr lang="sv-SE" sz="1600" dirty="0">
                <a:solidFill>
                  <a:srgbClr val="000000"/>
                </a:solidFill>
                <a:latin typeface="Calibri" panose="020F0502020204030204" pitchFamily="34" charset="0"/>
              </a:rPr>
              <a:t> not </a:t>
            </a:r>
            <a:r>
              <a:rPr lang="sv-SE" sz="1600" dirty="0" err="1">
                <a:solidFill>
                  <a:srgbClr val="000000"/>
                </a:solidFill>
                <a:latin typeface="Calibri" panose="020F0502020204030204" pitchFamily="34" charset="0"/>
              </a:rPr>
              <a:t>constitute</a:t>
            </a:r>
            <a:r>
              <a:rPr lang="sv-SE" sz="1600" dirty="0">
                <a:solidFill>
                  <a:srgbClr val="000000"/>
                </a:solidFill>
                <a:latin typeface="Calibri" panose="020F0502020204030204" pitchFamily="34" charset="0"/>
              </a:rPr>
              <a:t> an </a:t>
            </a:r>
            <a:r>
              <a:rPr lang="sv-SE" sz="1600" dirty="0" err="1">
                <a:solidFill>
                  <a:srgbClr val="000000"/>
                </a:solidFill>
                <a:latin typeface="Calibri" panose="020F0502020204030204" pitchFamily="34" charset="0"/>
              </a:rPr>
              <a:t>endorsement</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contents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reflect</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views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only</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authors</a:t>
            </a:r>
            <a:r>
              <a:rPr lang="sv-SE" sz="1600" dirty="0">
                <a:solidFill>
                  <a:srgbClr val="000000"/>
                </a:solidFill>
                <a:latin typeface="Calibri" panose="020F0502020204030204" pitchFamily="34" charset="0"/>
              </a:rPr>
              <a:t>, and the Commission </a:t>
            </a:r>
            <a:r>
              <a:rPr lang="sv-SE" sz="1600" dirty="0" err="1">
                <a:solidFill>
                  <a:srgbClr val="000000"/>
                </a:solidFill>
                <a:latin typeface="Calibri" panose="020F0502020204030204" pitchFamily="34" charset="0"/>
              </a:rPr>
              <a:t>cannot</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held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responsible</a:t>
            </a:r>
            <a:r>
              <a:rPr lang="sv-SE" sz="1600" dirty="0">
                <a:solidFill>
                  <a:srgbClr val="000000"/>
                </a:solidFill>
                <a:latin typeface="Calibri" panose="020F0502020204030204" pitchFamily="34" charset="0"/>
              </a:rPr>
              <a:t> for </a:t>
            </a:r>
            <a:r>
              <a:rPr lang="sv-SE" sz="1600" dirty="0" err="1">
                <a:solidFill>
                  <a:srgbClr val="000000"/>
                </a:solidFill>
                <a:latin typeface="Calibri" panose="020F0502020204030204" pitchFamily="34" charset="0"/>
              </a:rPr>
              <a:t>any</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use</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may</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made</a:t>
            </a:r>
            <a:r>
              <a:rPr lang="sv-SE" sz="1600" dirty="0">
                <a:solidFill>
                  <a:srgbClr val="000000"/>
                </a:solidFill>
                <a:latin typeface="Calibri" panose="020F0502020204030204" pitchFamily="34" charset="0"/>
              </a:rPr>
              <a:t> of the information </a:t>
            </a:r>
            <a:r>
              <a:rPr lang="sv-SE" sz="1600" dirty="0" err="1">
                <a:solidFill>
                  <a:srgbClr val="000000"/>
                </a:solidFill>
                <a:latin typeface="Calibri" panose="020F0502020204030204" pitchFamily="34" charset="0"/>
              </a:rPr>
              <a:t>contained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therein</a:t>
            </a:r>
            <a:endParaRPr lang="en-US" sz="1600" dirty="0"/>
          </a:p>
        </p:txBody>
      </p:sp>
    </p:spTree>
    <p:extLst>
      <p:ext uri="{BB962C8B-B14F-4D97-AF65-F5344CB8AC3E}">
        <p14:creationId xmlns:p14="http://schemas.microsoft.com/office/powerpoint/2010/main" val="256255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err="1">
                <a:solidFill>
                  <a:schemeClr val="bg1"/>
                </a:solidFill>
              </a:rPr>
              <a:t>Content</a:t>
            </a:r>
            <a:r>
              <a:rPr lang="sv-SE" b="1">
                <a:solidFill>
                  <a:schemeClr val="bg1"/>
                </a:solidFill>
              </a:rPr>
              <a:t> / </a:t>
            </a:r>
            <a:r>
              <a:rPr lang="sv-SE" b="1" err="1">
                <a:solidFill>
                  <a:schemeClr val="bg1"/>
                </a:solidFill>
              </a:rPr>
              <a:t>Outline</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vert="horz" lIns="91440" tIns="45720" rIns="91440" bIns="45720" rtlCol="0" anchor="t">
            <a:normAutofit/>
          </a:bodyPr>
          <a:lstStyle/>
          <a:p>
            <a:pPr>
              <a:buNone/>
            </a:pPr>
            <a:endParaRPr lang="da-DK" b="1">
              <a:ea typeface="+mn-lt"/>
              <a:cs typeface="+mn-lt"/>
            </a:endParaRPr>
          </a:p>
          <a:p>
            <a:pPr>
              <a:buNone/>
            </a:pPr>
            <a:endParaRPr lang="da-DK">
              <a:ea typeface="+mn-lt"/>
              <a:cs typeface="+mn-lt"/>
            </a:endParaRPr>
          </a:p>
          <a:p>
            <a:pPr>
              <a:buNone/>
            </a:pPr>
            <a:endParaRPr lang="da-DK" sz="2000">
              <a:cs typeface="Calibri"/>
            </a:endParaRPr>
          </a:p>
        </p:txBody>
      </p:sp>
      <p:sp>
        <p:nvSpPr>
          <p:cNvPr id="5" name="Content Placeholder 2">
            <a:extLst>
              <a:ext uri="{FF2B5EF4-FFF2-40B4-BE49-F238E27FC236}">
                <a16:creationId xmlns:a16="http://schemas.microsoft.com/office/drawing/2014/main" id="{9BEA7B5A-52EE-553D-7654-5B2CF5329573}"/>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sz="2000">
              <a:cs typeface="Calibri"/>
            </a:endParaRPr>
          </a:p>
          <a:p>
            <a:pPr>
              <a:buFont typeface="Calibri" panose="020B0604020202020204" pitchFamily="34" charset="0"/>
              <a:buChar char="-"/>
            </a:pPr>
            <a:r>
              <a:rPr lang="en-GB" sz="2000">
                <a:ea typeface="+mn-lt"/>
                <a:cs typeface="+mn-lt"/>
              </a:rPr>
              <a:t>Introduction to collaborative interaction</a:t>
            </a:r>
          </a:p>
          <a:p>
            <a:pPr>
              <a:buFont typeface="Calibri" panose="020B0604020202020204" pitchFamily="34" charset="0"/>
              <a:buChar char="-"/>
            </a:pPr>
            <a:r>
              <a:rPr lang="en-GB" sz="2000">
                <a:cs typeface="Calibri"/>
              </a:rPr>
              <a:t>A brief history of computer-supported cooperative work research field</a:t>
            </a:r>
          </a:p>
          <a:p>
            <a:pPr>
              <a:buFont typeface="Calibri" panose="020B0604020202020204" pitchFamily="34" charset="0"/>
              <a:buChar char="-"/>
            </a:pPr>
            <a:r>
              <a:rPr lang="en-GB" sz="2000">
                <a:cs typeface="Calibri"/>
              </a:rPr>
              <a:t>Domains of collaborative interaction in groupware</a:t>
            </a:r>
            <a:endParaRPr lang="en-GB">
              <a:cs typeface="Calibri"/>
            </a:endParaRPr>
          </a:p>
          <a:p>
            <a:pPr>
              <a:buFont typeface="Calibri" panose="020B0604020202020204" pitchFamily="34" charset="0"/>
              <a:buChar char="-"/>
            </a:pPr>
            <a:r>
              <a:rPr lang="en-GB" sz="2000">
                <a:cs typeface="Calibri"/>
              </a:rPr>
              <a:t>Opportunities and challenges in technology mediated collaborative interaction</a:t>
            </a:r>
          </a:p>
          <a:p>
            <a:pPr>
              <a:buFont typeface="Calibri" panose="020B0604020202020204" pitchFamily="34" charset="0"/>
              <a:buChar char="-"/>
            </a:pPr>
            <a:r>
              <a:rPr lang="en-GB" sz="2000">
                <a:cs typeface="Calibri"/>
              </a:rPr>
              <a:t>Summary</a:t>
            </a:r>
          </a:p>
          <a:p>
            <a:pPr>
              <a:buNone/>
            </a:pPr>
            <a:endParaRPr lang="en-GB" sz="2000">
              <a:cs typeface="Calibri"/>
            </a:endParaRPr>
          </a:p>
          <a:p>
            <a:pPr marL="0" indent="0">
              <a:buNone/>
            </a:pPr>
            <a:endParaRPr lang="en-GB">
              <a:cs typeface="Calibri"/>
            </a:endParaRPr>
          </a:p>
          <a:p>
            <a:pPr marL="0" indent="0">
              <a:buNone/>
            </a:pPr>
            <a:endParaRPr lang="en-GB">
              <a:cs typeface="Calibri"/>
            </a:endParaRPr>
          </a:p>
          <a:p>
            <a:pPr marL="0" indent="0">
              <a:buNone/>
            </a:pPr>
            <a:endParaRPr lang="en-GB" sz="1200">
              <a:cs typeface="Calibri"/>
            </a:endParaRPr>
          </a:p>
        </p:txBody>
      </p:sp>
    </p:spTree>
    <p:extLst>
      <p:ext uri="{BB962C8B-B14F-4D97-AF65-F5344CB8AC3E}">
        <p14:creationId xmlns:p14="http://schemas.microsoft.com/office/powerpoint/2010/main" val="163246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vert="horz" lIns="91440" tIns="45720" rIns="91440" bIns="45720" rtlCol="0" anchor="t">
            <a:normAutofit/>
          </a:bodyPr>
          <a:lstStyle/>
          <a:p>
            <a:pPr marL="0" lvl="0" indent="0" algn="l" rtl="0">
              <a:spcBef>
                <a:spcPts val="1600"/>
              </a:spcBef>
              <a:spcAft>
                <a:spcPts val="0"/>
              </a:spcAft>
              <a:buNone/>
            </a:pPr>
            <a:r>
              <a:rPr lang="en-GB"/>
              <a:t> </a:t>
            </a:r>
          </a:p>
          <a:p>
            <a:pPr>
              <a:spcBef>
                <a:spcPts val="1600"/>
              </a:spcBef>
              <a:buFont typeface="Wingdings" panose="05000000000000000000" pitchFamily="2" charset="2"/>
              <a:buChar char="Ø"/>
            </a:pPr>
            <a:r>
              <a:rPr lang="en-GB"/>
              <a:t> What is collaboration according to you? </a:t>
            </a:r>
            <a:endParaRPr lang="en-GB">
              <a:cs typeface="Calibri"/>
            </a:endParaRPr>
          </a:p>
          <a:p>
            <a:pPr>
              <a:spcBef>
                <a:spcPts val="1600"/>
              </a:spcBef>
              <a:buFont typeface="Wingdings" panose="05000000000000000000" pitchFamily="2" charset="2"/>
              <a:buChar char="Ø"/>
            </a:pPr>
            <a:r>
              <a:rPr lang="en-GB"/>
              <a:t> How is collaborative interaction different than collaboration?</a:t>
            </a:r>
            <a:endParaRPr lang="en-GB">
              <a:cs typeface="Calibri" panose="020F0502020204030204"/>
            </a:endParaRPr>
          </a:p>
          <a:p>
            <a:pPr>
              <a:spcBef>
                <a:spcPts val="1600"/>
              </a:spcBef>
              <a:buFont typeface="Wingdings" panose="05000000000000000000" pitchFamily="2" charset="2"/>
              <a:buChar char="Ø"/>
            </a:pPr>
            <a:r>
              <a:rPr lang="en-GB"/>
              <a:t> Why do you think collaborative interaction is (un)important?</a:t>
            </a:r>
            <a:endParaRPr lang="en-GB">
              <a:cs typeface="Calibri"/>
            </a:endParaRPr>
          </a:p>
          <a:p>
            <a:pPr>
              <a:buNone/>
            </a:pPr>
            <a:endParaRPr lang="da-DK" sz="2000">
              <a:ea typeface="+mn-lt"/>
              <a:cs typeface="+mn-lt"/>
            </a:endParaRPr>
          </a:p>
          <a:p>
            <a:pPr marL="0" indent="0">
              <a:buNone/>
            </a:pPr>
            <a:endParaRPr lang="da-DK">
              <a:cs typeface="Calibri" panose="020F0502020204030204"/>
            </a:endParaRPr>
          </a:p>
        </p:txBody>
      </p:sp>
    </p:spTree>
    <p:extLst>
      <p:ext uri="{BB962C8B-B14F-4D97-AF65-F5344CB8AC3E}">
        <p14:creationId xmlns:p14="http://schemas.microsoft.com/office/powerpoint/2010/main" val="140069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A BRIEF HISTORY</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p:txBody>
          <a:bodyPr vert="horz" lIns="91440" tIns="45720" rIns="91440" bIns="45720" rtlCol="0" anchor="t">
            <a:normAutofit lnSpcReduction="10000"/>
          </a:bodyPr>
          <a:lstStyle/>
          <a:p>
            <a:pPr marL="0" indent="0">
              <a:spcBef>
                <a:spcPts val="1600"/>
              </a:spcBef>
              <a:buNone/>
            </a:pPr>
            <a:endParaRPr lang="en-GB"/>
          </a:p>
          <a:p>
            <a:pPr marL="0" indent="0">
              <a:spcBef>
                <a:spcPts val="0"/>
              </a:spcBef>
              <a:buNone/>
            </a:pPr>
            <a:r>
              <a:rPr lang="en-GB" sz="2000" b="1" dirty="0"/>
              <a:t>WHAT IS COLLABORATION? </a:t>
            </a:r>
            <a:endParaRPr lang="en-GB" sz="2000" b="1" dirty="0">
              <a:cs typeface="Calibri"/>
            </a:endParaRPr>
          </a:p>
          <a:p>
            <a:pPr marL="0" lvl="0" indent="0" algn="l" rtl="0">
              <a:spcBef>
                <a:spcPts val="0"/>
              </a:spcBef>
              <a:spcAft>
                <a:spcPts val="0"/>
              </a:spcAft>
              <a:buNone/>
            </a:pPr>
            <a:endParaRPr lang="en-GB" sz="2000" b="1"/>
          </a:p>
          <a:p>
            <a:pPr marL="0" lvl="0" indent="0" algn="l" rtl="0">
              <a:spcBef>
                <a:spcPts val="1000"/>
              </a:spcBef>
              <a:spcAft>
                <a:spcPts val="0"/>
              </a:spcAft>
              <a:buNone/>
            </a:pPr>
            <a:r>
              <a:rPr lang="en-GB" sz="2000" dirty="0"/>
              <a:t>“The drive to collaborate significantly sets us apart from chimpanzees, our closest cousins in terms of DNA similarly, and this difference is already visible in young children.” </a:t>
            </a:r>
            <a:r>
              <a:rPr lang="en-GB" sz="1600" dirty="0"/>
              <a:t>(Rekers, Haun, and Tomasello, 2011)</a:t>
            </a:r>
            <a:endParaRPr lang="en-GB" sz="1600" dirty="0">
              <a:cs typeface="Calibri"/>
            </a:endParaRPr>
          </a:p>
          <a:p>
            <a:pPr marL="0" lvl="0" indent="0" algn="l" rtl="0">
              <a:spcBef>
                <a:spcPts val="1600"/>
              </a:spcBef>
              <a:spcAft>
                <a:spcPts val="0"/>
              </a:spcAft>
              <a:buNone/>
            </a:pPr>
            <a:r>
              <a:rPr lang="en-GB" sz="2000" dirty="0"/>
              <a:t>“Collaboration is one of the most important 21</a:t>
            </a:r>
            <a:r>
              <a:rPr lang="en-GB" sz="2000" baseline="30000" dirty="0"/>
              <a:t>st</a:t>
            </a:r>
            <a:r>
              <a:rPr lang="en-GB" sz="2000" dirty="0"/>
              <a:t> century skills.” </a:t>
            </a:r>
            <a:r>
              <a:rPr lang="en-GB" sz="1600" dirty="0"/>
              <a:t>(OECD, 2018)</a:t>
            </a:r>
            <a:endParaRPr lang="en-GB" sz="1600" dirty="0">
              <a:cs typeface="Calibri"/>
            </a:endParaRPr>
          </a:p>
          <a:p>
            <a:pPr>
              <a:buNone/>
            </a:pPr>
            <a:endParaRPr lang="da-DK" sz="2000">
              <a:ea typeface="+mn-lt"/>
              <a:cs typeface="+mn-lt"/>
            </a:endParaRPr>
          </a:p>
          <a:p>
            <a:pPr marL="0" indent="0">
              <a:buNone/>
            </a:pPr>
            <a:endParaRPr lang="da-DK">
              <a:cs typeface="Calibri" panose="020F0502020204030204"/>
            </a:endParaRPr>
          </a:p>
          <a:p>
            <a:pPr marL="0" indent="0">
              <a:buNone/>
            </a:pPr>
            <a:endParaRPr lang="da-DK" dirty="0">
              <a:cs typeface="Calibri" panose="020F0502020204030204"/>
            </a:endParaRPr>
          </a:p>
          <a:p>
            <a:pPr marL="0" indent="0">
              <a:buNone/>
            </a:pPr>
            <a:r>
              <a:rPr lang="da-DK" sz="1100" dirty="0" err="1">
                <a:ea typeface="+mn-lt"/>
                <a:cs typeface="+mn-lt"/>
              </a:rPr>
              <a:t>Rekers</a:t>
            </a:r>
            <a:r>
              <a:rPr lang="da-DK" sz="1100" dirty="0">
                <a:ea typeface="+mn-lt"/>
                <a:cs typeface="+mn-lt"/>
              </a:rPr>
              <a:t>, Y., Haun, D. B., &amp; </a:t>
            </a:r>
            <a:r>
              <a:rPr lang="da-DK" sz="1100" dirty="0" err="1">
                <a:ea typeface="+mn-lt"/>
                <a:cs typeface="+mn-lt"/>
              </a:rPr>
              <a:t>Tomasello</a:t>
            </a:r>
            <a:r>
              <a:rPr lang="da-DK" sz="1100" dirty="0">
                <a:ea typeface="+mn-lt"/>
                <a:cs typeface="+mn-lt"/>
              </a:rPr>
              <a:t>, M. (2011). </a:t>
            </a:r>
            <a:r>
              <a:rPr lang="da-DK" sz="1100" dirty="0" err="1">
                <a:ea typeface="+mn-lt"/>
                <a:cs typeface="+mn-lt"/>
              </a:rPr>
              <a:t>Children</a:t>
            </a:r>
            <a:r>
              <a:rPr lang="da-DK" sz="1100" dirty="0">
                <a:ea typeface="+mn-lt"/>
                <a:cs typeface="+mn-lt"/>
              </a:rPr>
              <a:t>, but not </a:t>
            </a:r>
            <a:r>
              <a:rPr lang="da-DK" sz="1100" dirty="0" err="1">
                <a:ea typeface="+mn-lt"/>
                <a:cs typeface="+mn-lt"/>
              </a:rPr>
              <a:t>chimpanzees</a:t>
            </a:r>
            <a:r>
              <a:rPr lang="da-DK" sz="1100" dirty="0">
                <a:ea typeface="+mn-lt"/>
                <a:cs typeface="+mn-lt"/>
              </a:rPr>
              <a:t>, </a:t>
            </a:r>
            <a:r>
              <a:rPr lang="da-DK" sz="1100" dirty="0" err="1">
                <a:ea typeface="+mn-lt"/>
                <a:cs typeface="+mn-lt"/>
              </a:rPr>
              <a:t>prefer</a:t>
            </a:r>
            <a:r>
              <a:rPr lang="da-DK" sz="1100" dirty="0">
                <a:ea typeface="+mn-lt"/>
                <a:cs typeface="+mn-lt"/>
              </a:rPr>
              <a:t> to </a:t>
            </a:r>
            <a:r>
              <a:rPr lang="da-DK" sz="1100" dirty="0" err="1">
                <a:ea typeface="+mn-lt"/>
                <a:cs typeface="+mn-lt"/>
              </a:rPr>
              <a:t>collaborate</a:t>
            </a:r>
            <a:r>
              <a:rPr lang="da-DK" sz="1100" dirty="0">
                <a:ea typeface="+mn-lt"/>
                <a:cs typeface="+mn-lt"/>
              </a:rPr>
              <a:t>. </a:t>
            </a:r>
            <a:r>
              <a:rPr lang="da-DK" sz="1100" i="1" dirty="0" err="1">
                <a:ea typeface="+mn-lt"/>
                <a:cs typeface="+mn-lt"/>
              </a:rPr>
              <a:t>Current</a:t>
            </a:r>
            <a:r>
              <a:rPr lang="da-DK" sz="1100" i="1" dirty="0">
                <a:ea typeface="+mn-lt"/>
                <a:cs typeface="+mn-lt"/>
              </a:rPr>
              <a:t> </a:t>
            </a:r>
            <a:r>
              <a:rPr lang="da-DK" sz="1100" i="1" dirty="0" err="1">
                <a:ea typeface="+mn-lt"/>
                <a:cs typeface="+mn-lt"/>
              </a:rPr>
              <a:t>Biology</a:t>
            </a:r>
            <a:r>
              <a:rPr lang="da-DK" sz="1100" dirty="0">
                <a:ea typeface="+mn-lt"/>
                <a:cs typeface="+mn-lt"/>
              </a:rPr>
              <a:t>, </a:t>
            </a:r>
            <a:r>
              <a:rPr lang="da-DK" sz="1100" i="1" dirty="0">
                <a:ea typeface="+mn-lt"/>
                <a:cs typeface="+mn-lt"/>
              </a:rPr>
              <a:t>21</a:t>
            </a:r>
            <a:r>
              <a:rPr lang="da-DK" sz="1100" dirty="0">
                <a:ea typeface="+mn-lt"/>
                <a:cs typeface="+mn-lt"/>
              </a:rPr>
              <a:t>(20), 1756-1758. </a:t>
            </a:r>
            <a:r>
              <a:rPr lang="da-DK" sz="1100" dirty="0">
                <a:ea typeface="+mn-lt"/>
                <a:cs typeface="+mn-lt"/>
                <a:hlinkClick r:id="rId3"/>
              </a:rPr>
              <a:t>https://doi.org/10.1016/j.cub.2011.08.066</a:t>
            </a:r>
          </a:p>
          <a:p>
            <a:pPr marL="0" indent="0">
              <a:buNone/>
            </a:pPr>
            <a:r>
              <a:rPr lang="en-US" sz="1100" dirty="0">
                <a:ea typeface="+mn-lt"/>
                <a:cs typeface="+mn-lt"/>
              </a:rPr>
              <a:t>OECD. (2018). </a:t>
            </a:r>
            <a:r>
              <a:rPr lang="en-US" sz="1100" i="1" dirty="0">
                <a:ea typeface="+mn-lt"/>
                <a:cs typeface="+mn-lt"/>
              </a:rPr>
              <a:t>Education 2030: The future of education and skills</a:t>
            </a:r>
            <a:r>
              <a:rPr lang="en-US" sz="1100" dirty="0">
                <a:ea typeface="+mn-lt"/>
                <a:cs typeface="+mn-lt"/>
              </a:rPr>
              <a:t>.  </a:t>
            </a:r>
            <a:endParaRPr lang="da-DK" sz="1100" dirty="0">
              <a:ea typeface="+mn-lt"/>
              <a:cs typeface="+mn-lt"/>
            </a:endParaRPr>
          </a:p>
        </p:txBody>
      </p:sp>
    </p:spTree>
    <p:extLst>
      <p:ext uri="{BB962C8B-B14F-4D97-AF65-F5344CB8AC3E}">
        <p14:creationId xmlns:p14="http://schemas.microsoft.com/office/powerpoint/2010/main" val="46344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a:t>
            </a:r>
            <a:r>
              <a:rPr lang="sv-SE" b="1">
                <a:solidFill>
                  <a:schemeClr val="bg1"/>
                </a:solidFill>
                <a:ea typeface="+mj-lt"/>
                <a:cs typeface="+mj-lt"/>
              </a:rPr>
              <a:t>: A BRIEF HISTORY</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WHY IS COLLABORATIVE INTERACTION IMPORTANT? </a:t>
            </a:r>
          </a:p>
          <a:p>
            <a:pPr marL="0" lvl="0" indent="0" algn="l" rtl="0">
              <a:spcBef>
                <a:spcPts val="0"/>
              </a:spcBef>
              <a:spcAft>
                <a:spcPts val="0"/>
              </a:spcAft>
              <a:buNone/>
            </a:pPr>
            <a:endParaRPr lang="en-GB" sz="2000" b="1"/>
          </a:p>
          <a:p>
            <a:pPr marL="0" lvl="0" indent="0" algn="l" rtl="0">
              <a:spcBef>
                <a:spcPts val="1000"/>
              </a:spcBef>
              <a:spcAft>
                <a:spcPts val="0"/>
              </a:spcAft>
              <a:buNone/>
            </a:pPr>
            <a:r>
              <a:rPr lang="en-GB" sz="2000"/>
              <a:t>In a time of pandemic, climate crisis, remote collaboration, home schooling, home office, etc.</a:t>
            </a:r>
          </a:p>
          <a:p>
            <a:pPr marL="457200" lvl="0" indent="-317500" algn="l" rtl="0">
              <a:spcBef>
                <a:spcPts val="1000"/>
              </a:spcBef>
              <a:spcAft>
                <a:spcPts val="0"/>
              </a:spcAft>
              <a:buSzPts val="1400"/>
              <a:buChar char="➔"/>
            </a:pPr>
            <a:r>
              <a:rPr lang="en-GB" sz="2000"/>
              <a:t>Need for technologies that support collaborative interaction</a:t>
            </a:r>
          </a:p>
          <a:p>
            <a:pPr marL="457200" lvl="0" indent="-317500" algn="l" rtl="0">
              <a:spcBef>
                <a:spcPts val="1000"/>
              </a:spcBef>
              <a:spcAft>
                <a:spcPts val="0"/>
              </a:spcAft>
              <a:buSzPts val="1400"/>
              <a:buChar char="➔"/>
            </a:pPr>
            <a:r>
              <a:rPr lang="en-GB" sz="2000"/>
              <a:t>Need for technologies that train collaboration skills </a:t>
            </a:r>
          </a:p>
          <a:p>
            <a:pPr marL="0" indent="0">
              <a:buNone/>
            </a:pPr>
            <a:endParaRPr lang="da-DK">
              <a:cs typeface="Calibri" panose="020F0502020204030204"/>
            </a:endParaRPr>
          </a:p>
        </p:txBody>
      </p:sp>
    </p:spTree>
    <p:extLst>
      <p:ext uri="{BB962C8B-B14F-4D97-AF65-F5344CB8AC3E}">
        <p14:creationId xmlns:p14="http://schemas.microsoft.com/office/powerpoint/2010/main" val="333539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a:t>
            </a:r>
            <a:r>
              <a:rPr lang="sv-SE" b="1">
                <a:solidFill>
                  <a:schemeClr val="bg1"/>
                </a:solidFill>
                <a:ea typeface="+mj-lt"/>
                <a:cs typeface="+mj-lt"/>
              </a:rPr>
              <a:t>: A BRIEF HISTORY</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indent="0">
              <a:spcBef>
                <a:spcPts val="0"/>
              </a:spcBef>
              <a:buNone/>
            </a:pPr>
            <a:r>
              <a:rPr lang="en-GB" sz="2000" b="1"/>
              <a:t>A BRIEF HISTORY OF COMPUTER SUPPORTED COOPERATIVE WORK (CSCW)</a:t>
            </a:r>
            <a:endParaRPr lang="en-GB" sz="2000" b="1">
              <a:cs typeface="Calibri"/>
            </a:endParaRPr>
          </a:p>
          <a:p>
            <a:pPr marL="0" indent="0">
              <a:spcBef>
                <a:spcPts val="0"/>
              </a:spcBef>
              <a:buNone/>
            </a:pPr>
            <a:endParaRPr lang="en-GB" sz="2000" b="1">
              <a:cs typeface="Calibri"/>
            </a:endParaRPr>
          </a:p>
          <a:p>
            <a:pPr>
              <a:spcBef>
                <a:spcPts val="0"/>
              </a:spcBef>
              <a:buFont typeface="Calibri" panose="020B0604020202020204" pitchFamily="34" charset="0"/>
              <a:buChar char="-"/>
            </a:pPr>
            <a:r>
              <a:rPr lang="en-GB" sz="2000">
                <a:cs typeface="Calibri"/>
              </a:rPr>
              <a:t>CSCW is an established research field since the first conference series in 1984 (Austin, Texas) and its European track ECSCW first in 1989 (London, UK).</a:t>
            </a:r>
          </a:p>
          <a:p>
            <a:pPr marL="0" indent="0">
              <a:spcBef>
                <a:spcPts val="0"/>
              </a:spcBef>
              <a:buNone/>
            </a:pPr>
            <a:endParaRPr lang="en-GB" sz="2000">
              <a:ea typeface="+mn-lt"/>
              <a:cs typeface="+mn-lt"/>
            </a:endParaRPr>
          </a:p>
          <a:p>
            <a:pPr>
              <a:spcBef>
                <a:spcPts val="0"/>
              </a:spcBef>
              <a:buFont typeface="Calibri" panose="020B0604020202020204" pitchFamily="34" charset="0"/>
              <a:buChar char="-"/>
            </a:pPr>
            <a:r>
              <a:rPr lang="en-GB" sz="2000">
                <a:ea typeface="+mn-lt"/>
                <a:cs typeface="+mn-lt"/>
              </a:rPr>
              <a:t>CSCW research is highly heterogeneous and does not address a specific family of technologies, whether existing or in the making; thus, whatever unity it has is not derived from specific technologies.</a:t>
            </a:r>
            <a:endParaRPr lang="en-GB" sz="2000">
              <a:cs typeface="Calibri"/>
            </a:endParaRPr>
          </a:p>
          <a:p>
            <a:pPr marL="0" indent="0">
              <a:spcBef>
                <a:spcPts val="0"/>
              </a:spcBef>
              <a:buNone/>
            </a:pPr>
            <a:endParaRPr lang="en-GB" sz="2000" b="1">
              <a:cs typeface="Calibri" panose="020F0502020204030204"/>
            </a:endParaRPr>
          </a:p>
          <a:p>
            <a:pPr marL="0" indent="0">
              <a:spcBef>
                <a:spcPts val="0"/>
              </a:spcBef>
              <a:buNone/>
            </a:pPr>
            <a:endParaRPr lang="en-GB" sz="2000" b="1">
              <a:cs typeface="Calibri" panose="020F0502020204030204"/>
            </a:endParaRPr>
          </a:p>
          <a:p>
            <a:pPr marL="0" indent="0">
              <a:buNone/>
            </a:pPr>
            <a:endParaRPr lang="da-DK">
              <a:cs typeface="Calibri" panose="020F0502020204030204"/>
            </a:endParaRPr>
          </a:p>
          <a:p>
            <a:pPr marL="0" indent="0">
              <a:buNone/>
            </a:pPr>
            <a:endParaRPr lang="da-DK">
              <a:cs typeface="Calibri" panose="020F0502020204030204"/>
            </a:endParaRPr>
          </a:p>
        </p:txBody>
      </p:sp>
      <p:sp>
        <p:nvSpPr>
          <p:cNvPr id="4" name="TextBox 3">
            <a:extLst>
              <a:ext uri="{FF2B5EF4-FFF2-40B4-BE49-F238E27FC236}">
                <a16:creationId xmlns:a16="http://schemas.microsoft.com/office/drawing/2014/main" id="{67F8E890-64B8-ED31-C8D8-C78E424C4130}"/>
              </a:ext>
            </a:extLst>
          </p:cNvPr>
          <p:cNvSpPr txBox="1"/>
          <p:nvPr/>
        </p:nvSpPr>
        <p:spPr>
          <a:xfrm>
            <a:off x="837430" y="6063673"/>
            <a:ext cx="1082501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200">
                <a:latin typeface="Calibri "/>
              </a:rPr>
              <a:t>Schmidt, K., &amp; </a:t>
            </a:r>
            <a:r>
              <a:rPr lang="da-DK" sz="1200" err="1">
                <a:latin typeface="Calibri "/>
              </a:rPr>
              <a:t>Bannon</a:t>
            </a:r>
            <a:r>
              <a:rPr lang="da-DK" sz="1200">
                <a:latin typeface="Calibri "/>
              </a:rPr>
              <a:t>, L. (2013). </a:t>
            </a:r>
            <a:r>
              <a:rPr lang="da-DK" sz="1200" err="1">
                <a:latin typeface="Calibri "/>
              </a:rPr>
              <a:t>Constructing</a:t>
            </a:r>
            <a:r>
              <a:rPr lang="da-DK" sz="1200">
                <a:latin typeface="Calibri "/>
              </a:rPr>
              <a:t> CSCW: The </a:t>
            </a:r>
            <a:r>
              <a:rPr lang="da-DK" sz="1200" err="1">
                <a:latin typeface="Calibri "/>
              </a:rPr>
              <a:t>first</a:t>
            </a:r>
            <a:r>
              <a:rPr lang="da-DK" sz="1200">
                <a:latin typeface="Calibri "/>
              </a:rPr>
              <a:t> </a:t>
            </a:r>
            <a:r>
              <a:rPr lang="da-DK" sz="1200" err="1">
                <a:latin typeface="Calibri "/>
              </a:rPr>
              <a:t>quarter</a:t>
            </a:r>
            <a:r>
              <a:rPr lang="da-DK" sz="1200">
                <a:latin typeface="Calibri "/>
              </a:rPr>
              <a:t> </a:t>
            </a:r>
            <a:r>
              <a:rPr lang="da-DK" sz="1200" err="1">
                <a:latin typeface="Calibri "/>
              </a:rPr>
              <a:t>century</a:t>
            </a:r>
            <a:r>
              <a:rPr lang="da-DK" sz="1200">
                <a:latin typeface="Calibri "/>
              </a:rPr>
              <a:t>. Computer </a:t>
            </a:r>
            <a:r>
              <a:rPr lang="da-DK" sz="1200" err="1">
                <a:latin typeface="Calibri "/>
              </a:rPr>
              <a:t>supported</a:t>
            </a:r>
            <a:r>
              <a:rPr lang="da-DK" sz="1200">
                <a:latin typeface="Calibri "/>
              </a:rPr>
              <a:t> </a:t>
            </a:r>
            <a:r>
              <a:rPr lang="da-DK" sz="1200" err="1">
                <a:latin typeface="Calibri "/>
              </a:rPr>
              <a:t>cooperative</a:t>
            </a:r>
            <a:r>
              <a:rPr lang="da-DK" sz="1200">
                <a:latin typeface="Calibri "/>
              </a:rPr>
              <a:t> </a:t>
            </a:r>
            <a:r>
              <a:rPr lang="da-DK" sz="1200" err="1">
                <a:latin typeface="Calibri "/>
              </a:rPr>
              <a:t>work</a:t>
            </a:r>
            <a:r>
              <a:rPr lang="da-DK" sz="1200">
                <a:latin typeface="Calibri "/>
              </a:rPr>
              <a:t> (CSCW), 22, 345-372. </a:t>
            </a:r>
            <a:r>
              <a:rPr lang="da-DK" sz="1200">
                <a:solidFill>
                  <a:srgbClr val="0563C1"/>
                </a:solidFill>
                <a:latin typeface="Calibri "/>
                <a:cs typeface="Arial"/>
                <a:hlinkClick r:id="rId3"/>
              </a:rPr>
              <a:t>https://doi.org/10.1007/s10606-013-9193-7</a:t>
            </a:r>
            <a:r>
              <a:rPr lang="da-DK" sz="1200">
                <a:latin typeface="Calibri "/>
              </a:rPr>
              <a:t> </a:t>
            </a:r>
            <a:endParaRPr lang="en-GB" sz="1200">
              <a:latin typeface="Calibri "/>
            </a:endParaRPr>
          </a:p>
        </p:txBody>
      </p:sp>
    </p:spTree>
    <p:extLst>
      <p:ext uri="{BB962C8B-B14F-4D97-AF65-F5344CB8AC3E}">
        <p14:creationId xmlns:p14="http://schemas.microsoft.com/office/powerpoint/2010/main" val="393857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4E0-517B-4B2C-BDCC-C0AC5FFB59FD}"/>
              </a:ext>
            </a:extLst>
          </p:cNvPr>
          <p:cNvSpPr>
            <a:spLocks noGrp="1"/>
          </p:cNvSpPr>
          <p:nvPr>
            <p:ph type="title"/>
          </p:nvPr>
        </p:nvSpPr>
        <p:spPr>
          <a:solidFill>
            <a:srgbClr val="FF8901"/>
          </a:solidFill>
        </p:spPr>
        <p:txBody>
          <a:bodyPr/>
          <a:lstStyle/>
          <a:p>
            <a:r>
              <a:rPr lang="sv-SE" b="1">
                <a:solidFill>
                  <a:schemeClr val="bg1"/>
                </a:solidFill>
              </a:rPr>
              <a:t>COLLABORATIVE INTERACTION: DEFINITION</a:t>
            </a:r>
            <a:endParaRPr lang="da-DK" b="1">
              <a:solidFill>
                <a:schemeClr val="bg1"/>
              </a:solidFill>
            </a:endParaRPr>
          </a:p>
        </p:txBody>
      </p:sp>
      <p:sp>
        <p:nvSpPr>
          <p:cNvPr id="3" name="Content Placeholder 2">
            <a:extLst>
              <a:ext uri="{FF2B5EF4-FFF2-40B4-BE49-F238E27FC236}">
                <a16:creationId xmlns:a16="http://schemas.microsoft.com/office/drawing/2014/main" id="{F5C46E40-53A8-4952-8688-FD316F01D191}"/>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lvl="0" indent="0" algn="l" rtl="0">
              <a:spcBef>
                <a:spcPts val="1600"/>
              </a:spcBef>
              <a:spcAft>
                <a:spcPts val="0"/>
              </a:spcAft>
              <a:buNone/>
            </a:pPr>
            <a:r>
              <a:rPr lang="en-GB"/>
              <a:t> </a:t>
            </a:r>
          </a:p>
          <a:p>
            <a:pPr marL="0" lvl="0" indent="0" algn="l" rtl="0">
              <a:spcBef>
                <a:spcPts val="0"/>
              </a:spcBef>
              <a:spcAft>
                <a:spcPts val="0"/>
              </a:spcAft>
              <a:buNone/>
            </a:pPr>
            <a:r>
              <a:rPr lang="en-GB" sz="2000" b="1"/>
              <a:t>ELEMENTS OF COLLABORATIVE INTERACTION </a:t>
            </a:r>
          </a:p>
          <a:p>
            <a:pPr marL="0" lvl="0" indent="0" algn="l" rtl="0">
              <a:spcBef>
                <a:spcPts val="0"/>
              </a:spcBef>
              <a:spcAft>
                <a:spcPts val="0"/>
              </a:spcAft>
              <a:buNone/>
            </a:pPr>
            <a:endParaRPr lang="en-GB" sz="2000" b="1"/>
          </a:p>
          <a:p>
            <a:pPr marL="0" indent="0">
              <a:spcBef>
                <a:spcPts val="0"/>
              </a:spcBef>
              <a:buNone/>
            </a:pPr>
            <a:r>
              <a:rPr lang="en-GB" sz="2000"/>
              <a:t>Collaborative interaction is a </a:t>
            </a:r>
            <a:r>
              <a:rPr lang="en-GB" sz="2000" b="1">
                <a:solidFill>
                  <a:srgbClr val="0070C0"/>
                </a:solidFill>
              </a:rPr>
              <a:t>technologically mediated </a:t>
            </a:r>
            <a:r>
              <a:rPr lang="en-GB" sz="2000" b="1">
                <a:solidFill>
                  <a:srgbClr val="7030A0"/>
                </a:solidFill>
              </a:rPr>
              <a:t>social interaction </a:t>
            </a:r>
            <a:r>
              <a:rPr lang="en-GB" sz="2000"/>
              <a:t>between </a:t>
            </a:r>
            <a:r>
              <a:rPr lang="en-GB" sz="2000" b="1">
                <a:solidFill>
                  <a:srgbClr val="00B050"/>
                </a:solidFill>
              </a:rPr>
              <a:t>multiple people </a:t>
            </a:r>
            <a:r>
              <a:rPr lang="en-GB" sz="2000"/>
              <a:t>who </a:t>
            </a:r>
            <a:r>
              <a:rPr lang="en-GB" sz="2000" b="1">
                <a:solidFill>
                  <a:srgbClr val="FFC000"/>
                </a:solidFill>
              </a:rPr>
              <a:t>share a common goal</a:t>
            </a:r>
          </a:p>
          <a:p>
            <a:pPr marL="457200" lvl="0" indent="-317500" algn="l" rtl="0">
              <a:spcBef>
                <a:spcPts val="1000"/>
              </a:spcBef>
              <a:spcAft>
                <a:spcPts val="0"/>
              </a:spcAft>
              <a:buSzPts val="1400"/>
              <a:buChar char="➔"/>
            </a:pPr>
            <a:r>
              <a:rPr lang="en-GB" sz="2000" b="1">
                <a:solidFill>
                  <a:srgbClr val="7030A0"/>
                </a:solidFill>
              </a:rPr>
              <a:t>Social</a:t>
            </a:r>
            <a:r>
              <a:rPr lang="en-GB" sz="2000"/>
              <a:t> (synchronous or asynchronous)</a:t>
            </a:r>
          </a:p>
          <a:p>
            <a:pPr marL="457200" lvl="0" indent="-317500" algn="l" rtl="0">
              <a:spcBef>
                <a:spcPts val="1000"/>
              </a:spcBef>
              <a:spcAft>
                <a:spcPts val="0"/>
              </a:spcAft>
              <a:buSzPts val="1400"/>
              <a:buChar char="➔"/>
            </a:pPr>
            <a:r>
              <a:rPr lang="en-US" sz="2000" b="1">
                <a:solidFill>
                  <a:srgbClr val="00B050"/>
                </a:solidFill>
              </a:rPr>
              <a:t>Multiple people </a:t>
            </a:r>
            <a:r>
              <a:rPr lang="en-US" sz="2000"/>
              <a:t>(human)</a:t>
            </a:r>
          </a:p>
          <a:p>
            <a:pPr marL="457200" lvl="0" indent="-317500" algn="l" rtl="0">
              <a:spcBef>
                <a:spcPts val="1000"/>
              </a:spcBef>
              <a:spcAft>
                <a:spcPts val="0"/>
              </a:spcAft>
              <a:buSzPts val="1400"/>
              <a:buChar char="➔"/>
            </a:pPr>
            <a:r>
              <a:rPr lang="en-US" sz="2000"/>
              <a:t>Those people have a </a:t>
            </a:r>
            <a:r>
              <a:rPr lang="en-US" sz="2000" b="1">
                <a:solidFill>
                  <a:srgbClr val="FFC000"/>
                </a:solidFill>
              </a:rPr>
              <a:t>shared goal</a:t>
            </a:r>
          </a:p>
          <a:p>
            <a:pPr marL="457200" lvl="0" indent="-317500" algn="l" rtl="0">
              <a:spcBef>
                <a:spcPts val="1000"/>
              </a:spcBef>
              <a:spcAft>
                <a:spcPts val="0"/>
              </a:spcAft>
              <a:buSzPts val="1400"/>
              <a:buChar char="➔"/>
            </a:pPr>
            <a:r>
              <a:rPr lang="en-US" sz="2000" b="1">
                <a:solidFill>
                  <a:srgbClr val="0070C0"/>
                </a:solidFill>
              </a:rPr>
              <a:t>Technology plays mediating role </a:t>
            </a:r>
            <a:r>
              <a:rPr lang="en-US" sz="2000"/>
              <a:t>between multiple people</a:t>
            </a:r>
          </a:p>
          <a:p>
            <a:pPr marL="457200" lvl="0" indent="-317500" algn="l" rtl="0">
              <a:spcBef>
                <a:spcPts val="1000"/>
              </a:spcBef>
              <a:spcAft>
                <a:spcPts val="0"/>
              </a:spcAft>
              <a:buSzPts val="1400"/>
              <a:buChar char="➔"/>
            </a:pPr>
            <a:r>
              <a:rPr lang="en-GB" sz="2000"/>
              <a:t>Intention of designers and/vs. users’ appropriation</a:t>
            </a:r>
          </a:p>
          <a:p>
            <a:pPr marL="0" indent="0">
              <a:buNone/>
            </a:pPr>
            <a:endParaRPr lang="da-DK">
              <a:cs typeface="Calibri" panose="020F0502020204030204"/>
            </a:endParaRPr>
          </a:p>
        </p:txBody>
      </p:sp>
    </p:spTree>
    <p:extLst>
      <p:ext uri="{BB962C8B-B14F-4D97-AF65-F5344CB8AC3E}">
        <p14:creationId xmlns:p14="http://schemas.microsoft.com/office/powerpoint/2010/main" val="4096391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a87cf6-d4c5-41ed-a5d8-bce68cd0959f" xsi:nil="true"/>
    <lcf76f155ced4ddcb4097134ff3c332f xmlns="c1828bc7-3938-4143-b03d-ef1abb4e58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D461C4B3DE2E749A4E3D3B7040AAF21" ma:contentTypeVersion="16" ma:contentTypeDescription="Skapa ett nytt dokument." ma:contentTypeScope="" ma:versionID="d01b234734a8421b68037da1ffa870d7">
  <xsd:schema xmlns:xsd="http://www.w3.org/2001/XMLSchema" xmlns:xs="http://www.w3.org/2001/XMLSchema" xmlns:p="http://schemas.microsoft.com/office/2006/metadata/properties" xmlns:ns2="c1828bc7-3938-4143-b03d-ef1abb4e5897" xmlns:ns3="efa87cf6-d4c5-41ed-a5d8-bce68cd0959f" targetNamespace="http://schemas.microsoft.com/office/2006/metadata/properties" ma:root="true" ma:fieldsID="a6bf9df15207e94c6e544d9f25bfe3fb" ns2:_="" ns3:_="">
    <xsd:import namespace="c1828bc7-3938-4143-b03d-ef1abb4e5897"/>
    <xsd:import namespace="efa87cf6-d4c5-41ed-a5d8-bce68cd095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28bc7-3938-4143-b03d-ef1abb4e5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5eaf389-1862-4172-ae78-bb724b123c1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a87cf6-d4c5-41ed-a5d8-bce68cd0959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f5ee58b-52cf-476e-b9e1-1e4c05a4d8b1}" ma:internalName="TaxCatchAll" ma:showField="CatchAllData" ma:web="efa87cf6-d4c5-41ed-a5d8-bce68cd0959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6C7743-ADDF-4E10-8D57-6CF8E487D209}">
  <ds:schemaRefs>
    <ds:schemaRef ds:uri="http://purl.org/dc/elements/1.1/"/>
    <ds:schemaRef ds:uri="http://purl.org/dc/terms/"/>
    <ds:schemaRef ds:uri="c1828bc7-3938-4143-b03d-ef1abb4e5897"/>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efa87cf6-d4c5-41ed-a5d8-bce68cd0959f"/>
  </ds:schemaRefs>
</ds:datastoreItem>
</file>

<file path=customXml/itemProps2.xml><?xml version="1.0" encoding="utf-8"?>
<ds:datastoreItem xmlns:ds="http://schemas.openxmlformats.org/officeDocument/2006/customXml" ds:itemID="{49C8276B-24EB-40E2-BBA4-D9A4DABDD1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28bc7-3938-4143-b03d-ef1abb4e5897"/>
    <ds:schemaRef ds:uri="efa87cf6-d4c5-41ed-a5d8-bce68cd09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3FB25B-3439-4D11-805B-EF8BF90DA3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3219</Words>
  <Application>Microsoft Macintosh PowerPoint</Application>
  <PresentationFormat>Bredbild</PresentationFormat>
  <Paragraphs>285</Paragraphs>
  <Slides>30</Slides>
  <Notes>12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30</vt:i4>
      </vt:variant>
    </vt:vector>
  </HeadingPairs>
  <TitlesOfParts>
    <vt:vector size="37" baseType="lpstr">
      <vt:lpstr>Arial</vt:lpstr>
      <vt:lpstr>Calibri</vt:lpstr>
      <vt:lpstr>Calibri </vt:lpstr>
      <vt:lpstr>Calibri Light</vt:lpstr>
      <vt:lpstr>Source Code Pro</vt:lpstr>
      <vt:lpstr>Wingdings</vt:lpstr>
      <vt:lpstr>office theme</vt:lpstr>
      <vt:lpstr>Introduction to Collaborative Interaction Mediated by  Technology Design</vt:lpstr>
      <vt:lpstr>Introduction to Collaborative Interaction Mediated by  Technology Design</vt:lpstr>
      <vt:lpstr>Recommended readings</vt:lpstr>
      <vt:lpstr>Content / Outline</vt:lpstr>
      <vt:lpstr>COLLABORATIVE INTERACTION</vt:lpstr>
      <vt:lpstr>COLLABORATIVE INTERACTION: A BRIEF HISTORY</vt:lpstr>
      <vt:lpstr>COLLABORATIVE INTERACTION: A BRIEF HISTORY</vt:lpstr>
      <vt:lpstr>COLLABORATIVE INTERACTION: A BRIEF HISTORY</vt:lpstr>
      <vt:lpstr>COLLABORATIVE INTERACTION: DEFINITION</vt:lpstr>
      <vt:lpstr>COLLABORATIVE INTERACTION: CURRENT INSTANCES</vt:lpstr>
      <vt:lpstr>COLLABORATIVE INTERACTION: CURRENT INSTANCES</vt:lpstr>
      <vt:lpstr>COLLABORATIVE INTERACTION: CURRENT INSTANCES</vt:lpstr>
      <vt:lpstr>COLLABORATIVE INTERACTION: DIMENSIONS</vt:lpstr>
      <vt:lpstr>COLLABORATIVE INTERACTION: DIMENSIONS</vt:lpstr>
      <vt:lpstr>COLLABORATIVE INTERACTION: OPPORTUNITIES &amp; CHALLENGES</vt:lpstr>
      <vt:lpstr>COLLABORATIVE INTERACTION:  OPPORTUNITIES &amp; CHALLENGES</vt:lpstr>
      <vt:lpstr>COLLABORATIVE INTERACTION: DESIGN PRINCIPLES</vt:lpstr>
      <vt:lpstr>COLLABORATIVE INTERACTION: DESIGN PRINCIPLES: DESIGN PRINCIPLES</vt:lpstr>
      <vt:lpstr>COLLABORATIVE INTERACTION: DESIGN PRINCIPLES</vt:lpstr>
      <vt:lpstr>COLLABORATIVE INTERACTION: DESIGN PRINCIPLES</vt:lpstr>
      <vt:lpstr>COLLABORATIVE INTERACTION: INSTANCES</vt:lpstr>
      <vt:lpstr>COLLABORATIVE INTERACTION: INSTANCES</vt:lpstr>
      <vt:lpstr>COLLABORATIVE INTERACTION: INSTANCES</vt:lpstr>
      <vt:lpstr>COLLABORATIVE INTERACTION: INSTANCES</vt:lpstr>
      <vt:lpstr>COLLABORATIVE INTERACTION: DIMENSIONS</vt:lpstr>
      <vt:lpstr>COLLABORATIVE INTERACTION: DIMENSIONS</vt:lpstr>
      <vt:lpstr>COLLABORATIVE INTERACTION: FUTURE DIRECTIONS</vt:lpstr>
      <vt:lpstr>Summary/take home</vt:lpstr>
      <vt:lpstr>References</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Olof Torgersson</cp:lastModifiedBy>
  <cp:revision>8</cp:revision>
  <dcterms:created xsi:type="dcterms:W3CDTF">2022-07-01T09:20:18Z</dcterms:created>
  <dcterms:modified xsi:type="dcterms:W3CDTF">2023-06-19T10:49:59Z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0x010100CD461C4B3DE2E749A4E3D3B7040AAF21</vt:lpwstr>
  </property>
  <property fmtid="{D5CDD505-2E9C-101B-9397-08002B2CF9AE}" pid="3" name="MediaServiceImageTags">
    <vt:lpwstr/>
  </property>
</Properties>
</file>