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9" r:id="rId6"/>
    <p:sldId id="266" r:id="rId7"/>
    <p:sldId id="267" r:id="rId8"/>
    <p:sldId id="268" r:id="rId9"/>
    <p:sldId id="269" r:id="rId10"/>
    <p:sldId id="262" r:id="rId11"/>
    <p:sldId id="25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8201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F5D39A-2C9A-6340-A6D8-B6F530218044}" v="1" dt="2023-06-19T15:57:50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0" autoAdjust="0"/>
    <p:restoredTop sz="96327"/>
  </p:normalViewPr>
  <p:slideViewPr>
    <p:cSldViewPr snapToGrid="0">
      <p:cViewPr varScale="1">
        <p:scale>
          <a:sx n="120" d="100"/>
          <a:sy n="120" d="100"/>
        </p:scale>
        <p:origin x="19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Eriksson" userId="87606256-1f63-48fa-8a9c-5f271b2048d0" providerId="ADAL" clId="{D2065C16-0925-4AAD-BBF2-AC469EC260A3}"/>
    <pc:docChg chg="undo custSel addSld delSld modSld sldOrd">
      <pc:chgData name="Eva Eriksson" userId="87606256-1f63-48fa-8a9c-5f271b2048d0" providerId="ADAL" clId="{D2065C16-0925-4AAD-BBF2-AC469EC260A3}" dt="2022-12-15T13:02:48.448" v="2485" actId="20577"/>
      <pc:docMkLst>
        <pc:docMk/>
      </pc:docMkLst>
      <pc:sldChg chg="modSp mod">
        <pc:chgData name="Eva Eriksson" userId="87606256-1f63-48fa-8a9c-5f271b2048d0" providerId="ADAL" clId="{D2065C16-0925-4AAD-BBF2-AC469EC260A3}" dt="2022-12-15T10:54:10.018" v="110" actId="20577"/>
        <pc:sldMkLst>
          <pc:docMk/>
          <pc:sldMk cId="1521668323" sldId="257"/>
        </pc:sldMkLst>
        <pc:spChg chg="mod">
          <ac:chgData name="Eva Eriksson" userId="87606256-1f63-48fa-8a9c-5f271b2048d0" providerId="ADAL" clId="{D2065C16-0925-4AAD-BBF2-AC469EC260A3}" dt="2022-12-15T10:54:10.018" v="110" actId="2057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Eva Eriksson" userId="87606256-1f63-48fa-8a9c-5f271b2048d0" providerId="ADAL" clId="{D2065C16-0925-4AAD-BBF2-AC469EC260A3}" dt="2022-12-15T12:21:29.623" v="2298" actId="255"/>
        <pc:sldMkLst>
          <pc:docMk/>
          <pc:sldMk cId="651337835" sldId="258"/>
        </pc:sldMkLst>
        <pc:spChg chg="mod">
          <ac:chgData name="Eva Eriksson" userId="87606256-1f63-48fa-8a9c-5f271b2048d0" providerId="ADAL" clId="{D2065C16-0925-4AAD-BBF2-AC469EC260A3}" dt="2022-12-15T12:21:29.623" v="2298" actId="255"/>
          <ac:spMkLst>
            <pc:docMk/>
            <pc:sldMk cId="651337835" sldId="258"/>
            <ac:spMk id="3" creationId="{A0C25997-3CE3-46D3-B2F8-319E0F0F140E}"/>
          </ac:spMkLst>
        </pc:spChg>
      </pc:sldChg>
      <pc:sldChg chg="addSp delSp modSp mod modClrScheme chgLayout">
        <pc:chgData name="Eva Eriksson" userId="87606256-1f63-48fa-8a9c-5f271b2048d0" providerId="ADAL" clId="{D2065C16-0925-4AAD-BBF2-AC469EC260A3}" dt="2022-12-15T10:56:14.088" v="124" actId="20577"/>
        <pc:sldMkLst>
          <pc:docMk/>
          <pc:sldMk cId="1445279379" sldId="259"/>
        </pc:sldMkLst>
        <pc:spChg chg="mod ord">
          <ac:chgData name="Eva Eriksson" userId="87606256-1f63-48fa-8a9c-5f271b2048d0" providerId="ADAL" clId="{D2065C16-0925-4AAD-BBF2-AC469EC260A3}" dt="2022-12-15T10:55:34.667" v="111" actId="700"/>
          <ac:spMkLst>
            <pc:docMk/>
            <pc:sldMk cId="1445279379" sldId="259"/>
            <ac:spMk id="2" creationId="{1B2DA180-B184-40D2-BD5C-8B0A1F9C568B}"/>
          </ac:spMkLst>
        </pc:spChg>
        <pc:spChg chg="del mod ord">
          <ac:chgData name="Eva Eriksson" userId="87606256-1f63-48fa-8a9c-5f271b2048d0" providerId="ADAL" clId="{D2065C16-0925-4AAD-BBF2-AC469EC260A3}" dt="2022-12-15T10:55:34.667" v="111" actId="700"/>
          <ac:spMkLst>
            <pc:docMk/>
            <pc:sldMk cId="1445279379" sldId="259"/>
            <ac:spMk id="3" creationId="{5DD889E0-FEEF-4F90-B33A-1EF1AAB663D0}"/>
          </ac:spMkLst>
        </pc:spChg>
        <pc:spChg chg="add mod ord">
          <ac:chgData name="Eva Eriksson" userId="87606256-1f63-48fa-8a9c-5f271b2048d0" providerId="ADAL" clId="{D2065C16-0925-4AAD-BBF2-AC469EC260A3}" dt="2022-12-15T10:55:59.774" v="116" actId="27636"/>
          <ac:spMkLst>
            <pc:docMk/>
            <pc:sldMk cId="1445279379" sldId="259"/>
            <ac:spMk id="4" creationId="{28EC52F2-4FDE-43A6-A6EB-5A6B104DB941}"/>
          </ac:spMkLst>
        </pc:spChg>
        <pc:spChg chg="add mod ord">
          <ac:chgData name="Eva Eriksson" userId="87606256-1f63-48fa-8a9c-5f271b2048d0" providerId="ADAL" clId="{D2065C16-0925-4AAD-BBF2-AC469EC260A3}" dt="2022-12-15T10:56:14.088" v="124" actId="20577"/>
          <ac:spMkLst>
            <pc:docMk/>
            <pc:sldMk cId="1445279379" sldId="259"/>
            <ac:spMk id="5" creationId="{91E1619C-0CCF-4154-A548-36EE1F6DC552}"/>
          </ac:spMkLst>
        </pc:spChg>
      </pc:sldChg>
      <pc:sldChg chg="add del">
        <pc:chgData name="Eva Eriksson" userId="87606256-1f63-48fa-8a9c-5f271b2048d0" providerId="ADAL" clId="{D2065C16-0925-4AAD-BBF2-AC469EC260A3}" dt="2022-12-15T11:14:01.302" v="295" actId="47"/>
        <pc:sldMkLst>
          <pc:docMk/>
          <pc:sldMk cId="1420786872" sldId="260"/>
        </pc:sldMkLst>
      </pc:sldChg>
      <pc:sldChg chg="add del">
        <pc:chgData name="Eva Eriksson" userId="87606256-1f63-48fa-8a9c-5f271b2048d0" providerId="ADAL" clId="{D2065C16-0925-4AAD-BBF2-AC469EC260A3}" dt="2022-12-15T11:14:55.284" v="354" actId="47"/>
        <pc:sldMkLst>
          <pc:docMk/>
          <pc:sldMk cId="2734775112" sldId="261"/>
        </pc:sldMkLst>
      </pc:sldChg>
      <pc:sldChg chg="modSp add mod">
        <pc:chgData name="Eva Eriksson" userId="87606256-1f63-48fa-8a9c-5f271b2048d0" providerId="ADAL" clId="{D2065C16-0925-4AAD-BBF2-AC469EC260A3}" dt="2022-12-15T13:01:52.941" v="2473" actId="207"/>
        <pc:sldMkLst>
          <pc:docMk/>
          <pc:sldMk cId="2209454227" sldId="262"/>
        </pc:sldMkLst>
        <pc:spChg chg="mod">
          <ac:chgData name="Eva Eriksson" userId="87606256-1f63-48fa-8a9c-5f271b2048d0" providerId="ADAL" clId="{D2065C16-0925-4AAD-BBF2-AC469EC260A3}" dt="2022-12-15T13:01:52.941" v="2473" actId="207"/>
          <ac:spMkLst>
            <pc:docMk/>
            <pc:sldMk cId="2209454227" sldId="262"/>
            <ac:spMk id="2" creationId="{00000000-0000-0000-0000-000000000000}"/>
          </ac:spMkLst>
        </pc:spChg>
      </pc:sldChg>
      <pc:sldChg chg="modSp mod">
        <pc:chgData name="Eva Eriksson" userId="87606256-1f63-48fa-8a9c-5f271b2048d0" providerId="ADAL" clId="{D2065C16-0925-4AAD-BBF2-AC469EC260A3}" dt="2022-12-15T10:57:02.719" v="128" actId="27636"/>
        <pc:sldMkLst>
          <pc:docMk/>
          <pc:sldMk cId="1083468244" sldId="266"/>
        </pc:sldMkLst>
        <pc:spChg chg="mod">
          <ac:chgData name="Eva Eriksson" userId="87606256-1f63-48fa-8a9c-5f271b2048d0" providerId="ADAL" clId="{D2065C16-0925-4AAD-BBF2-AC469EC260A3}" dt="2022-12-15T10:57:02.719" v="128" actId="27636"/>
          <ac:spMkLst>
            <pc:docMk/>
            <pc:sldMk cId="1083468244" sldId="266"/>
            <ac:spMk id="3" creationId="{EB31EF40-7D31-4FC3-B4F6-6D91680BBD88}"/>
          </ac:spMkLst>
        </pc:spChg>
      </pc:sldChg>
      <pc:sldChg chg="modSp new mod">
        <pc:chgData name="Eva Eriksson" userId="87606256-1f63-48fa-8a9c-5f271b2048d0" providerId="ADAL" clId="{D2065C16-0925-4AAD-BBF2-AC469EC260A3}" dt="2022-12-15T13:02:07.497" v="2474" actId="207"/>
        <pc:sldMkLst>
          <pc:docMk/>
          <pc:sldMk cId="4160243066" sldId="267"/>
        </pc:sldMkLst>
        <pc:spChg chg="mod">
          <ac:chgData name="Eva Eriksson" userId="87606256-1f63-48fa-8a9c-5f271b2048d0" providerId="ADAL" clId="{D2065C16-0925-4AAD-BBF2-AC469EC260A3}" dt="2022-12-15T13:02:07.497" v="2474" actId="207"/>
          <ac:spMkLst>
            <pc:docMk/>
            <pc:sldMk cId="4160243066" sldId="267"/>
            <ac:spMk id="2" creationId="{7C5661F2-09D8-4DA8-8E91-29E5D2704306}"/>
          </ac:spMkLst>
        </pc:spChg>
        <pc:spChg chg="mod">
          <ac:chgData name="Eva Eriksson" userId="87606256-1f63-48fa-8a9c-5f271b2048d0" providerId="ADAL" clId="{D2065C16-0925-4AAD-BBF2-AC469EC260A3}" dt="2022-12-15T11:03:04.848" v="141"/>
          <ac:spMkLst>
            <pc:docMk/>
            <pc:sldMk cId="4160243066" sldId="267"/>
            <ac:spMk id="3" creationId="{1C29A043-49F2-4F9A-9D99-3C72EE6ED475}"/>
          </ac:spMkLst>
        </pc:spChg>
      </pc:sldChg>
      <pc:sldChg chg="addSp delSp modSp new mod modClrScheme chgLayout">
        <pc:chgData name="Eva Eriksson" userId="87606256-1f63-48fa-8a9c-5f271b2048d0" providerId="ADAL" clId="{D2065C16-0925-4AAD-BBF2-AC469EC260A3}" dt="2022-12-15T13:02:16.221" v="2475" actId="207"/>
        <pc:sldMkLst>
          <pc:docMk/>
          <pc:sldMk cId="923415883" sldId="268"/>
        </pc:sldMkLst>
        <pc:spChg chg="mod ord">
          <ac:chgData name="Eva Eriksson" userId="87606256-1f63-48fa-8a9c-5f271b2048d0" providerId="ADAL" clId="{D2065C16-0925-4AAD-BBF2-AC469EC260A3}" dt="2022-12-15T13:02:16.221" v="2475" actId="207"/>
          <ac:spMkLst>
            <pc:docMk/>
            <pc:sldMk cId="923415883" sldId="268"/>
            <ac:spMk id="2" creationId="{86196897-636F-43BE-9E32-46A8429873E3}"/>
          </ac:spMkLst>
        </pc:spChg>
        <pc:spChg chg="del mod ord">
          <ac:chgData name="Eva Eriksson" userId="87606256-1f63-48fa-8a9c-5f271b2048d0" providerId="ADAL" clId="{D2065C16-0925-4AAD-BBF2-AC469EC260A3}" dt="2022-12-15T11:04:30.243" v="166" actId="700"/>
          <ac:spMkLst>
            <pc:docMk/>
            <pc:sldMk cId="923415883" sldId="268"/>
            <ac:spMk id="3" creationId="{DC796BCE-5101-41CA-8385-8B288965323A}"/>
          </ac:spMkLst>
        </pc:spChg>
        <pc:spChg chg="add mod ord">
          <ac:chgData name="Eva Eriksson" userId="87606256-1f63-48fa-8a9c-5f271b2048d0" providerId="ADAL" clId="{D2065C16-0925-4AAD-BBF2-AC469EC260A3}" dt="2022-12-15T11:16:37.717" v="444" actId="20577"/>
          <ac:spMkLst>
            <pc:docMk/>
            <pc:sldMk cId="923415883" sldId="268"/>
            <ac:spMk id="4" creationId="{5DA01F3B-E0FA-44B4-B67D-8445782AD57C}"/>
          </ac:spMkLst>
        </pc:spChg>
        <pc:spChg chg="add mod ord">
          <ac:chgData name="Eva Eriksson" userId="87606256-1f63-48fa-8a9c-5f271b2048d0" providerId="ADAL" clId="{D2065C16-0925-4AAD-BBF2-AC469EC260A3}" dt="2022-12-15T11:04:40.511" v="172" actId="27636"/>
          <ac:spMkLst>
            <pc:docMk/>
            <pc:sldMk cId="923415883" sldId="268"/>
            <ac:spMk id="5" creationId="{3BBAE9F0-0BEB-47D0-A3E4-852EE671B59F}"/>
          </ac:spMkLst>
        </pc:spChg>
      </pc:sldChg>
      <pc:sldChg chg="modSp new mod">
        <pc:chgData name="Eva Eriksson" userId="87606256-1f63-48fa-8a9c-5f271b2048d0" providerId="ADAL" clId="{D2065C16-0925-4AAD-BBF2-AC469EC260A3}" dt="2022-12-15T13:02:23.138" v="2476" actId="207"/>
        <pc:sldMkLst>
          <pc:docMk/>
          <pc:sldMk cId="2090094124" sldId="269"/>
        </pc:sldMkLst>
        <pc:spChg chg="mod">
          <ac:chgData name="Eva Eriksson" userId="87606256-1f63-48fa-8a9c-5f271b2048d0" providerId="ADAL" clId="{D2065C16-0925-4AAD-BBF2-AC469EC260A3}" dt="2022-12-15T13:02:23.138" v="2476" actId="207"/>
          <ac:spMkLst>
            <pc:docMk/>
            <pc:sldMk cId="2090094124" sldId="269"/>
            <ac:spMk id="2" creationId="{4DE43BAF-CEA8-4B97-9025-5404B0F8E584}"/>
          </ac:spMkLst>
        </pc:spChg>
        <pc:spChg chg="mod">
          <ac:chgData name="Eva Eriksson" userId="87606256-1f63-48fa-8a9c-5f271b2048d0" providerId="ADAL" clId="{D2065C16-0925-4AAD-BBF2-AC469EC260A3}" dt="2022-12-15T12:22:42.644" v="2308" actId="27636"/>
          <ac:spMkLst>
            <pc:docMk/>
            <pc:sldMk cId="2090094124" sldId="269"/>
            <ac:spMk id="3" creationId="{86F21BDF-127E-4E6C-813B-8D35FA7DB121}"/>
          </ac:spMkLst>
        </pc:spChg>
        <pc:spChg chg="mod">
          <ac:chgData name="Eva Eriksson" userId="87606256-1f63-48fa-8a9c-5f271b2048d0" providerId="ADAL" clId="{D2065C16-0925-4AAD-BBF2-AC469EC260A3}" dt="2022-12-15T12:22:42.823" v="2310" actId="20577"/>
          <ac:spMkLst>
            <pc:docMk/>
            <pc:sldMk cId="2090094124" sldId="269"/>
            <ac:spMk id="4" creationId="{158D6F39-EE7B-412C-A1CE-DE9042168C92}"/>
          </ac:spMkLst>
        </pc:spChg>
      </pc:sldChg>
      <pc:sldChg chg="modSp add del mod">
        <pc:chgData name="Eva Eriksson" userId="87606256-1f63-48fa-8a9c-5f271b2048d0" providerId="ADAL" clId="{D2065C16-0925-4AAD-BBF2-AC469EC260A3}" dt="2022-12-15T12:19:45.762" v="2285" actId="47"/>
        <pc:sldMkLst>
          <pc:docMk/>
          <pc:sldMk cId="339105050" sldId="270"/>
        </pc:sldMkLst>
        <pc:picChg chg="mod">
          <ac:chgData name="Eva Eriksson" userId="87606256-1f63-48fa-8a9c-5f271b2048d0" providerId="ADAL" clId="{D2065C16-0925-4AAD-BBF2-AC469EC260A3}" dt="2022-12-15T11:55:27.305" v="1473" actId="1035"/>
          <ac:picMkLst>
            <pc:docMk/>
            <pc:sldMk cId="339105050" sldId="270"/>
            <ac:picMk id="6" creationId="{00000000-0000-0000-0000-000000000000}"/>
          </ac:picMkLst>
        </pc:picChg>
      </pc:sldChg>
      <pc:sldChg chg="delSp modSp add del mod">
        <pc:chgData name="Eva Eriksson" userId="87606256-1f63-48fa-8a9c-5f271b2048d0" providerId="ADAL" clId="{D2065C16-0925-4AAD-BBF2-AC469EC260A3}" dt="2022-12-15T12:18:45.756" v="2253" actId="47"/>
        <pc:sldMkLst>
          <pc:docMk/>
          <pc:sldMk cId="4009963892" sldId="656"/>
        </pc:sldMkLst>
        <pc:spChg chg="mod">
          <ac:chgData name="Eva Eriksson" userId="87606256-1f63-48fa-8a9c-5f271b2048d0" providerId="ADAL" clId="{D2065C16-0925-4AAD-BBF2-AC469EC260A3}" dt="2022-12-15T11:56:18.698" v="1476" actId="1076"/>
          <ac:spMkLst>
            <pc:docMk/>
            <pc:sldMk cId="4009963892" sldId="656"/>
            <ac:spMk id="4" creationId="{00000000-0000-0000-0000-000000000000}"/>
          </ac:spMkLst>
        </pc:spChg>
        <pc:picChg chg="del">
          <ac:chgData name="Eva Eriksson" userId="87606256-1f63-48fa-8a9c-5f271b2048d0" providerId="ADAL" clId="{D2065C16-0925-4AAD-BBF2-AC469EC260A3}" dt="2022-12-15T11:56:12.847" v="1475" actId="478"/>
          <ac:picMkLst>
            <pc:docMk/>
            <pc:sldMk cId="4009963892" sldId="656"/>
            <ac:picMk id="8" creationId="{00000000-0000-0000-0000-000000000000}"/>
          </ac:picMkLst>
        </pc:picChg>
      </pc:sldChg>
      <pc:sldChg chg="modSp add mod">
        <pc:chgData name="Eva Eriksson" userId="87606256-1f63-48fa-8a9c-5f271b2048d0" providerId="ADAL" clId="{D2065C16-0925-4AAD-BBF2-AC469EC260A3}" dt="2022-12-15T13:01:24.740" v="2470" actId="207"/>
        <pc:sldMkLst>
          <pc:docMk/>
          <pc:sldMk cId="602665617" sldId="658"/>
        </pc:sldMkLst>
        <pc:spChg chg="mod">
          <ac:chgData name="Eva Eriksson" userId="87606256-1f63-48fa-8a9c-5f271b2048d0" providerId="ADAL" clId="{D2065C16-0925-4AAD-BBF2-AC469EC260A3}" dt="2022-12-15T13:01:24.740" v="2470" actId="207"/>
          <ac:spMkLst>
            <pc:docMk/>
            <pc:sldMk cId="602665617" sldId="658"/>
            <ac:spMk id="2" creationId="{00000000-0000-0000-0000-000000000000}"/>
          </ac:spMkLst>
        </pc:spChg>
      </pc:sldChg>
      <pc:sldChg chg="delSp modSp add mod">
        <pc:chgData name="Eva Eriksson" userId="87606256-1f63-48fa-8a9c-5f271b2048d0" providerId="ADAL" clId="{D2065C16-0925-4AAD-BBF2-AC469EC260A3}" dt="2022-12-15T11:14:35.419" v="353" actId="1036"/>
        <pc:sldMkLst>
          <pc:docMk/>
          <pc:sldMk cId="4024129499" sldId="660"/>
        </pc:sldMkLst>
        <pc:spChg chg="mod">
          <ac:chgData name="Eva Eriksson" userId="87606256-1f63-48fa-8a9c-5f271b2048d0" providerId="ADAL" clId="{D2065C16-0925-4AAD-BBF2-AC469EC260A3}" dt="2022-12-15T11:11:42.043" v="205" actId="20577"/>
          <ac:spMkLst>
            <pc:docMk/>
            <pc:sldMk cId="4024129499" sldId="660"/>
            <ac:spMk id="2" creationId="{00000000-0000-0000-0000-000000000000}"/>
          </ac:spMkLst>
        </pc:spChg>
        <pc:spChg chg="mod">
          <ac:chgData name="Eva Eriksson" userId="87606256-1f63-48fa-8a9c-5f271b2048d0" providerId="ADAL" clId="{D2065C16-0925-4AAD-BBF2-AC469EC260A3}" dt="2022-12-15T11:14:35.419" v="353" actId="1036"/>
          <ac:spMkLst>
            <pc:docMk/>
            <pc:sldMk cId="4024129499" sldId="660"/>
            <ac:spMk id="40" creationId="{1105FCF7-E75C-BF34-4235-BFE3BF6ADECC}"/>
          </ac:spMkLst>
        </pc:spChg>
        <pc:graphicFrameChg chg="mod">
          <ac:chgData name="Eva Eriksson" userId="87606256-1f63-48fa-8a9c-5f271b2048d0" providerId="ADAL" clId="{D2065C16-0925-4AAD-BBF2-AC469EC260A3}" dt="2022-12-15T11:14:26.453" v="324" actId="1036"/>
          <ac:graphicFrameMkLst>
            <pc:docMk/>
            <pc:sldMk cId="4024129499" sldId="660"/>
            <ac:graphicFrameMk id="9" creationId="{808C80D3-D82E-A8B1-6AE1-9B9966A81FA1}"/>
          </ac:graphicFrameMkLst>
        </pc:graphicFrameChg>
        <pc:picChg chg="del">
          <ac:chgData name="Eva Eriksson" userId="87606256-1f63-48fa-8a9c-5f271b2048d0" providerId="ADAL" clId="{D2065C16-0925-4AAD-BBF2-AC469EC260A3}" dt="2022-12-15T11:14:15.369" v="296" actId="478"/>
          <ac:picMkLst>
            <pc:docMk/>
            <pc:sldMk cId="4024129499" sldId="660"/>
            <ac:picMk id="6" creationId="{00000000-0000-0000-0000-000000000000}"/>
          </ac:picMkLst>
        </pc:picChg>
      </pc:sldChg>
      <pc:sldChg chg="modSp add mod ord">
        <pc:chgData name="Eva Eriksson" userId="87606256-1f63-48fa-8a9c-5f271b2048d0" providerId="ADAL" clId="{D2065C16-0925-4AAD-BBF2-AC469EC260A3}" dt="2022-12-15T11:13:50.980" v="294"/>
        <pc:sldMkLst>
          <pc:docMk/>
          <pc:sldMk cId="1289694347" sldId="662"/>
        </pc:sldMkLst>
        <pc:spChg chg="mod">
          <ac:chgData name="Eva Eriksson" userId="87606256-1f63-48fa-8a9c-5f271b2048d0" providerId="ADAL" clId="{D2065C16-0925-4AAD-BBF2-AC469EC260A3}" dt="2022-12-15T11:13:42.935" v="292" actId="20577"/>
          <ac:spMkLst>
            <pc:docMk/>
            <pc:sldMk cId="1289694347" sldId="662"/>
            <ac:spMk id="2" creationId="{00000000-0000-0000-0000-000000000000}"/>
          </ac:spMkLst>
        </pc:spChg>
        <pc:spChg chg="mod">
          <ac:chgData name="Eva Eriksson" userId="87606256-1f63-48fa-8a9c-5f271b2048d0" providerId="ADAL" clId="{D2065C16-0925-4AAD-BBF2-AC469EC260A3}" dt="2022-12-15T11:12:34.681" v="243" actId="20577"/>
          <ac:spMkLst>
            <pc:docMk/>
            <pc:sldMk cId="1289694347" sldId="662"/>
            <ac:spMk id="3" creationId="{00000000-0000-0000-0000-000000000000}"/>
          </ac:spMkLst>
        </pc:spChg>
      </pc:sldChg>
      <pc:sldChg chg="addSp delSp modSp new del mod modClrScheme chgLayout">
        <pc:chgData name="Eva Eriksson" userId="87606256-1f63-48fa-8a9c-5f271b2048d0" providerId="ADAL" clId="{D2065C16-0925-4AAD-BBF2-AC469EC260A3}" dt="2022-12-15T12:19:48.349" v="2286" actId="47"/>
        <pc:sldMkLst>
          <pc:docMk/>
          <pc:sldMk cId="2969589131" sldId="663"/>
        </pc:sldMkLst>
        <pc:spChg chg="del">
          <ac:chgData name="Eva Eriksson" userId="87606256-1f63-48fa-8a9c-5f271b2048d0" providerId="ADAL" clId="{D2065C16-0925-4AAD-BBF2-AC469EC260A3}" dt="2022-12-15T11:32:22.881" v="446" actId="700"/>
          <ac:spMkLst>
            <pc:docMk/>
            <pc:sldMk cId="2969589131" sldId="663"/>
            <ac:spMk id="2" creationId="{53E2580E-4335-40D1-8ADD-86565ACB595B}"/>
          </ac:spMkLst>
        </pc:spChg>
        <pc:spChg chg="del">
          <ac:chgData name="Eva Eriksson" userId="87606256-1f63-48fa-8a9c-5f271b2048d0" providerId="ADAL" clId="{D2065C16-0925-4AAD-BBF2-AC469EC260A3}" dt="2022-12-15T11:32:22.881" v="446" actId="700"/>
          <ac:spMkLst>
            <pc:docMk/>
            <pc:sldMk cId="2969589131" sldId="663"/>
            <ac:spMk id="3" creationId="{6DC939EA-5333-45E7-BE63-8985B3487E03}"/>
          </ac:spMkLst>
        </pc:spChg>
        <pc:spChg chg="del">
          <ac:chgData name="Eva Eriksson" userId="87606256-1f63-48fa-8a9c-5f271b2048d0" providerId="ADAL" clId="{D2065C16-0925-4AAD-BBF2-AC469EC260A3}" dt="2022-12-15T11:32:22.881" v="446" actId="700"/>
          <ac:spMkLst>
            <pc:docMk/>
            <pc:sldMk cId="2969589131" sldId="663"/>
            <ac:spMk id="4" creationId="{B0C0CE38-5BF6-4B64-A8CC-443D7C3D2C1E}"/>
          </ac:spMkLst>
        </pc:spChg>
        <pc:spChg chg="add mod">
          <ac:chgData name="Eva Eriksson" userId="87606256-1f63-48fa-8a9c-5f271b2048d0" providerId="ADAL" clId="{D2065C16-0925-4AAD-BBF2-AC469EC260A3}" dt="2022-12-15T11:32:44.486" v="448" actId="207"/>
          <ac:spMkLst>
            <pc:docMk/>
            <pc:sldMk cId="2969589131" sldId="663"/>
            <ac:spMk id="5" creationId="{2C9DC5B1-C6D1-4BCE-8FC6-B6D57294C04B}"/>
          </ac:spMkLst>
        </pc:spChg>
        <pc:spChg chg="add mod">
          <ac:chgData name="Eva Eriksson" userId="87606256-1f63-48fa-8a9c-5f271b2048d0" providerId="ADAL" clId="{D2065C16-0925-4AAD-BBF2-AC469EC260A3}" dt="2022-12-15T11:33:09.360" v="454" actId="1076"/>
          <ac:spMkLst>
            <pc:docMk/>
            <pc:sldMk cId="2969589131" sldId="663"/>
            <ac:spMk id="6" creationId="{302C3639-A3DD-4172-AB64-A950109AA4C4}"/>
          </ac:spMkLst>
        </pc:spChg>
        <pc:spChg chg="add mod">
          <ac:chgData name="Eva Eriksson" userId="87606256-1f63-48fa-8a9c-5f271b2048d0" providerId="ADAL" clId="{D2065C16-0925-4AAD-BBF2-AC469EC260A3}" dt="2022-12-15T11:33:06.724" v="453" actId="1076"/>
          <ac:spMkLst>
            <pc:docMk/>
            <pc:sldMk cId="2969589131" sldId="663"/>
            <ac:spMk id="7" creationId="{78D63219-6D0F-4DF4-8BD2-25900A4C257C}"/>
          </ac:spMkLst>
        </pc:spChg>
        <pc:spChg chg="add mod">
          <ac:chgData name="Eva Eriksson" userId="87606256-1f63-48fa-8a9c-5f271b2048d0" providerId="ADAL" clId="{D2065C16-0925-4AAD-BBF2-AC469EC260A3}" dt="2022-12-15T11:33:51.448" v="578" actId="1036"/>
          <ac:spMkLst>
            <pc:docMk/>
            <pc:sldMk cId="2969589131" sldId="663"/>
            <ac:spMk id="8" creationId="{A88D2D21-3A98-44D1-882C-F9DCEF59A098}"/>
          </ac:spMkLst>
        </pc:spChg>
        <pc:spChg chg="add del mod">
          <ac:chgData name="Eva Eriksson" userId="87606256-1f63-48fa-8a9c-5f271b2048d0" providerId="ADAL" clId="{D2065C16-0925-4AAD-BBF2-AC469EC260A3}" dt="2022-12-15T11:33:23.530" v="471"/>
          <ac:spMkLst>
            <pc:docMk/>
            <pc:sldMk cId="2969589131" sldId="663"/>
            <ac:spMk id="9" creationId="{9DFECAFC-3B92-4941-B476-5CC1BDD7A3CF}"/>
          </ac:spMkLst>
        </pc:spChg>
        <pc:spChg chg="add del mod">
          <ac:chgData name="Eva Eriksson" userId="87606256-1f63-48fa-8a9c-5f271b2048d0" providerId="ADAL" clId="{D2065C16-0925-4AAD-BBF2-AC469EC260A3}" dt="2022-12-15T11:33:23.042" v="470"/>
          <ac:spMkLst>
            <pc:docMk/>
            <pc:sldMk cId="2969589131" sldId="663"/>
            <ac:spMk id="10" creationId="{101DABD5-D99A-49F8-9868-603E2DA783AF}"/>
          </ac:spMkLst>
        </pc:spChg>
        <pc:spChg chg="add del mod">
          <ac:chgData name="Eva Eriksson" userId="87606256-1f63-48fa-8a9c-5f271b2048d0" providerId="ADAL" clId="{D2065C16-0925-4AAD-BBF2-AC469EC260A3}" dt="2022-12-15T11:33:22.785" v="469"/>
          <ac:spMkLst>
            <pc:docMk/>
            <pc:sldMk cId="2969589131" sldId="663"/>
            <ac:spMk id="11" creationId="{B5424FC5-6A1B-4CC4-8C54-7F2005E0DBF1}"/>
          </ac:spMkLst>
        </pc:spChg>
        <pc:spChg chg="add del mod">
          <ac:chgData name="Eva Eriksson" userId="87606256-1f63-48fa-8a9c-5f271b2048d0" providerId="ADAL" clId="{D2065C16-0925-4AAD-BBF2-AC469EC260A3}" dt="2022-12-15T11:33:22.554" v="468"/>
          <ac:spMkLst>
            <pc:docMk/>
            <pc:sldMk cId="2969589131" sldId="663"/>
            <ac:spMk id="12" creationId="{596A2DFC-10FA-475B-AA9B-06F3B1B1D0A2}"/>
          </ac:spMkLst>
        </pc:spChg>
        <pc:spChg chg="add del mod">
          <ac:chgData name="Eva Eriksson" userId="87606256-1f63-48fa-8a9c-5f271b2048d0" providerId="ADAL" clId="{D2065C16-0925-4AAD-BBF2-AC469EC260A3}" dt="2022-12-15T11:33:22.327" v="467"/>
          <ac:spMkLst>
            <pc:docMk/>
            <pc:sldMk cId="2969589131" sldId="663"/>
            <ac:spMk id="13" creationId="{B43F8C88-80DD-41C0-BF64-95AFDCE332C3}"/>
          </ac:spMkLst>
        </pc:spChg>
        <pc:spChg chg="add del mod">
          <ac:chgData name="Eva Eriksson" userId="87606256-1f63-48fa-8a9c-5f271b2048d0" providerId="ADAL" clId="{D2065C16-0925-4AAD-BBF2-AC469EC260A3}" dt="2022-12-15T11:33:22.094" v="466"/>
          <ac:spMkLst>
            <pc:docMk/>
            <pc:sldMk cId="2969589131" sldId="663"/>
            <ac:spMk id="14" creationId="{2FE99259-9248-40E3-B7DF-853D1C100809}"/>
          </ac:spMkLst>
        </pc:spChg>
        <pc:spChg chg="add del mod">
          <ac:chgData name="Eva Eriksson" userId="87606256-1f63-48fa-8a9c-5f271b2048d0" providerId="ADAL" clId="{D2065C16-0925-4AAD-BBF2-AC469EC260A3}" dt="2022-12-15T11:33:21.856" v="465"/>
          <ac:spMkLst>
            <pc:docMk/>
            <pc:sldMk cId="2969589131" sldId="663"/>
            <ac:spMk id="15" creationId="{FC2BD26D-6FF2-41B7-8159-F4DAC793C347}"/>
          </ac:spMkLst>
        </pc:spChg>
        <pc:spChg chg="add del mod">
          <ac:chgData name="Eva Eriksson" userId="87606256-1f63-48fa-8a9c-5f271b2048d0" providerId="ADAL" clId="{D2065C16-0925-4AAD-BBF2-AC469EC260A3}" dt="2022-12-15T11:33:21.588" v="464"/>
          <ac:spMkLst>
            <pc:docMk/>
            <pc:sldMk cId="2969589131" sldId="663"/>
            <ac:spMk id="16" creationId="{DBFDAEDD-B33B-4768-B913-CBC059C1E63B}"/>
          </ac:spMkLst>
        </pc:spChg>
        <pc:spChg chg="add mod">
          <ac:chgData name="Eva Eriksson" userId="87606256-1f63-48fa-8a9c-5f271b2048d0" providerId="ADAL" clId="{D2065C16-0925-4AAD-BBF2-AC469EC260A3}" dt="2022-12-15T11:33:57.874" v="622" actId="1035"/>
          <ac:spMkLst>
            <pc:docMk/>
            <pc:sldMk cId="2969589131" sldId="663"/>
            <ac:spMk id="17" creationId="{6067A85C-9143-4E12-BC2A-FA1C39349815}"/>
          </ac:spMkLst>
        </pc:spChg>
        <pc:spChg chg="add mod">
          <ac:chgData name="Eva Eriksson" userId="87606256-1f63-48fa-8a9c-5f271b2048d0" providerId="ADAL" clId="{D2065C16-0925-4AAD-BBF2-AC469EC260A3}" dt="2022-12-15T11:34:03.033" v="640" actId="1037"/>
          <ac:spMkLst>
            <pc:docMk/>
            <pc:sldMk cId="2969589131" sldId="663"/>
            <ac:spMk id="18" creationId="{A93F5A7D-F8E2-4074-AB08-A7572F40D602}"/>
          </ac:spMkLst>
        </pc:spChg>
        <pc:spChg chg="add mod">
          <ac:chgData name="Eva Eriksson" userId="87606256-1f63-48fa-8a9c-5f271b2048d0" providerId="ADAL" clId="{D2065C16-0925-4AAD-BBF2-AC469EC260A3}" dt="2022-12-15T11:34:15.535" v="740" actId="1038"/>
          <ac:spMkLst>
            <pc:docMk/>
            <pc:sldMk cId="2969589131" sldId="663"/>
            <ac:spMk id="19" creationId="{109E9CCC-2773-4FEC-ADF2-F776E0A1346A}"/>
          </ac:spMkLst>
        </pc:spChg>
        <pc:spChg chg="add mod">
          <ac:chgData name="Eva Eriksson" userId="87606256-1f63-48fa-8a9c-5f271b2048d0" providerId="ADAL" clId="{D2065C16-0925-4AAD-BBF2-AC469EC260A3}" dt="2022-12-15T11:34:29.331" v="792" actId="1038"/>
          <ac:spMkLst>
            <pc:docMk/>
            <pc:sldMk cId="2969589131" sldId="663"/>
            <ac:spMk id="20" creationId="{8620769A-FB80-4CF0-8DAF-8079DABF490B}"/>
          </ac:spMkLst>
        </pc:spChg>
        <pc:spChg chg="add mod">
          <ac:chgData name="Eva Eriksson" userId="87606256-1f63-48fa-8a9c-5f271b2048d0" providerId="ADAL" clId="{D2065C16-0925-4AAD-BBF2-AC469EC260A3}" dt="2022-12-15T11:34:40.545" v="853" actId="1038"/>
          <ac:spMkLst>
            <pc:docMk/>
            <pc:sldMk cId="2969589131" sldId="663"/>
            <ac:spMk id="21" creationId="{54910DDC-1D24-4B8B-A3FF-8777A1DB70C3}"/>
          </ac:spMkLst>
        </pc:spChg>
        <pc:spChg chg="add mod">
          <ac:chgData name="Eva Eriksson" userId="87606256-1f63-48fa-8a9c-5f271b2048d0" providerId="ADAL" clId="{D2065C16-0925-4AAD-BBF2-AC469EC260A3}" dt="2022-12-15T11:34:52.979" v="925" actId="1035"/>
          <ac:spMkLst>
            <pc:docMk/>
            <pc:sldMk cId="2969589131" sldId="663"/>
            <ac:spMk id="22" creationId="{B7D21287-0B58-4DA4-8B2A-5F93C2D7128E}"/>
          </ac:spMkLst>
        </pc:spChg>
        <pc:spChg chg="add mod">
          <ac:chgData name="Eva Eriksson" userId="87606256-1f63-48fa-8a9c-5f271b2048d0" providerId="ADAL" clId="{D2065C16-0925-4AAD-BBF2-AC469EC260A3}" dt="2022-12-15T11:36:07.851" v="991" actId="1037"/>
          <ac:spMkLst>
            <pc:docMk/>
            <pc:sldMk cId="2969589131" sldId="663"/>
            <ac:spMk id="24" creationId="{F6D8E08C-872C-4A4B-8B1F-EF88543D4BB7}"/>
          </ac:spMkLst>
        </pc:spChg>
        <pc:spChg chg="add mod">
          <ac:chgData name="Eva Eriksson" userId="87606256-1f63-48fa-8a9c-5f271b2048d0" providerId="ADAL" clId="{D2065C16-0925-4AAD-BBF2-AC469EC260A3}" dt="2022-12-15T11:36:13.388" v="1020" actId="1037"/>
          <ac:spMkLst>
            <pc:docMk/>
            <pc:sldMk cId="2969589131" sldId="663"/>
            <ac:spMk id="25" creationId="{A6DF6282-86DA-416A-A168-DDA69E97763E}"/>
          </ac:spMkLst>
        </pc:spChg>
        <pc:picChg chg="add del mod">
          <ac:chgData name="Eva Eriksson" userId="87606256-1f63-48fa-8a9c-5f271b2048d0" providerId="ADAL" clId="{D2065C16-0925-4AAD-BBF2-AC469EC260A3}" dt="2022-12-15T11:35:06.227" v="927"/>
          <ac:picMkLst>
            <pc:docMk/>
            <pc:sldMk cId="2969589131" sldId="663"/>
            <ac:picMk id="23" creationId="{ADFBF70E-8EE8-4A46-8206-99C4C53D7836}"/>
          </ac:picMkLst>
        </pc:picChg>
      </pc:sldChg>
      <pc:sldChg chg="addSp modSp new del mod">
        <pc:chgData name="Eva Eriksson" userId="87606256-1f63-48fa-8a9c-5f271b2048d0" providerId="ADAL" clId="{D2065C16-0925-4AAD-BBF2-AC469EC260A3}" dt="2022-12-15T12:18:53.489" v="2255" actId="47"/>
        <pc:sldMkLst>
          <pc:docMk/>
          <pc:sldMk cId="4000806760" sldId="664"/>
        </pc:sldMkLst>
        <pc:picChg chg="add mod">
          <ac:chgData name="Eva Eriksson" userId="87606256-1f63-48fa-8a9c-5f271b2048d0" providerId="ADAL" clId="{D2065C16-0925-4AAD-BBF2-AC469EC260A3}" dt="2022-12-15T11:35:13.318" v="930" actId="14100"/>
          <ac:picMkLst>
            <pc:docMk/>
            <pc:sldMk cId="4000806760" sldId="664"/>
            <ac:picMk id="2" creationId="{590FADA4-C8C7-4FF9-9576-FB95CE6999D2}"/>
          </ac:picMkLst>
        </pc:picChg>
      </pc:sldChg>
      <pc:sldChg chg="addSp modSp new del mod">
        <pc:chgData name="Eva Eriksson" userId="87606256-1f63-48fa-8a9c-5f271b2048d0" providerId="ADAL" clId="{D2065C16-0925-4AAD-BBF2-AC469EC260A3}" dt="2022-12-15T12:19:49.924" v="2287" actId="47"/>
        <pc:sldMkLst>
          <pc:docMk/>
          <pc:sldMk cId="3516988144" sldId="665"/>
        </pc:sldMkLst>
        <pc:graphicFrameChg chg="add mod modGraphic">
          <ac:chgData name="Eva Eriksson" userId="87606256-1f63-48fa-8a9c-5f271b2048d0" providerId="ADAL" clId="{D2065C16-0925-4AAD-BBF2-AC469EC260A3}" dt="2022-12-15T11:44:52.180" v="1230" actId="20577"/>
          <ac:graphicFrameMkLst>
            <pc:docMk/>
            <pc:sldMk cId="3516988144" sldId="665"/>
            <ac:graphicFrameMk id="2" creationId="{037CF56A-DF62-4D25-9641-F079047D6774}"/>
          </ac:graphicFrameMkLst>
        </pc:graphicFrameChg>
      </pc:sldChg>
      <pc:sldChg chg="addSp modSp new del mod">
        <pc:chgData name="Eva Eriksson" userId="87606256-1f63-48fa-8a9c-5f271b2048d0" providerId="ADAL" clId="{D2065C16-0925-4AAD-BBF2-AC469EC260A3}" dt="2022-12-15T12:19:50.678" v="2288" actId="47"/>
        <pc:sldMkLst>
          <pc:docMk/>
          <pc:sldMk cId="1749278631" sldId="666"/>
        </pc:sldMkLst>
        <pc:graphicFrameChg chg="add mod modGraphic">
          <ac:chgData name="Eva Eriksson" userId="87606256-1f63-48fa-8a9c-5f271b2048d0" providerId="ADAL" clId="{D2065C16-0925-4AAD-BBF2-AC469EC260A3}" dt="2022-12-15T11:52:18.138" v="1441" actId="20577"/>
          <ac:graphicFrameMkLst>
            <pc:docMk/>
            <pc:sldMk cId="1749278631" sldId="666"/>
            <ac:graphicFrameMk id="2" creationId="{08467830-6E72-472B-B2EB-2F96231A956E}"/>
          </ac:graphicFrameMkLst>
        </pc:graphicFrameChg>
      </pc:sldChg>
      <pc:sldChg chg="addSp delSp modSp new mod modClrScheme chgLayout">
        <pc:chgData name="Eva Eriksson" userId="87606256-1f63-48fa-8a9c-5f271b2048d0" providerId="ADAL" clId="{D2065C16-0925-4AAD-BBF2-AC469EC260A3}" dt="2022-12-15T13:02:48.448" v="2485" actId="20577"/>
        <pc:sldMkLst>
          <pc:docMk/>
          <pc:sldMk cId="3667389765" sldId="667"/>
        </pc:sldMkLst>
        <pc:spChg chg="add mod ord">
          <ac:chgData name="Eva Eriksson" userId="87606256-1f63-48fa-8a9c-5f271b2048d0" providerId="ADAL" clId="{D2065C16-0925-4AAD-BBF2-AC469EC260A3}" dt="2022-12-15T13:01:33.270" v="2471" actId="207"/>
          <ac:spMkLst>
            <pc:docMk/>
            <pc:sldMk cId="3667389765" sldId="667"/>
            <ac:spMk id="2" creationId="{3418958B-90B7-4BEF-84C1-5E1B58E2F3D7}"/>
          </ac:spMkLst>
        </pc:spChg>
        <pc:spChg chg="add del mod">
          <ac:chgData name="Eva Eriksson" userId="87606256-1f63-48fa-8a9c-5f271b2048d0" providerId="ADAL" clId="{D2065C16-0925-4AAD-BBF2-AC469EC260A3}" dt="2022-12-15T11:53:56.217" v="1444" actId="22"/>
          <ac:spMkLst>
            <pc:docMk/>
            <pc:sldMk cId="3667389765" sldId="667"/>
            <ac:spMk id="3" creationId="{A169BD62-86AB-449D-84B5-6E8BD18A8E06}"/>
          </ac:spMkLst>
        </pc:spChg>
        <pc:spChg chg="add del mod">
          <ac:chgData name="Eva Eriksson" userId="87606256-1f63-48fa-8a9c-5f271b2048d0" providerId="ADAL" clId="{D2065C16-0925-4AAD-BBF2-AC469EC260A3}" dt="2022-12-15T11:54:14.024" v="1445" actId="22"/>
          <ac:spMkLst>
            <pc:docMk/>
            <pc:sldMk cId="3667389765" sldId="667"/>
            <ac:spMk id="4" creationId="{0145565D-45CD-45A7-A7BD-B2A787A3E19A}"/>
          </ac:spMkLst>
        </pc:spChg>
        <pc:spChg chg="add mod">
          <ac:chgData name="Eva Eriksson" userId="87606256-1f63-48fa-8a9c-5f271b2048d0" providerId="ADAL" clId="{D2065C16-0925-4AAD-BBF2-AC469EC260A3}" dt="2022-12-15T13:02:48.448" v="2485" actId="20577"/>
          <ac:spMkLst>
            <pc:docMk/>
            <pc:sldMk cId="3667389765" sldId="667"/>
            <ac:spMk id="9" creationId="{BB396115-5D8E-4413-B3B1-398DE409BCF3}"/>
          </ac:spMkLst>
        </pc:spChg>
        <pc:spChg chg="add mod">
          <ac:chgData name="Eva Eriksson" userId="87606256-1f63-48fa-8a9c-5f271b2048d0" providerId="ADAL" clId="{D2065C16-0925-4AAD-BBF2-AC469EC260A3}" dt="2022-12-15T12:31:41.160" v="2341" actId="1076"/>
          <ac:spMkLst>
            <pc:docMk/>
            <pc:sldMk cId="3667389765" sldId="667"/>
            <ac:spMk id="11" creationId="{E9171906-D718-47BD-88B2-3822BD7D911B}"/>
          </ac:spMkLst>
        </pc:spChg>
        <pc:spChg chg="add mod ord">
          <ac:chgData name="Eva Eriksson" userId="87606256-1f63-48fa-8a9c-5f271b2048d0" providerId="ADAL" clId="{D2065C16-0925-4AAD-BBF2-AC469EC260A3}" dt="2022-12-15T12:31:53.124" v="2397" actId="1035"/>
          <ac:spMkLst>
            <pc:docMk/>
            <pc:sldMk cId="3667389765" sldId="667"/>
            <ac:spMk id="13" creationId="{41733920-5B43-4248-A90A-3F266AB1D97D}"/>
          </ac:spMkLst>
        </pc:spChg>
        <pc:spChg chg="add del mod">
          <ac:chgData name="Eva Eriksson" userId="87606256-1f63-48fa-8a9c-5f271b2048d0" providerId="ADAL" clId="{D2065C16-0925-4AAD-BBF2-AC469EC260A3}" dt="2022-12-15T12:18:10.963" v="2232" actId="478"/>
          <ac:spMkLst>
            <pc:docMk/>
            <pc:sldMk cId="3667389765" sldId="667"/>
            <ac:spMk id="15" creationId="{11E71A51-10CB-4C0D-BFDB-8FCF922291C7}"/>
          </ac:spMkLst>
        </pc:spChg>
        <pc:picChg chg="add mod ord">
          <ac:chgData name="Eva Eriksson" userId="87606256-1f63-48fa-8a9c-5f271b2048d0" providerId="ADAL" clId="{D2065C16-0925-4AAD-BBF2-AC469EC260A3}" dt="2022-12-15T12:32:09.653" v="2459" actId="1035"/>
          <ac:picMkLst>
            <pc:docMk/>
            <pc:sldMk cId="3667389765" sldId="667"/>
            <ac:picMk id="6" creationId="{68A93A68-6D85-4C03-8E47-7C2F33D949E8}"/>
          </ac:picMkLst>
        </pc:picChg>
        <pc:picChg chg="add mod ord">
          <ac:chgData name="Eva Eriksson" userId="87606256-1f63-48fa-8a9c-5f271b2048d0" providerId="ADAL" clId="{D2065C16-0925-4AAD-BBF2-AC469EC260A3}" dt="2022-12-15T12:31:47.845" v="2363" actId="1036"/>
          <ac:picMkLst>
            <pc:docMk/>
            <pc:sldMk cId="3667389765" sldId="667"/>
            <ac:picMk id="8" creationId="{F57176FA-ADC2-449E-8F28-2E01A3143B90}"/>
          </ac:picMkLst>
        </pc:picChg>
      </pc:sldChg>
      <pc:sldChg chg="new del">
        <pc:chgData name="Eva Eriksson" userId="87606256-1f63-48fa-8a9c-5f271b2048d0" providerId="ADAL" clId="{D2065C16-0925-4AAD-BBF2-AC469EC260A3}" dt="2022-12-15T11:56:48.746" v="1479" actId="47"/>
        <pc:sldMkLst>
          <pc:docMk/>
          <pc:sldMk cId="4130910301" sldId="668"/>
        </pc:sldMkLst>
      </pc:sldChg>
      <pc:sldChg chg="add del">
        <pc:chgData name="Eva Eriksson" userId="87606256-1f63-48fa-8a9c-5f271b2048d0" providerId="ADAL" clId="{D2065C16-0925-4AAD-BBF2-AC469EC260A3}" dt="2022-12-15T12:18:49.245" v="2254" actId="47"/>
        <pc:sldMkLst>
          <pc:docMk/>
          <pc:sldMk cId="952492150" sldId="669"/>
        </pc:sldMkLst>
      </pc:sldChg>
    </pc:docChg>
  </pc:docChgLst>
  <pc:docChgLst>
    <pc:chgData name="Olof Torgersson" userId="dbc11012-125a-4662-a536-1fac6eb8b947" providerId="ADAL" clId="{F85FAB24-F706-E845-947C-16C0517B5819}"/>
    <pc:docChg chg="modSld">
      <pc:chgData name="Olof Torgersson" userId="dbc11012-125a-4662-a536-1fac6eb8b947" providerId="ADAL" clId="{F85FAB24-F706-E845-947C-16C0517B5819}" dt="2022-11-04T10:11:21.252" v="15" actId="207"/>
      <pc:docMkLst>
        <pc:docMk/>
      </pc:docMkLst>
      <pc:sldChg chg="modSp mod">
        <pc:chgData name="Olof Torgersson" userId="dbc11012-125a-4662-a536-1fac6eb8b947" providerId="ADAL" clId="{F85FAB24-F706-E845-947C-16C0517B5819}" dt="2022-11-04T10:10:48.158" v="9" actId="207"/>
        <pc:sldMkLst>
          <pc:docMk/>
          <pc:sldMk cId="1521668323" sldId="257"/>
        </pc:sldMkLst>
        <pc:spChg chg="mod">
          <ac:chgData name="Olof Torgersson" userId="dbc11012-125a-4662-a536-1fac6eb8b947" providerId="ADAL" clId="{F85FAB24-F706-E845-947C-16C0517B5819}" dt="2022-11-04T10:10:48.158" v="9" actId="20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Olof Torgersson" userId="dbc11012-125a-4662-a536-1fac6eb8b947" providerId="ADAL" clId="{F85FAB24-F706-E845-947C-16C0517B5819}" dt="2022-11-04T10:11:21.252" v="15" actId="207"/>
        <pc:sldMkLst>
          <pc:docMk/>
          <pc:sldMk cId="651337835" sldId="258"/>
        </pc:sldMkLst>
        <pc:spChg chg="mod">
          <ac:chgData name="Olof Torgersson" userId="dbc11012-125a-4662-a536-1fac6eb8b947" providerId="ADAL" clId="{F85FAB24-F706-E845-947C-16C0517B5819}" dt="2022-11-04T10:11:21.252" v="15" actId="207"/>
          <ac:spMkLst>
            <pc:docMk/>
            <pc:sldMk cId="651337835" sldId="258"/>
            <ac:spMk id="2" creationId="{CA8E2267-FD9D-4682-9DD5-9267F3C81CAE}"/>
          </ac:spMkLst>
        </pc:spChg>
      </pc:sldChg>
      <pc:sldChg chg="modSp mod">
        <pc:chgData name="Olof Torgersson" userId="dbc11012-125a-4662-a536-1fac6eb8b947" providerId="ADAL" clId="{F85FAB24-F706-E845-947C-16C0517B5819}" dt="2022-11-04T10:10:59.359" v="11" actId="207"/>
        <pc:sldMkLst>
          <pc:docMk/>
          <pc:sldMk cId="1445279379" sldId="259"/>
        </pc:sldMkLst>
        <pc:spChg chg="mod">
          <ac:chgData name="Olof Torgersson" userId="dbc11012-125a-4662-a536-1fac6eb8b947" providerId="ADAL" clId="{F85FAB24-F706-E845-947C-16C0517B5819}" dt="2022-11-04T10:10:59.359" v="11" actId="207"/>
          <ac:spMkLst>
            <pc:docMk/>
            <pc:sldMk cId="1445279379" sldId="259"/>
            <ac:spMk id="2" creationId="{1B2DA180-B184-40D2-BD5C-8B0A1F9C568B}"/>
          </ac:spMkLst>
        </pc:spChg>
      </pc:sldChg>
      <pc:sldChg chg="modSp mod">
        <pc:chgData name="Olof Torgersson" userId="dbc11012-125a-4662-a536-1fac6eb8b947" providerId="ADAL" clId="{F85FAB24-F706-E845-947C-16C0517B5819}" dt="2022-11-04T10:11:11.509" v="13" actId="207"/>
        <pc:sldMkLst>
          <pc:docMk/>
          <pc:sldMk cId="1083468244" sldId="266"/>
        </pc:sldMkLst>
        <pc:spChg chg="mod">
          <ac:chgData name="Olof Torgersson" userId="dbc11012-125a-4662-a536-1fac6eb8b947" providerId="ADAL" clId="{F85FAB24-F706-E845-947C-16C0517B5819}" dt="2022-11-04T10:11:11.509" v="13" actId="207"/>
          <ac:spMkLst>
            <pc:docMk/>
            <pc:sldMk cId="1083468244" sldId="266"/>
            <ac:spMk id="2" creationId="{7AE226F9-2B1F-4368-99D3-A50BFAD53EB0}"/>
          </ac:spMkLst>
        </pc:spChg>
      </pc:sldChg>
    </pc:docChg>
  </pc:docChgLst>
  <pc:docChgLst>
    <pc:chgData name="Eva Eriksson" userId="87606256-1f63-48fa-8a9c-5f271b2048d0" providerId="ADAL" clId="{DD2AB473-EA60-485E-9310-9CC0B25D0548}"/>
    <pc:docChg chg="custSel addSld delSld modSld">
      <pc:chgData name="Eva Eriksson" userId="87606256-1f63-48fa-8a9c-5f271b2048d0" providerId="ADAL" clId="{DD2AB473-EA60-485E-9310-9CC0B25D0548}" dt="2022-11-04T10:00:58.777" v="94"/>
      <pc:docMkLst>
        <pc:docMk/>
      </pc:docMkLst>
      <pc:sldChg chg="del">
        <pc:chgData name="Eva Eriksson" userId="87606256-1f63-48fa-8a9c-5f271b2048d0" providerId="ADAL" clId="{DD2AB473-EA60-485E-9310-9CC0B25D0548}" dt="2022-11-04T09:59:21.452" v="1" actId="47"/>
        <pc:sldMkLst>
          <pc:docMk/>
          <pc:sldMk cId="109857222" sldId="256"/>
        </pc:sldMkLst>
      </pc:sldChg>
      <pc:sldChg chg="modSp add mod">
        <pc:chgData name="Eva Eriksson" userId="87606256-1f63-48fa-8a9c-5f271b2048d0" providerId="ADAL" clId="{DD2AB473-EA60-485E-9310-9CC0B25D0548}" dt="2022-11-04T09:59:41.322" v="53" actId="27636"/>
        <pc:sldMkLst>
          <pc:docMk/>
          <pc:sldMk cId="1521668323" sldId="257"/>
        </pc:sldMkLst>
        <pc:spChg chg="mod">
          <ac:chgData name="Eva Eriksson" userId="87606256-1f63-48fa-8a9c-5f271b2048d0" providerId="ADAL" clId="{DD2AB473-EA60-485E-9310-9CC0B25D0548}" dt="2022-11-04T09:59:41.322" v="53" actId="27636"/>
          <ac:spMkLst>
            <pc:docMk/>
            <pc:sldMk cId="1521668323" sldId="257"/>
            <ac:spMk id="2" creationId="{00000000-0000-0000-0000-000000000000}"/>
          </ac:spMkLst>
        </pc:spChg>
      </pc:sldChg>
      <pc:sldChg chg="modSp new mod">
        <pc:chgData name="Eva Eriksson" userId="87606256-1f63-48fa-8a9c-5f271b2048d0" providerId="ADAL" clId="{DD2AB473-EA60-485E-9310-9CC0B25D0548}" dt="2022-11-04T10:00:20.884" v="93" actId="207"/>
        <pc:sldMkLst>
          <pc:docMk/>
          <pc:sldMk cId="651337835" sldId="258"/>
        </pc:sldMkLst>
        <pc:spChg chg="mod">
          <ac:chgData name="Eva Eriksson" userId="87606256-1f63-48fa-8a9c-5f271b2048d0" providerId="ADAL" clId="{DD2AB473-EA60-485E-9310-9CC0B25D0548}" dt="2022-11-04T10:00:20.884" v="93" actId="207"/>
          <ac:spMkLst>
            <pc:docMk/>
            <pc:sldMk cId="651337835" sldId="258"/>
            <ac:spMk id="2" creationId="{CA8E2267-FD9D-4682-9DD5-9267F3C81CAE}"/>
          </ac:spMkLst>
        </pc:spChg>
      </pc:sldChg>
      <pc:sldChg chg="modSp new mod">
        <pc:chgData name="Eva Eriksson" userId="87606256-1f63-48fa-8a9c-5f271b2048d0" providerId="ADAL" clId="{DD2AB473-EA60-485E-9310-9CC0B25D0548}" dt="2022-11-04T10:00:16.593" v="92" actId="207"/>
        <pc:sldMkLst>
          <pc:docMk/>
          <pc:sldMk cId="1445279379" sldId="259"/>
        </pc:sldMkLst>
        <pc:spChg chg="mod">
          <ac:chgData name="Eva Eriksson" userId="87606256-1f63-48fa-8a9c-5f271b2048d0" providerId="ADAL" clId="{DD2AB473-EA60-485E-9310-9CC0B25D0548}" dt="2022-11-04T10:00:16.593" v="92" actId="207"/>
          <ac:spMkLst>
            <pc:docMk/>
            <pc:sldMk cId="1445279379" sldId="259"/>
            <ac:spMk id="2" creationId="{1B2DA180-B184-40D2-BD5C-8B0A1F9C568B}"/>
          </ac:spMkLst>
        </pc:spChg>
      </pc:sldChg>
      <pc:sldChg chg="add">
        <pc:chgData name="Eva Eriksson" userId="87606256-1f63-48fa-8a9c-5f271b2048d0" providerId="ADAL" clId="{DD2AB473-EA60-485E-9310-9CC0B25D0548}" dt="2022-11-04T10:00:58.777" v="94"/>
        <pc:sldMkLst>
          <pc:docMk/>
          <pc:sldMk cId="1083468244" sldId="266"/>
        </pc:sldMkLst>
      </pc:sldChg>
    </pc:docChg>
  </pc:docChgLst>
  <pc:docChgLst>
    <pc:chgData name="Eva Eriksson" userId="87606256-1f63-48fa-8a9c-5f271b2048d0" providerId="ADAL" clId="{E978DACE-0DE9-4313-AD3B-9C852D6EA891}"/>
    <pc:docChg chg="custSel delSld modSld">
      <pc:chgData name="Eva Eriksson" userId="87606256-1f63-48fa-8a9c-5f271b2048d0" providerId="ADAL" clId="{E978DACE-0DE9-4313-AD3B-9C852D6EA891}" dt="2023-03-08T14:12:46.915" v="252" actId="20577"/>
      <pc:docMkLst>
        <pc:docMk/>
      </pc:docMkLst>
      <pc:sldChg chg="modSp mod">
        <pc:chgData name="Eva Eriksson" userId="87606256-1f63-48fa-8a9c-5f271b2048d0" providerId="ADAL" clId="{E978DACE-0DE9-4313-AD3B-9C852D6EA891}" dt="2023-03-08T14:09:33.343" v="12" actId="20577"/>
        <pc:sldMkLst>
          <pc:docMk/>
          <pc:sldMk cId="1521668323" sldId="257"/>
        </pc:sldMkLst>
        <pc:spChg chg="mod">
          <ac:chgData name="Eva Eriksson" userId="87606256-1f63-48fa-8a9c-5f271b2048d0" providerId="ADAL" clId="{E978DACE-0DE9-4313-AD3B-9C852D6EA891}" dt="2023-03-08T14:09:33.343" v="12" actId="2057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Eva Eriksson" userId="87606256-1f63-48fa-8a9c-5f271b2048d0" providerId="ADAL" clId="{E978DACE-0DE9-4313-AD3B-9C852D6EA891}" dt="2023-03-08T14:11:04.160" v="139"/>
        <pc:sldMkLst>
          <pc:docMk/>
          <pc:sldMk cId="1445279379" sldId="259"/>
        </pc:sldMkLst>
        <pc:spChg chg="mod">
          <ac:chgData name="Eva Eriksson" userId="87606256-1f63-48fa-8a9c-5f271b2048d0" providerId="ADAL" clId="{E978DACE-0DE9-4313-AD3B-9C852D6EA891}" dt="2023-03-08T14:10:55.277" v="137" actId="27636"/>
          <ac:spMkLst>
            <pc:docMk/>
            <pc:sldMk cId="1445279379" sldId="259"/>
            <ac:spMk id="4" creationId="{28EC52F2-4FDE-43A6-A6EB-5A6B104DB941}"/>
          </ac:spMkLst>
        </pc:spChg>
        <pc:spChg chg="mod">
          <ac:chgData name="Eva Eriksson" userId="87606256-1f63-48fa-8a9c-5f271b2048d0" providerId="ADAL" clId="{E978DACE-0DE9-4313-AD3B-9C852D6EA891}" dt="2023-03-08T14:11:04.160" v="139"/>
          <ac:spMkLst>
            <pc:docMk/>
            <pc:sldMk cId="1445279379" sldId="259"/>
            <ac:spMk id="5" creationId="{91E1619C-0CCF-4154-A548-36EE1F6DC552}"/>
          </ac:spMkLst>
        </pc:spChg>
      </pc:sldChg>
      <pc:sldChg chg="modSp mod">
        <pc:chgData name="Eva Eriksson" userId="87606256-1f63-48fa-8a9c-5f271b2048d0" providerId="ADAL" clId="{E978DACE-0DE9-4313-AD3B-9C852D6EA891}" dt="2023-03-08T14:11:17.051" v="141" actId="3626"/>
        <pc:sldMkLst>
          <pc:docMk/>
          <pc:sldMk cId="1083468244" sldId="266"/>
        </pc:sldMkLst>
        <pc:spChg chg="mod">
          <ac:chgData name="Eva Eriksson" userId="87606256-1f63-48fa-8a9c-5f271b2048d0" providerId="ADAL" clId="{E978DACE-0DE9-4313-AD3B-9C852D6EA891}" dt="2023-03-08T14:11:17.051" v="141" actId="3626"/>
          <ac:spMkLst>
            <pc:docMk/>
            <pc:sldMk cId="1083468244" sldId="266"/>
            <ac:spMk id="3" creationId="{EB31EF40-7D31-4FC3-B4F6-6D91680BBD88}"/>
          </ac:spMkLst>
        </pc:spChg>
      </pc:sldChg>
      <pc:sldChg chg="modSp mod">
        <pc:chgData name="Eva Eriksson" userId="87606256-1f63-48fa-8a9c-5f271b2048d0" providerId="ADAL" clId="{E978DACE-0DE9-4313-AD3B-9C852D6EA891}" dt="2023-03-08T14:12:46.915" v="252" actId="20577"/>
        <pc:sldMkLst>
          <pc:docMk/>
          <pc:sldMk cId="4160243066" sldId="267"/>
        </pc:sldMkLst>
        <pc:spChg chg="mod">
          <ac:chgData name="Eva Eriksson" userId="87606256-1f63-48fa-8a9c-5f271b2048d0" providerId="ADAL" clId="{E978DACE-0DE9-4313-AD3B-9C852D6EA891}" dt="2023-03-08T14:12:46.915" v="252" actId="20577"/>
          <ac:spMkLst>
            <pc:docMk/>
            <pc:sldMk cId="4160243066" sldId="267"/>
            <ac:spMk id="3" creationId="{1C29A043-49F2-4F9A-9D99-3C72EE6ED475}"/>
          </ac:spMkLst>
        </pc:spChg>
      </pc:sldChg>
      <pc:sldChg chg="del">
        <pc:chgData name="Eva Eriksson" userId="87606256-1f63-48fa-8a9c-5f271b2048d0" providerId="ADAL" clId="{E978DACE-0DE9-4313-AD3B-9C852D6EA891}" dt="2023-03-08T14:12:02.504" v="142" actId="47"/>
        <pc:sldMkLst>
          <pc:docMk/>
          <pc:sldMk cId="602665617" sldId="658"/>
        </pc:sldMkLst>
      </pc:sldChg>
      <pc:sldChg chg="del">
        <pc:chgData name="Eva Eriksson" userId="87606256-1f63-48fa-8a9c-5f271b2048d0" providerId="ADAL" clId="{E978DACE-0DE9-4313-AD3B-9C852D6EA891}" dt="2023-03-08T14:12:02.504" v="142" actId="47"/>
        <pc:sldMkLst>
          <pc:docMk/>
          <pc:sldMk cId="4024129499" sldId="660"/>
        </pc:sldMkLst>
      </pc:sldChg>
      <pc:sldChg chg="del">
        <pc:chgData name="Eva Eriksson" userId="87606256-1f63-48fa-8a9c-5f271b2048d0" providerId="ADAL" clId="{E978DACE-0DE9-4313-AD3B-9C852D6EA891}" dt="2023-03-08T14:12:02.504" v="142" actId="47"/>
        <pc:sldMkLst>
          <pc:docMk/>
          <pc:sldMk cId="1289694347" sldId="662"/>
        </pc:sldMkLst>
      </pc:sldChg>
      <pc:sldChg chg="del">
        <pc:chgData name="Eva Eriksson" userId="87606256-1f63-48fa-8a9c-5f271b2048d0" providerId="ADAL" clId="{E978DACE-0DE9-4313-AD3B-9C852D6EA891}" dt="2023-03-08T14:12:02.504" v="142" actId="47"/>
        <pc:sldMkLst>
          <pc:docMk/>
          <pc:sldMk cId="3667389765" sldId="667"/>
        </pc:sldMkLst>
      </pc:sldChg>
    </pc:docChg>
  </pc:docChgLst>
  <pc:docChgLst>
    <pc:chgData name="Eva Eriksson" userId="87606256-1f63-48fa-8a9c-5f271b2048d0" providerId="ADAL" clId="{4DF961CE-B43D-4EA1-8378-C44588E29425}"/>
    <pc:docChg chg="modSld">
      <pc:chgData name="Eva Eriksson" userId="87606256-1f63-48fa-8a9c-5f271b2048d0" providerId="ADAL" clId="{4DF961CE-B43D-4EA1-8378-C44588E29425}" dt="2023-02-23T20:33:52.321" v="44" actId="1076"/>
      <pc:docMkLst>
        <pc:docMk/>
      </pc:docMkLst>
      <pc:sldChg chg="modSp mod">
        <pc:chgData name="Eva Eriksson" userId="87606256-1f63-48fa-8a9c-5f271b2048d0" providerId="ADAL" clId="{4DF961CE-B43D-4EA1-8378-C44588E29425}" dt="2023-02-23T20:33:31.210" v="43" actId="20577"/>
        <pc:sldMkLst>
          <pc:docMk/>
          <pc:sldMk cId="1521668323" sldId="257"/>
        </pc:sldMkLst>
        <pc:spChg chg="mod">
          <ac:chgData name="Eva Eriksson" userId="87606256-1f63-48fa-8a9c-5f271b2048d0" providerId="ADAL" clId="{4DF961CE-B43D-4EA1-8378-C44588E29425}" dt="2023-02-23T20:33:31.210" v="43" actId="2057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Eva Eriksson" userId="87606256-1f63-48fa-8a9c-5f271b2048d0" providerId="ADAL" clId="{4DF961CE-B43D-4EA1-8378-C44588E29425}" dt="2023-02-23T20:33:52.321" v="44" actId="1076"/>
        <pc:sldMkLst>
          <pc:docMk/>
          <pc:sldMk cId="2090094124" sldId="269"/>
        </pc:sldMkLst>
        <pc:spChg chg="mod">
          <ac:chgData name="Eva Eriksson" userId="87606256-1f63-48fa-8a9c-5f271b2048d0" providerId="ADAL" clId="{4DF961CE-B43D-4EA1-8378-C44588E29425}" dt="2023-02-23T20:33:52.321" v="44" actId="1076"/>
          <ac:spMkLst>
            <pc:docMk/>
            <pc:sldMk cId="2090094124" sldId="269"/>
            <ac:spMk id="2" creationId="{4DE43BAF-CEA8-4B97-9025-5404B0F8E584}"/>
          </ac:spMkLst>
        </pc:spChg>
      </pc:sldChg>
    </pc:docChg>
  </pc:docChgLst>
  <pc:docChgLst>
    <pc:chgData name="Eva Eriksson" userId="87606256-1f63-48fa-8a9c-5f271b2048d0" providerId="ADAL" clId="{D5C70368-D549-4C9C-9A63-1244D417E8DB}"/>
    <pc:docChg chg="modSld">
      <pc:chgData name="Eva Eriksson" userId="87606256-1f63-48fa-8a9c-5f271b2048d0" providerId="ADAL" clId="{D5C70368-D549-4C9C-9A63-1244D417E8DB}" dt="2023-02-03T19:54:01.161" v="25" actId="20577"/>
      <pc:docMkLst>
        <pc:docMk/>
      </pc:docMkLst>
      <pc:sldChg chg="modSp mod">
        <pc:chgData name="Eva Eriksson" userId="87606256-1f63-48fa-8a9c-5f271b2048d0" providerId="ADAL" clId="{D5C70368-D549-4C9C-9A63-1244D417E8DB}" dt="2023-02-03T19:53:20.251" v="13" actId="20577"/>
        <pc:sldMkLst>
          <pc:docMk/>
          <pc:sldMk cId="1445279379" sldId="259"/>
        </pc:sldMkLst>
        <pc:spChg chg="mod">
          <ac:chgData name="Eva Eriksson" userId="87606256-1f63-48fa-8a9c-5f271b2048d0" providerId="ADAL" clId="{D5C70368-D549-4C9C-9A63-1244D417E8DB}" dt="2023-02-03T19:53:20.251" v="13" actId="20577"/>
          <ac:spMkLst>
            <pc:docMk/>
            <pc:sldMk cId="1445279379" sldId="259"/>
            <ac:spMk id="4" creationId="{28EC52F2-4FDE-43A6-A6EB-5A6B104DB941}"/>
          </ac:spMkLst>
        </pc:spChg>
      </pc:sldChg>
      <pc:sldChg chg="modSp mod">
        <pc:chgData name="Eva Eriksson" userId="87606256-1f63-48fa-8a9c-5f271b2048d0" providerId="ADAL" clId="{D5C70368-D549-4C9C-9A63-1244D417E8DB}" dt="2023-02-03T19:54:01.161" v="25" actId="20577"/>
        <pc:sldMkLst>
          <pc:docMk/>
          <pc:sldMk cId="923415883" sldId="268"/>
        </pc:sldMkLst>
        <pc:spChg chg="mod">
          <ac:chgData name="Eva Eriksson" userId="87606256-1f63-48fa-8a9c-5f271b2048d0" providerId="ADAL" clId="{D5C70368-D549-4C9C-9A63-1244D417E8DB}" dt="2023-02-03T19:54:01.161" v="25" actId="20577"/>
          <ac:spMkLst>
            <pc:docMk/>
            <pc:sldMk cId="923415883" sldId="268"/>
            <ac:spMk id="5" creationId="{3BBAE9F0-0BEB-47D0-A3E4-852EE671B59F}"/>
          </ac:spMkLst>
        </pc:spChg>
      </pc:sldChg>
    </pc:docChg>
  </pc:docChgLst>
  <pc:docChgLst>
    <pc:chgData name="Olof Torgersson" userId="dbc11012-125a-4662-a536-1fac6eb8b947" providerId="ADAL" clId="{46F5D39A-2C9A-6340-A6D8-B6F530218044}"/>
    <pc:docChg chg="addSld modSld sldOrd">
      <pc:chgData name="Olof Torgersson" userId="dbc11012-125a-4662-a536-1fac6eb8b947" providerId="ADAL" clId="{46F5D39A-2C9A-6340-A6D8-B6F530218044}" dt="2023-06-19T15:57:56.842" v="1" actId="20578"/>
      <pc:docMkLst>
        <pc:docMk/>
      </pc:docMkLst>
      <pc:sldChg chg="ord">
        <pc:chgData name="Olof Torgersson" userId="dbc11012-125a-4662-a536-1fac6eb8b947" providerId="ADAL" clId="{46F5D39A-2C9A-6340-A6D8-B6F530218044}" dt="2023-06-19T15:57:56.842" v="1" actId="20578"/>
        <pc:sldMkLst>
          <pc:docMk/>
          <pc:sldMk cId="651337835" sldId="258"/>
        </pc:sldMkLst>
      </pc:sldChg>
      <pc:sldChg chg="add">
        <pc:chgData name="Olof Torgersson" userId="dbc11012-125a-4662-a536-1fac6eb8b947" providerId="ADAL" clId="{46F5D39A-2C9A-6340-A6D8-B6F530218044}" dt="2023-06-19T15:57:50.337" v="0"/>
        <pc:sldMkLst>
          <pc:docMk/>
          <pc:sldMk cId="425863431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978-94-007-7762-0_2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edco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48201"/>
          </a:solidFill>
        </p:spPr>
        <p:txBody>
          <a:bodyPr anchor="ctr">
            <a:normAutofit fontScale="90000"/>
          </a:bodyPr>
          <a:lstStyle/>
          <a:p>
            <a:r>
              <a:rPr lang="da-DK" b="1" dirty="0" err="1">
                <a:solidFill>
                  <a:schemeClr val="bg1"/>
                </a:solidFill>
              </a:rPr>
              <a:t>Exercise</a:t>
            </a:r>
            <a:br>
              <a:rPr lang="da-DK" b="1" dirty="0">
                <a:solidFill>
                  <a:schemeClr val="bg1"/>
                </a:solidFill>
              </a:rPr>
            </a:br>
            <a:r>
              <a:rPr lang="da-DK" b="1" dirty="0" err="1">
                <a:solidFill>
                  <a:schemeClr val="bg1"/>
                </a:solidFill>
              </a:rPr>
              <a:t>Requirements</a:t>
            </a:r>
            <a:r>
              <a:rPr lang="da-DK" b="1" dirty="0">
                <a:solidFill>
                  <a:schemeClr val="bg1"/>
                </a:solidFill>
              </a:rPr>
              <a:t> of </a:t>
            </a:r>
            <a:r>
              <a:rPr lang="da-DK" b="1" dirty="0" err="1">
                <a:solidFill>
                  <a:schemeClr val="bg1"/>
                </a:solidFill>
              </a:rPr>
              <a:t>Techchnologies</a:t>
            </a:r>
            <a:r>
              <a:rPr lang="da-DK" b="1" dirty="0">
                <a:solidFill>
                  <a:schemeClr val="bg1"/>
                </a:solidFill>
              </a:rPr>
              <a:t> for </a:t>
            </a:r>
            <a:r>
              <a:rPr lang="da-DK" b="1" dirty="0" err="1">
                <a:solidFill>
                  <a:schemeClr val="bg1"/>
                </a:solidFill>
              </a:rPr>
              <a:t>Collaborative</a:t>
            </a:r>
            <a:r>
              <a:rPr lang="da-DK" b="1" dirty="0">
                <a:solidFill>
                  <a:schemeClr val="bg1"/>
                </a:solidFill>
              </a:rPr>
              <a:t> </a:t>
            </a:r>
            <a:r>
              <a:rPr lang="da-DK" b="1" dirty="0" err="1">
                <a:solidFill>
                  <a:schemeClr val="bg1"/>
                </a:solidFill>
              </a:rPr>
              <a:t>Interaction</a:t>
            </a:r>
            <a:endParaRPr lang="da-DK" b="1" dirty="0">
              <a:solidFill>
                <a:schemeClr val="bg1"/>
              </a:solidFill>
              <a:cs typeface="Calibri Light" panose="020F0302020204030204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6DAC951-1387-4F65-B0E8-B0B00FF9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978215"/>
            <a:ext cx="27432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6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A180-B184-40D2-BD5C-8B0A1F9C568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482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Summary</a:t>
            </a:r>
            <a:r>
              <a:rPr lang="sv-SE" b="1" dirty="0">
                <a:solidFill>
                  <a:schemeClr val="bg1"/>
                </a:solidFill>
              </a:rPr>
              <a:t> &amp; Learning </a:t>
            </a:r>
            <a:r>
              <a:rPr lang="sv-SE" b="1" dirty="0" err="1">
                <a:solidFill>
                  <a:schemeClr val="bg1"/>
                </a:solidFill>
              </a:rPr>
              <a:t>goals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C52F2-4FDE-43A6-A6EB-5A6B104DB9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sz="2800" dirty="0" err="1"/>
              <a:t>Requirements</a:t>
            </a:r>
            <a:r>
              <a:rPr lang="sv-SE" sz="2800" dirty="0"/>
              <a:t> </a:t>
            </a:r>
            <a:r>
              <a:rPr lang="sv-SE" sz="2800" dirty="0" err="1"/>
              <a:t>elicitation</a:t>
            </a:r>
            <a:r>
              <a:rPr lang="sv-SE" sz="2800" dirty="0"/>
              <a:t> is </a:t>
            </a:r>
            <a:r>
              <a:rPr lang="sv-SE" sz="2800" dirty="0" err="1"/>
              <a:t>about</a:t>
            </a:r>
            <a:r>
              <a:rPr lang="sv-SE" sz="2800" dirty="0"/>
              <a:t> </a:t>
            </a:r>
            <a:r>
              <a:rPr lang="sv-SE" sz="2800" dirty="0" err="1"/>
              <a:t>exploring</a:t>
            </a:r>
            <a:r>
              <a:rPr lang="sv-SE" sz="2800" dirty="0"/>
              <a:t> the problem space and </a:t>
            </a:r>
            <a:r>
              <a:rPr lang="sv-SE" sz="2800" dirty="0" err="1"/>
              <a:t>defining</a:t>
            </a:r>
            <a:r>
              <a:rPr lang="sv-SE" sz="2800" dirty="0"/>
              <a:t> </a:t>
            </a:r>
            <a:r>
              <a:rPr lang="sv-SE" sz="2800" dirty="0" err="1"/>
              <a:t>what</a:t>
            </a:r>
            <a:r>
              <a:rPr lang="sv-SE" sz="2800" dirty="0"/>
              <a:t> </a:t>
            </a:r>
            <a:r>
              <a:rPr lang="sv-SE" sz="2800" dirty="0" err="1"/>
              <a:t>technology</a:t>
            </a:r>
            <a:r>
              <a:rPr lang="sv-SE" sz="2800" dirty="0"/>
              <a:t> for </a:t>
            </a:r>
            <a:r>
              <a:rPr lang="sv-SE" sz="2800" dirty="0" err="1"/>
              <a:t>collaborative</a:t>
            </a:r>
            <a:r>
              <a:rPr lang="sv-SE" sz="2800" dirty="0"/>
              <a:t> </a:t>
            </a:r>
            <a:r>
              <a:rPr lang="sv-SE" sz="2800" dirty="0" err="1"/>
              <a:t>interaction</a:t>
            </a:r>
            <a:r>
              <a:rPr lang="sv-SE" sz="2800" dirty="0"/>
              <a:t> </a:t>
            </a:r>
            <a:r>
              <a:rPr lang="sv-SE" sz="2800" dirty="0" err="1"/>
              <a:t>will</a:t>
            </a:r>
            <a:r>
              <a:rPr lang="sv-SE" sz="2800" dirty="0"/>
              <a:t> be </a:t>
            </a:r>
            <a:r>
              <a:rPr lang="sv-SE" sz="2800" dirty="0" err="1"/>
              <a:t>developed</a:t>
            </a:r>
            <a:r>
              <a:rPr lang="sv-SE" sz="2800" dirty="0"/>
              <a:t>.</a:t>
            </a:r>
            <a:endParaRPr lang="sv-SE" sz="2800" dirty="0">
              <a:cs typeface="Calibri"/>
            </a:endParaRPr>
          </a:p>
          <a:p>
            <a:pPr marL="0" indent="0">
              <a:buNone/>
            </a:pPr>
            <a:r>
              <a:rPr lang="sv-SE" sz="2800" dirty="0" err="1"/>
              <a:t>Requirements</a:t>
            </a:r>
            <a:r>
              <a:rPr lang="sv-SE" sz="2800" dirty="0"/>
              <a:t> </a:t>
            </a:r>
            <a:r>
              <a:rPr lang="sv-SE" sz="2800" dirty="0" err="1"/>
              <a:t>range</a:t>
            </a:r>
            <a:r>
              <a:rPr lang="sv-SE" sz="2800" dirty="0"/>
              <a:t> from </a:t>
            </a:r>
            <a:r>
              <a:rPr lang="sv-SE" sz="2800" dirty="0" err="1"/>
              <a:t>functional</a:t>
            </a:r>
            <a:r>
              <a:rPr lang="sv-SE" sz="2800" dirty="0"/>
              <a:t> to </a:t>
            </a:r>
            <a:r>
              <a:rPr lang="sv-SE" sz="2800" dirty="0" err="1"/>
              <a:t>contextual</a:t>
            </a:r>
            <a:r>
              <a:rPr lang="sv-SE" sz="2800" dirty="0"/>
              <a:t> </a:t>
            </a:r>
            <a:r>
              <a:rPr lang="sv-SE" sz="2800" dirty="0" err="1"/>
              <a:t>such</a:t>
            </a:r>
            <a:r>
              <a:rPr lang="sv-SE" sz="2800" dirty="0"/>
              <a:t> as </a:t>
            </a:r>
            <a:r>
              <a:rPr lang="sv-SE" sz="2800" dirty="0" err="1"/>
              <a:t>e.g</a:t>
            </a:r>
            <a:r>
              <a:rPr lang="sv-SE" sz="2800" dirty="0"/>
              <a:t>. social, </a:t>
            </a:r>
            <a:r>
              <a:rPr lang="sv-SE" sz="2800" dirty="0" err="1"/>
              <a:t>environment</a:t>
            </a:r>
            <a:r>
              <a:rPr lang="sv-SE" sz="2800" dirty="0"/>
              <a:t> and </a:t>
            </a:r>
            <a:r>
              <a:rPr lang="sv-SE" sz="2800" dirty="0" err="1"/>
              <a:t>user</a:t>
            </a:r>
            <a:r>
              <a:rPr lang="sv-SE" sz="2800" dirty="0"/>
              <a:t> </a:t>
            </a:r>
            <a:r>
              <a:rPr lang="sv-SE" sz="2800" dirty="0" err="1"/>
              <a:t>goals</a:t>
            </a:r>
            <a:r>
              <a:rPr lang="sv-SE" sz="2800" dirty="0"/>
              <a:t>. </a:t>
            </a:r>
            <a:endParaRPr lang="sv-SE" sz="2800" dirty="0">
              <a:cs typeface="Calibri"/>
            </a:endParaRPr>
          </a:p>
          <a:p>
            <a:pPr marL="0" indent="0">
              <a:buNone/>
            </a:pPr>
            <a:r>
              <a:rPr lang="sv-SE" sz="2800" dirty="0" err="1"/>
              <a:t>Methods</a:t>
            </a:r>
            <a:r>
              <a:rPr lang="sv-SE" sz="2800" dirty="0"/>
              <a:t> for </a:t>
            </a:r>
            <a:r>
              <a:rPr lang="sv-SE" sz="2800" dirty="0" err="1"/>
              <a:t>gathering</a:t>
            </a:r>
            <a:r>
              <a:rPr lang="sv-SE" sz="2800" dirty="0"/>
              <a:t> and </a:t>
            </a:r>
            <a:r>
              <a:rPr lang="sv-SE" sz="2800" dirty="0" err="1"/>
              <a:t>analyzing</a:t>
            </a:r>
            <a:r>
              <a:rPr lang="sv-SE" sz="2800" dirty="0"/>
              <a:t> data to </a:t>
            </a:r>
            <a:r>
              <a:rPr lang="sv-SE" sz="2800" dirty="0" err="1"/>
              <a:t>elicit</a:t>
            </a:r>
            <a:r>
              <a:rPr lang="sv-SE" sz="2800" dirty="0"/>
              <a:t> </a:t>
            </a:r>
            <a:r>
              <a:rPr lang="sv-SE" sz="2800" dirty="0" err="1"/>
              <a:t>requirements</a:t>
            </a:r>
            <a:r>
              <a:rPr lang="sv-SE" sz="2800" dirty="0"/>
              <a:t> </a:t>
            </a:r>
            <a:r>
              <a:rPr lang="sv-SE" sz="2800" dirty="0" err="1"/>
              <a:t>will</a:t>
            </a:r>
            <a:r>
              <a:rPr lang="sv-SE" sz="2800" dirty="0"/>
              <a:t> be </a:t>
            </a:r>
            <a:r>
              <a:rPr lang="sv-SE" sz="2800" dirty="0" err="1"/>
              <a:t>practiced</a:t>
            </a:r>
            <a:r>
              <a:rPr lang="sv-SE" sz="2800" dirty="0"/>
              <a:t>.</a:t>
            </a:r>
            <a:endParaRPr lang="da-DK" sz="2800" dirty="0"/>
          </a:p>
          <a:p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E1619C-0CCF-4154-A548-36EE1F6DC5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sz="2800" dirty="0">
                <a:ea typeface="+mn-lt"/>
                <a:cs typeface="+mn-lt"/>
              </a:rPr>
              <a:t>Students should be able to use methods for requirements elicitation and qualitative data analysis </a:t>
            </a:r>
            <a:r>
              <a:rPr lang="en-US" dirty="0">
                <a:ea typeface="+mn-lt"/>
                <a:cs typeface="+mn-lt"/>
              </a:rPr>
              <a:t>in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the design</a:t>
            </a:r>
            <a:r>
              <a:rPr lang="en-US" sz="2800" dirty="0">
                <a:ea typeface="+mn-lt"/>
                <a:cs typeface="+mn-lt"/>
              </a:rPr>
              <a:t> of technology for collaborative interaction.</a:t>
            </a:r>
          </a:p>
          <a:p>
            <a:pPr>
              <a:buFont typeface="Arial"/>
              <a:buChar char="•"/>
            </a:pPr>
            <a:r>
              <a:rPr lang="en-US" sz="2800" dirty="0">
                <a:ea typeface="+mn-lt"/>
                <a:cs typeface="+mn-lt"/>
              </a:rPr>
              <a:t>Students should be able to formulate requirements </a:t>
            </a:r>
            <a:r>
              <a:rPr lang="en-US" dirty="0">
                <a:ea typeface="+mn-lt"/>
                <a:cs typeface="+mn-lt"/>
              </a:rPr>
              <a:t>in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the design</a:t>
            </a:r>
            <a:r>
              <a:rPr lang="en-US" sz="2800" dirty="0">
                <a:ea typeface="+mn-lt"/>
                <a:cs typeface="+mn-lt"/>
              </a:rPr>
              <a:t> of technology for collaborative interaction.</a:t>
            </a:r>
          </a:p>
          <a:p>
            <a:pPr>
              <a:buFont typeface="Arial"/>
              <a:buChar char="•"/>
            </a:pPr>
            <a:r>
              <a:rPr lang="en-US" sz="2800" dirty="0">
                <a:ea typeface="+mn-lt"/>
                <a:cs typeface="+mn-lt"/>
              </a:rPr>
              <a:t>Students should be able to apply requirement elicitation </a:t>
            </a:r>
            <a:r>
              <a:rPr lang="en-US" dirty="0">
                <a:ea typeface="+mn-lt"/>
                <a:cs typeface="+mn-lt"/>
              </a:rPr>
              <a:t>in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the design</a:t>
            </a:r>
            <a:r>
              <a:rPr lang="en-US" sz="2800" dirty="0">
                <a:ea typeface="+mn-lt"/>
                <a:cs typeface="+mn-lt"/>
              </a:rPr>
              <a:t> of technology for collaborative interaction.</a:t>
            </a:r>
          </a:p>
          <a:p>
            <a:pPr>
              <a:buFont typeface="Arial"/>
              <a:buChar char="•"/>
            </a:pPr>
            <a:r>
              <a:rPr lang="en-US" sz="2800" dirty="0">
                <a:ea typeface="+mn-lt"/>
                <a:cs typeface="+mn-lt"/>
              </a:rPr>
              <a:t>Students should be able to evaluate </a:t>
            </a:r>
            <a:r>
              <a:rPr lang="en-US" dirty="0">
                <a:ea typeface="+mn-lt"/>
                <a:cs typeface="+mn-lt"/>
              </a:rPr>
              <a:t>in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the design</a:t>
            </a:r>
            <a:r>
              <a:rPr lang="en-US" sz="2800" dirty="0">
                <a:ea typeface="+mn-lt"/>
                <a:cs typeface="+mn-lt"/>
              </a:rPr>
              <a:t> of technology for collaborative interaction.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5279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26F9-2B1F-4368-99D3-A50BFAD53E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482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Recommended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readings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1EF40-7D31-4FC3-B4F6-6D91680BB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ea typeface="+mn-lt"/>
                <a:cs typeface="+mn-lt"/>
              </a:rPr>
              <a:t>Braun V. &amp; Clarke V. (2006) Using thematic analysis in psychology, Qualitative Research in Psychology, 3:2, 77-101</a:t>
            </a:r>
          </a:p>
          <a:p>
            <a:endParaRPr lang="en-US" sz="2800" dirty="0">
              <a:ea typeface="+mn-lt"/>
              <a:cs typeface="+mn-lt"/>
            </a:endParaRPr>
          </a:p>
          <a:p>
            <a:r>
              <a:rPr lang="en-US" sz="2800" dirty="0">
                <a:ea typeface="+mn-lt"/>
                <a:cs typeface="+mn-lt"/>
              </a:rPr>
              <a:t>Schmidt K. &amp; Rodden T. 1996. Chapter 11: Putting it all together: Requirements for a CSCW platform. Elsevier.</a:t>
            </a:r>
            <a:r>
              <a:rPr lang="da-DK" sz="2800" dirty="0">
                <a:ea typeface="+mn-lt"/>
                <a:cs typeface="+mn-lt"/>
              </a:rPr>
              <a:t> </a:t>
            </a:r>
            <a:r>
              <a:rPr lang="en-US" sz="2800" dirty="0">
                <a:ea typeface="+mn-lt"/>
                <a:cs typeface="+mn-lt"/>
              </a:rPr>
              <a:t>https://doi.org/10.1016/s0923-8433(96)80013-x</a:t>
            </a:r>
          </a:p>
          <a:p>
            <a:endParaRPr lang="en-US" sz="2800" dirty="0">
              <a:ea typeface="+mn-lt"/>
              <a:cs typeface="+mn-lt"/>
            </a:endParaRPr>
          </a:p>
          <a:p>
            <a:r>
              <a:rPr lang="en-US" sz="2800" b="0" i="0" dirty="0">
                <a:solidFill>
                  <a:srgbClr val="000000"/>
                </a:solidFill>
                <a:effectLst/>
              </a:rPr>
              <a:t>Didar </a:t>
            </a:r>
            <a:r>
              <a:rPr lang="en-US" sz="2800" b="0" i="0" dirty="0" err="1">
                <a:solidFill>
                  <a:srgbClr val="000000"/>
                </a:solidFill>
                <a:effectLst/>
              </a:rPr>
              <a:t>Zowghi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 and Chad </a:t>
            </a:r>
            <a:r>
              <a:rPr lang="en-US" sz="2800" b="0" i="0" dirty="0" err="1">
                <a:solidFill>
                  <a:srgbClr val="000000"/>
                </a:solidFill>
                <a:effectLst/>
              </a:rPr>
              <a:t>Coulin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. 2005. Requirements elicitation: A survey of techniques, approaches, and tools. In Engineering and managing software requirements. Springer, 19-46. </a:t>
            </a:r>
            <a:r>
              <a:rPr lang="en-US" sz="2800" dirty="0">
                <a:ea typeface="+mn-lt"/>
                <a:cs typeface="+mn-lt"/>
              </a:rPr>
              <a:t>https://link.springer.com/content/pdf/10.1007/3-540-28244-0.pdf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346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661F2-09D8-4DA8-8E91-29E5D270430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Preparation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A043-49F2-4F9A-9D99-3C72EE6E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>
                <a:cs typeface="Calibri"/>
              </a:rPr>
              <a:t>Provide</a:t>
            </a:r>
            <a:r>
              <a:rPr lang="sv-SE" dirty="0">
                <a:cs typeface="Calibri"/>
              </a:rPr>
              <a:t> the </a:t>
            </a:r>
            <a:r>
              <a:rPr lang="sv-SE" dirty="0" err="1">
                <a:cs typeface="Calibri"/>
              </a:rPr>
              <a:t>lecture</a:t>
            </a:r>
            <a:r>
              <a:rPr lang="sv-SE" dirty="0">
                <a:cs typeface="Calibri"/>
              </a:rPr>
              <a:t> </a:t>
            </a:r>
            <a:r>
              <a:rPr lang="sv-SE" dirty="0" err="1">
                <a:cs typeface="Calibri"/>
              </a:rPr>
              <a:t>Requirements</a:t>
            </a:r>
            <a:r>
              <a:rPr lang="sv-SE" dirty="0">
                <a:cs typeface="Calibri"/>
              </a:rPr>
              <a:t> Elicitation in the design </a:t>
            </a:r>
            <a:r>
              <a:rPr lang="sv-SE" dirty="0" err="1">
                <a:cs typeface="Calibri"/>
              </a:rPr>
              <a:t>of</a:t>
            </a:r>
            <a:r>
              <a:rPr lang="sv-SE" dirty="0">
                <a:cs typeface="Calibri"/>
              </a:rPr>
              <a:t> Technologies for </a:t>
            </a:r>
            <a:r>
              <a:rPr lang="sv-SE" dirty="0" err="1">
                <a:cs typeface="Calibri"/>
              </a:rPr>
              <a:t>Collaborative</a:t>
            </a:r>
            <a:r>
              <a:rPr lang="sv-SE" dirty="0">
                <a:cs typeface="Calibri"/>
              </a:rPr>
              <a:t> </a:t>
            </a:r>
            <a:r>
              <a:rPr lang="sv-SE" dirty="0" err="1">
                <a:cs typeface="Calibri"/>
              </a:rPr>
              <a:t>Interaction</a:t>
            </a:r>
            <a:r>
              <a:rPr lang="sv-SE">
                <a:cs typeface="Calibri"/>
              </a:rPr>
              <a:t>.</a:t>
            </a:r>
          </a:p>
          <a:p>
            <a:endParaRPr lang="sv-SE">
              <a:cs typeface="Calibri"/>
            </a:endParaRPr>
          </a:p>
          <a:p>
            <a:r>
              <a:rPr lang="sv-SE" dirty="0" err="1">
                <a:cs typeface="Calibri"/>
              </a:rPr>
              <a:t>Divide</a:t>
            </a:r>
            <a:r>
              <a:rPr lang="sv-SE" dirty="0">
                <a:cs typeface="Calibri"/>
              </a:rPr>
              <a:t> </a:t>
            </a:r>
            <a:r>
              <a:rPr lang="sv-SE" dirty="0" err="1">
                <a:cs typeface="Calibri"/>
              </a:rPr>
              <a:t>into</a:t>
            </a:r>
            <a:r>
              <a:rPr lang="sv-SE" dirty="0">
                <a:cs typeface="Calibri"/>
              </a:rPr>
              <a:t> </a:t>
            </a:r>
            <a:r>
              <a:rPr lang="sv-SE" dirty="0" err="1">
                <a:cs typeface="Calibri"/>
              </a:rPr>
              <a:t>groups</a:t>
            </a:r>
            <a:endParaRPr lang="sv-SE" dirty="0"/>
          </a:p>
          <a:p>
            <a:pPr marL="0" indent="0">
              <a:buNone/>
            </a:pPr>
            <a:endParaRPr lang="sv-SE" dirty="0">
              <a:cs typeface="Calibri" panose="020F0502020204030204"/>
            </a:endParaRPr>
          </a:p>
          <a:p>
            <a:r>
              <a:rPr lang="sv-SE" dirty="0"/>
              <a:t>For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assignment</a:t>
            </a:r>
            <a:r>
              <a:rPr lang="sv-SE" dirty="0"/>
              <a:t>, it is </a:t>
            </a:r>
            <a:r>
              <a:rPr lang="sv-SE" dirty="0" err="1"/>
              <a:t>possible</a:t>
            </a:r>
            <a:r>
              <a:rPr lang="sv-SE" dirty="0"/>
              <a:t> to </a:t>
            </a:r>
            <a:r>
              <a:rPr lang="sv-SE" dirty="0" err="1"/>
              <a:t>either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: </a:t>
            </a:r>
          </a:p>
          <a:p>
            <a:pPr lvl="1"/>
            <a:r>
              <a:rPr lang="sv-SE" dirty="0" err="1"/>
              <a:t>own</a:t>
            </a:r>
            <a:r>
              <a:rPr lang="sv-SE" dirty="0"/>
              <a:t> </a:t>
            </a:r>
            <a:r>
              <a:rPr lang="sv-SE" dirty="0" err="1"/>
              <a:t>collaborative</a:t>
            </a:r>
            <a:r>
              <a:rPr lang="sv-SE" dirty="0"/>
              <a:t> system, service or </a:t>
            </a:r>
            <a:r>
              <a:rPr lang="sv-SE" dirty="0" err="1"/>
              <a:t>product</a:t>
            </a:r>
            <a:endParaRPr lang="sv-SE" dirty="0">
              <a:cs typeface="Calibri"/>
            </a:endParaRPr>
          </a:p>
          <a:p>
            <a:pPr lvl="1"/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existing</a:t>
            </a:r>
            <a:r>
              <a:rPr lang="sv-SE" dirty="0"/>
              <a:t> </a:t>
            </a:r>
            <a:r>
              <a:rPr lang="sv-SE" dirty="0" err="1"/>
              <a:t>collaborative</a:t>
            </a:r>
            <a:r>
              <a:rPr lang="sv-SE" dirty="0"/>
              <a:t> system, service or </a:t>
            </a:r>
            <a:r>
              <a:rPr lang="sv-SE" dirty="0" err="1"/>
              <a:t>product</a:t>
            </a:r>
            <a:endParaRPr lang="sv-SE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6024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96897-636F-43BE-9E32-46A8429873E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Requirements</a:t>
            </a:r>
            <a:r>
              <a:rPr lang="sv-SE" altLang="sv-SE" dirty="0">
                <a:solidFill>
                  <a:schemeClr val="bg1"/>
                </a:solidFill>
                <a:latin typeface="Chiller"/>
              </a:rPr>
              <a:t> </a:t>
            </a:r>
            <a:r>
              <a:rPr lang="sv-SE" altLang="sv-SE" dirty="0" err="1">
                <a:solidFill>
                  <a:schemeClr val="bg1"/>
                </a:solidFill>
              </a:rPr>
              <a:t>elicitation</a:t>
            </a:r>
            <a:r>
              <a:rPr lang="sv-SE" altLang="sv-SE" dirty="0">
                <a:solidFill>
                  <a:schemeClr val="bg1"/>
                </a:solidFill>
              </a:rPr>
              <a:t> task</a:t>
            </a:r>
            <a:br>
              <a:rPr lang="sv-SE" altLang="sv-SE" dirty="0">
                <a:solidFill>
                  <a:schemeClr val="bg1"/>
                </a:solidFill>
              </a:rPr>
            </a:br>
            <a:r>
              <a:rPr lang="sv-SE" altLang="sv-SE" dirty="0">
                <a:solidFill>
                  <a:schemeClr val="bg1"/>
                </a:solidFill>
              </a:rPr>
              <a:t>- </a:t>
            </a:r>
            <a:r>
              <a:rPr lang="sv-SE" altLang="sv-SE" dirty="0" err="1">
                <a:solidFill>
                  <a:schemeClr val="bg1"/>
                </a:solidFill>
              </a:rPr>
              <a:t>Own</a:t>
            </a:r>
            <a:r>
              <a:rPr lang="sv-SE" altLang="sv-SE" dirty="0">
                <a:solidFill>
                  <a:schemeClr val="bg1"/>
                </a:solidFill>
              </a:rPr>
              <a:t> </a:t>
            </a:r>
            <a:r>
              <a:rPr lang="sv-SE" altLang="sv-SE" dirty="0" err="1">
                <a:solidFill>
                  <a:schemeClr val="bg1"/>
                </a:solidFill>
              </a:rPr>
              <a:t>collaborative</a:t>
            </a:r>
            <a:r>
              <a:rPr lang="sv-SE" altLang="sv-SE" dirty="0">
                <a:solidFill>
                  <a:schemeClr val="bg1"/>
                </a:solidFill>
              </a:rPr>
              <a:t> system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01F3B-E0FA-44B4-B67D-8445782AD5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v-SE" altLang="sv-SE" dirty="0" err="1"/>
              <a:t>You</a:t>
            </a:r>
            <a:r>
              <a:rPr lang="sv-SE" altLang="sv-SE" dirty="0"/>
              <a:t> </a:t>
            </a:r>
            <a:r>
              <a:rPr lang="sv-SE" altLang="sv-SE" dirty="0" err="1"/>
              <a:t>are</a:t>
            </a:r>
            <a:r>
              <a:rPr lang="sv-SE" altLang="sv-SE" dirty="0"/>
              <a:t> </a:t>
            </a:r>
            <a:r>
              <a:rPr lang="sv-SE" altLang="sv-SE" dirty="0" err="1"/>
              <a:t>asked</a:t>
            </a:r>
            <a:r>
              <a:rPr lang="sv-SE" altLang="sv-SE" dirty="0"/>
              <a:t> to be </a:t>
            </a:r>
            <a:r>
              <a:rPr lang="sv-SE" altLang="sv-SE" dirty="0" err="1"/>
              <a:t>specific</a:t>
            </a:r>
            <a:r>
              <a:rPr lang="sv-SE" altLang="sv-SE" dirty="0"/>
              <a:t> </a:t>
            </a:r>
            <a:r>
              <a:rPr lang="sv-SE" altLang="sv-SE" dirty="0" err="1"/>
              <a:t>about</a:t>
            </a:r>
            <a:r>
              <a:rPr lang="sv-SE" altLang="sv-SE" dirty="0"/>
              <a:t> </a:t>
            </a:r>
            <a:r>
              <a:rPr lang="sv-SE" altLang="sv-SE" dirty="0" err="1"/>
              <a:t>what</a:t>
            </a:r>
            <a:r>
              <a:rPr lang="sv-SE" altLang="sv-SE" dirty="0"/>
              <a:t> it is the </a:t>
            </a:r>
            <a:r>
              <a:rPr lang="sv-SE" dirty="0" err="1">
                <a:ea typeface="+mn-lt"/>
                <a:cs typeface="+mn-lt"/>
              </a:rPr>
              <a:t>collaborative</a:t>
            </a:r>
            <a:r>
              <a:rPr lang="sv-SE" dirty="0">
                <a:ea typeface="+mn-lt"/>
                <a:cs typeface="+mn-lt"/>
              </a:rPr>
              <a:t> </a:t>
            </a:r>
            <a:r>
              <a:rPr lang="sv-SE" altLang="sv-SE" dirty="0"/>
              <a:t>system </a:t>
            </a:r>
            <a:r>
              <a:rPr lang="sv-SE" altLang="sv-SE" dirty="0" err="1"/>
              <a:t>should</a:t>
            </a:r>
            <a:r>
              <a:rPr lang="sv-SE" altLang="sv-SE" dirty="0"/>
              <a:t> do, </a:t>
            </a:r>
            <a:r>
              <a:rPr lang="sv-SE" altLang="sv-SE" dirty="0" err="1"/>
              <a:t>described</a:t>
            </a:r>
            <a:r>
              <a:rPr lang="sv-SE" altLang="sv-SE" dirty="0"/>
              <a:t> by </a:t>
            </a:r>
            <a:r>
              <a:rPr lang="sv-SE" altLang="sv-SE" dirty="0" err="1"/>
              <a:t>requirements</a:t>
            </a:r>
            <a:r>
              <a:rPr lang="sv-SE" altLang="sv-SE" dirty="0"/>
              <a:t>. </a:t>
            </a:r>
          </a:p>
          <a:p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BAE9F0-0BEB-47D0-A3E4-852EE671B5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Apply thematic analysis on the results from </a:t>
            </a:r>
            <a:r>
              <a:rPr lang="en-US"/>
              <a:t>user research</a:t>
            </a:r>
            <a:endParaRPr lang="en-US" dirty="0"/>
          </a:p>
          <a:p>
            <a:pPr lvl="1"/>
            <a:r>
              <a:rPr lang="en-US" dirty="0"/>
              <a:t>Inductive or deductive approach? Key codes and themes?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Create a thematic map</a:t>
            </a:r>
          </a:p>
          <a:p>
            <a:pPr lvl="1"/>
            <a:endParaRPr lang="en-US" dirty="0"/>
          </a:p>
          <a:p>
            <a:r>
              <a:rPr lang="en-US" dirty="0"/>
              <a:t>Formulate THREE design requirements based on the thematic analysis</a:t>
            </a:r>
          </a:p>
          <a:p>
            <a:pPr lvl="1"/>
            <a:r>
              <a:rPr lang="en-US" dirty="0"/>
              <a:t>Type of requirement (functional or non-functional?)</a:t>
            </a:r>
          </a:p>
          <a:p>
            <a:pPr lvl="1"/>
            <a:r>
              <a:rPr lang="da-DK" dirty="0">
                <a:solidFill>
                  <a:srgbClr val="FF0000"/>
                </a:solidFill>
              </a:rPr>
              <a:t>List at </a:t>
            </a:r>
            <a:r>
              <a:rPr lang="da-DK" dirty="0" err="1">
                <a:solidFill>
                  <a:srgbClr val="FF0000"/>
                </a:solidFill>
              </a:rPr>
              <a:t>least</a:t>
            </a:r>
            <a:r>
              <a:rPr lang="da-DK" dirty="0">
                <a:solidFill>
                  <a:srgbClr val="FF0000"/>
                </a:solidFill>
              </a:rPr>
              <a:t> 3 </a:t>
            </a:r>
            <a:r>
              <a:rPr lang="da-DK" dirty="0" err="1">
                <a:solidFill>
                  <a:srgbClr val="FF0000"/>
                </a:solidFill>
              </a:rPr>
              <a:t>requirements</a:t>
            </a:r>
            <a:r>
              <a:rPr lang="da-DK" dirty="0">
                <a:solidFill>
                  <a:srgbClr val="FF0000"/>
                </a:solidFill>
              </a:rPr>
              <a:t> as a </a:t>
            </a:r>
            <a:r>
              <a:rPr lang="da-DK" dirty="0" err="1">
                <a:solidFill>
                  <a:srgbClr val="FF0000"/>
                </a:solidFill>
              </a:rPr>
              <a:t>MoSCoW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 err="1">
                <a:solidFill>
                  <a:srgbClr val="FF0000"/>
                </a:solidFill>
              </a:rPr>
              <a:t>prioritization</a:t>
            </a:r>
            <a:endParaRPr lang="da-DK" dirty="0">
              <a:solidFill>
                <a:srgbClr val="FF0000"/>
              </a:solidFill>
            </a:endParaRPr>
          </a:p>
          <a:p>
            <a:pPr lvl="1"/>
            <a:endParaRPr lang="da-DK" dirty="0">
              <a:solidFill>
                <a:srgbClr val="FF0000"/>
              </a:solidFill>
            </a:endParaRPr>
          </a:p>
          <a:p>
            <a:r>
              <a:rPr lang="en-US" dirty="0"/>
              <a:t>Formulate ONE value-based requirement </a:t>
            </a:r>
          </a:p>
          <a:p>
            <a:pPr lvl="1"/>
            <a:r>
              <a:rPr lang="en-US" dirty="0"/>
              <a:t>From e.g. project value, thematic analysis, field data,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Report as a value hierarchy (using 3 levels)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341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43BAF-CEA8-4B97-9025-5404B0F8E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132"/>
            <a:ext cx="10515600" cy="132556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Requirements</a:t>
            </a:r>
            <a:r>
              <a:rPr lang="sv-SE" altLang="sv-SE" dirty="0">
                <a:solidFill>
                  <a:schemeClr val="bg1"/>
                </a:solidFill>
                <a:latin typeface="Chiller"/>
              </a:rPr>
              <a:t> </a:t>
            </a:r>
            <a:r>
              <a:rPr lang="sv-SE" altLang="sv-SE" dirty="0" err="1">
                <a:solidFill>
                  <a:schemeClr val="bg1"/>
                </a:solidFill>
              </a:rPr>
              <a:t>elicitation</a:t>
            </a:r>
            <a:r>
              <a:rPr lang="sv-SE" altLang="sv-SE" dirty="0">
                <a:solidFill>
                  <a:schemeClr val="bg1"/>
                </a:solidFill>
              </a:rPr>
              <a:t> task</a:t>
            </a:r>
            <a:br>
              <a:rPr lang="sv-SE" altLang="sv-SE" dirty="0">
                <a:solidFill>
                  <a:schemeClr val="bg1"/>
                </a:solidFill>
              </a:rPr>
            </a:br>
            <a:r>
              <a:rPr lang="sv-SE" altLang="sv-SE" dirty="0">
                <a:solidFill>
                  <a:schemeClr val="bg1"/>
                </a:solidFill>
              </a:rPr>
              <a:t>– </a:t>
            </a:r>
            <a:r>
              <a:rPr lang="sv-SE" altLang="sv-SE" dirty="0" err="1">
                <a:solidFill>
                  <a:schemeClr val="bg1"/>
                </a:solidFill>
              </a:rPr>
              <a:t>Existing</a:t>
            </a:r>
            <a:r>
              <a:rPr lang="sv-SE" alt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  <a:ea typeface="+mj-lt"/>
                <a:cs typeface="+mj-lt"/>
              </a:rPr>
              <a:t>collaborative</a:t>
            </a:r>
            <a:r>
              <a:rPr lang="sv-SE" dirty="0">
                <a:solidFill>
                  <a:schemeClr val="bg1"/>
                </a:solidFill>
                <a:ea typeface="+mj-lt"/>
                <a:cs typeface="+mj-lt"/>
              </a:rPr>
              <a:t> </a:t>
            </a:r>
            <a:r>
              <a:rPr lang="sv-SE" altLang="sv-SE" dirty="0">
                <a:solidFill>
                  <a:schemeClr val="bg1"/>
                </a:solidFill>
              </a:rPr>
              <a:t>system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1BDF-127E-4E6C-813B-8D35FA7DB12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altLang="sv-SE" dirty="0" err="1"/>
              <a:t>You</a:t>
            </a:r>
            <a:r>
              <a:rPr lang="sv-SE" altLang="sv-SE" dirty="0"/>
              <a:t> </a:t>
            </a:r>
            <a:r>
              <a:rPr lang="sv-SE" altLang="sv-SE" dirty="0" err="1"/>
              <a:t>are</a:t>
            </a:r>
            <a:r>
              <a:rPr lang="sv-SE" altLang="sv-SE" dirty="0"/>
              <a:t> </a:t>
            </a:r>
            <a:r>
              <a:rPr lang="sv-SE" altLang="sv-SE" dirty="0" err="1"/>
              <a:t>asked</a:t>
            </a:r>
            <a:r>
              <a:rPr lang="sv-SE" altLang="sv-SE" dirty="0"/>
              <a:t> to be </a:t>
            </a:r>
            <a:r>
              <a:rPr lang="sv-SE" altLang="sv-SE" dirty="0" err="1"/>
              <a:t>specific</a:t>
            </a:r>
            <a:r>
              <a:rPr lang="sv-SE" altLang="sv-SE" dirty="0"/>
              <a:t> </a:t>
            </a:r>
            <a:r>
              <a:rPr lang="sv-SE" altLang="sv-SE" dirty="0" err="1"/>
              <a:t>about</a:t>
            </a:r>
            <a:r>
              <a:rPr lang="sv-SE" altLang="sv-SE" dirty="0"/>
              <a:t> </a:t>
            </a:r>
            <a:r>
              <a:rPr lang="sv-SE" altLang="sv-SE" dirty="0" err="1"/>
              <a:t>what</a:t>
            </a:r>
            <a:r>
              <a:rPr lang="sv-SE" altLang="sv-SE" dirty="0"/>
              <a:t> it is the system do, </a:t>
            </a:r>
            <a:r>
              <a:rPr lang="sv-SE" altLang="sv-SE" dirty="0" err="1"/>
              <a:t>described</a:t>
            </a:r>
            <a:r>
              <a:rPr lang="sv-SE" altLang="sv-SE" dirty="0"/>
              <a:t> by </a:t>
            </a:r>
            <a:r>
              <a:rPr lang="sv-SE" altLang="sv-SE" dirty="0" err="1"/>
              <a:t>requirements</a:t>
            </a:r>
            <a:r>
              <a:rPr lang="sv-SE" altLang="sv-SE" dirty="0"/>
              <a:t>. </a:t>
            </a:r>
          </a:p>
          <a:p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D6F39-EE7B-412C-A1CE-DE9042168C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Formulate THREE design requirements Type of requirement (functional or non-functional?)</a:t>
            </a:r>
          </a:p>
          <a:p>
            <a:pPr lvl="1"/>
            <a:r>
              <a:rPr lang="da-DK" dirty="0">
                <a:solidFill>
                  <a:srgbClr val="FF0000"/>
                </a:solidFill>
              </a:rPr>
              <a:t>List at </a:t>
            </a:r>
            <a:r>
              <a:rPr lang="da-DK" dirty="0" err="1">
                <a:solidFill>
                  <a:srgbClr val="FF0000"/>
                </a:solidFill>
              </a:rPr>
              <a:t>least</a:t>
            </a:r>
            <a:r>
              <a:rPr lang="da-DK" dirty="0">
                <a:solidFill>
                  <a:srgbClr val="FF0000"/>
                </a:solidFill>
              </a:rPr>
              <a:t> 3 </a:t>
            </a:r>
            <a:r>
              <a:rPr lang="da-DK" dirty="0" err="1">
                <a:solidFill>
                  <a:srgbClr val="FF0000"/>
                </a:solidFill>
              </a:rPr>
              <a:t>requirements</a:t>
            </a:r>
            <a:r>
              <a:rPr lang="da-DK" dirty="0">
                <a:solidFill>
                  <a:srgbClr val="FF0000"/>
                </a:solidFill>
              </a:rPr>
              <a:t> as a </a:t>
            </a:r>
            <a:r>
              <a:rPr lang="da-DK" dirty="0" err="1">
                <a:solidFill>
                  <a:srgbClr val="FF0000"/>
                </a:solidFill>
              </a:rPr>
              <a:t>MoSCoW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 err="1">
                <a:solidFill>
                  <a:srgbClr val="FF0000"/>
                </a:solidFill>
              </a:rPr>
              <a:t>prioritization</a:t>
            </a:r>
            <a:endParaRPr lang="da-DK" dirty="0">
              <a:solidFill>
                <a:srgbClr val="FF0000"/>
              </a:solidFill>
            </a:endParaRPr>
          </a:p>
          <a:p>
            <a:pPr lvl="1"/>
            <a:endParaRPr lang="da-DK" dirty="0">
              <a:solidFill>
                <a:srgbClr val="FF0000"/>
              </a:solidFill>
            </a:endParaRPr>
          </a:p>
          <a:p>
            <a:r>
              <a:rPr lang="en-US" dirty="0"/>
              <a:t>Formulate ONE value-based requirement </a:t>
            </a:r>
          </a:p>
          <a:p>
            <a:pPr lvl="1"/>
            <a:r>
              <a:rPr lang="en-US" dirty="0"/>
              <a:t>From e.g. project value, use data,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Report as a value hierarchy (using 3 levels)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90094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da-DK" dirty="0">
                <a:solidFill>
                  <a:schemeClr val="bg1"/>
                </a:solidFill>
              </a:rPr>
              <a:t>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da-DK"/>
              <a:t>Report </a:t>
            </a:r>
            <a:r>
              <a:rPr lang="da-DK" err="1"/>
              <a:t>results</a:t>
            </a:r>
            <a:r>
              <a:rPr lang="da-DK"/>
              <a:t> on </a:t>
            </a:r>
            <a:r>
              <a:rPr lang="da-DK" err="1"/>
              <a:t>one</a:t>
            </a:r>
            <a:r>
              <a:rPr lang="da-DK"/>
              <a:t> slide for </a:t>
            </a:r>
            <a:r>
              <a:rPr lang="da-DK" err="1"/>
              <a:t>each</a:t>
            </a:r>
            <a:r>
              <a:rPr lang="da-DK"/>
              <a:t> task: (</a:t>
            </a:r>
            <a:r>
              <a:rPr lang="da-DK" err="1"/>
              <a:t>thematic</a:t>
            </a:r>
            <a:r>
              <a:rPr lang="da-DK"/>
              <a:t> map), </a:t>
            </a:r>
            <a:r>
              <a:rPr lang="da-DK" err="1"/>
              <a:t>three</a:t>
            </a:r>
            <a:r>
              <a:rPr lang="da-DK"/>
              <a:t> </a:t>
            </a:r>
            <a:r>
              <a:rPr lang="da-DK" err="1"/>
              <a:t>requirements</a:t>
            </a:r>
            <a:r>
              <a:rPr lang="da-DK"/>
              <a:t>, </a:t>
            </a:r>
            <a:r>
              <a:rPr lang="da-DK" err="1"/>
              <a:t>one</a:t>
            </a:r>
            <a:r>
              <a:rPr lang="da-DK"/>
              <a:t> </a:t>
            </a:r>
            <a:r>
              <a:rPr lang="da-DK" err="1"/>
              <a:t>value-based</a:t>
            </a:r>
            <a:r>
              <a:rPr lang="da-DK"/>
              <a:t> </a:t>
            </a:r>
            <a:r>
              <a:rPr lang="da-DK" err="1"/>
              <a:t>requirement</a:t>
            </a:r>
            <a:endParaRPr lang="da-DK" err="1">
              <a:cs typeface="Calibri"/>
            </a:endParaRPr>
          </a:p>
          <a:p>
            <a:r>
              <a:rPr lang="sv-SE" err="1"/>
              <a:t>Compare</a:t>
            </a:r>
            <a:r>
              <a:rPr lang="sv-SE"/>
              <a:t> </a:t>
            </a:r>
            <a:r>
              <a:rPr lang="sv-SE" err="1"/>
              <a:t>with</a:t>
            </a:r>
            <a:r>
              <a:rPr lang="sv-SE"/>
              <a:t> </a:t>
            </a:r>
            <a:r>
              <a:rPr lang="sv-SE" err="1"/>
              <a:t>one</a:t>
            </a:r>
            <a:r>
              <a:rPr lang="sv-SE"/>
              <a:t> </a:t>
            </a:r>
            <a:r>
              <a:rPr lang="sv-SE" err="1"/>
              <a:t>other</a:t>
            </a:r>
            <a:r>
              <a:rPr lang="sv-SE"/>
              <a:t> </a:t>
            </a:r>
            <a:r>
              <a:rPr lang="sv-SE" err="1"/>
              <a:t>group</a:t>
            </a:r>
            <a:r>
              <a:rPr lang="sv-SE"/>
              <a:t>.</a:t>
            </a:r>
          </a:p>
          <a:p>
            <a:r>
              <a:rPr lang="sv-SE" err="1"/>
              <a:t>Provide</a:t>
            </a:r>
            <a:r>
              <a:rPr lang="sv-SE"/>
              <a:t> </a:t>
            </a:r>
            <a:r>
              <a:rPr lang="sv-SE" err="1"/>
              <a:t>constructive</a:t>
            </a:r>
            <a:r>
              <a:rPr lang="sv-SE"/>
              <a:t> </a:t>
            </a:r>
            <a:r>
              <a:rPr lang="sv-SE" err="1"/>
              <a:t>peer</a:t>
            </a:r>
            <a:r>
              <a:rPr lang="sv-SE"/>
              <a:t>-feedback </a:t>
            </a:r>
            <a:r>
              <a:rPr lang="sv-SE" err="1"/>
              <a:t>using</a:t>
            </a:r>
            <a:r>
              <a:rPr lang="sv-SE"/>
              <a:t> the list to the right.</a:t>
            </a:r>
          </a:p>
          <a:p>
            <a:endParaRPr lang="sv-SE"/>
          </a:p>
          <a:p>
            <a:r>
              <a:rPr lang="sv-SE" err="1"/>
              <a:t>Discuss</a:t>
            </a:r>
            <a:r>
              <a:rPr lang="sv-SE"/>
              <a:t> </a:t>
            </a:r>
            <a:r>
              <a:rPr lang="sv-SE" err="1"/>
              <a:t>results</a:t>
            </a:r>
            <a:r>
              <a:rPr lang="sv-SE"/>
              <a:t> in </a:t>
            </a:r>
            <a:r>
              <a:rPr lang="sv-SE" err="1"/>
              <a:t>class</a:t>
            </a:r>
            <a:r>
              <a:rPr lang="sv-SE"/>
              <a:t>.</a:t>
            </a:r>
            <a:endParaRPr lang="da-DK"/>
          </a:p>
          <a:p>
            <a:endParaRPr lang="da-DK"/>
          </a:p>
          <a:p>
            <a:endParaRPr lang="da-DK"/>
          </a:p>
          <a:p>
            <a:endParaRPr lang="da-DK"/>
          </a:p>
        </p:txBody>
      </p:sp>
      <p:sp>
        <p:nvSpPr>
          <p:cNvPr id="5" name="Content Placeholder 2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b="1"/>
              <a:t>How to </a:t>
            </a:r>
            <a:r>
              <a:rPr lang="da-DK" b="1" err="1"/>
              <a:t>Formulate</a:t>
            </a:r>
            <a:r>
              <a:rPr lang="da-DK" b="1"/>
              <a:t> Good </a:t>
            </a:r>
            <a:r>
              <a:rPr lang="da-DK" b="1" err="1"/>
              <a:t>requirements</a:t>
            </a:r>
            <a:r>
              <a:rPr lang="da-DK" b="1"/>
              <a:t>:</a:t>
            </a:r>
            <a:endParaRPr lang="en-US" b="1"/>
          </a:p>
          <a:p>
            <a:r>
              <a:rPr lang="en-US"/>
              <a:t>Need</a:t>
            </a:r>
            <a:r>
              <a:rPr lang="en-US" b="1"/>
              <a:t> - </a:t>
            </a:r>
            <a:r>
              <a:rPr lang="en-US"/>
              <a:t>The requirement is Necessary </a:t>
            </a:r>
            <a:endParaRPr lang="en-US" b="1"/>
          </a:p>
          <a:p>
            <a:pPr lvl="1"/>
            <a:r>
              <a:rPr lang="en-US"/>
              <a:t>What would happen if you didn’t include this requirement? </a:t>
            </a:r>
          </a:p>
          <a:p>
            <a:endParaRPr lang="da-DK"/>
          </a:p>
          <a:p>
            <a:r>
              <a:rPr lang="da-DK" err="1"/>
              <a:t>Verifiable</a:t>
            </a:r>
            <a:r>
              <a:rPr lang="da-DK"/>
              <a:t> – The </a:t>
            </a:r>
            <a:r>
              <a:rPr lang="da-DK" err="1"/>
              <a:t>requirement</a:t>
            </a:r>
            <a:r>
              <a:rPr lang="da-DK"/>
              <a:t> is </a:t>
            </a:r>
            <a:r>
              <a:rPr lang="da-DK" err="1"/>
              <a:t>Verifiable</a:t>
            </a:r>
            <a:endParaRPr lang="da-DK"/>
          </a:p>
          <a:p>
            <a:pPr lvl="1"/>
            <a:r>
              <a:rPr lang="da-DK"/>
              <a:t>Evaluation – </a:t>
            </a:r>
            <a:r>
              <a:rPr lang="da-DK" err="1"/>
              <a:t>criteria</a:t>
            </a:r>
            <a:r>
              <a:rPr lang="da-DK"/>
              <a:t> of </a:t>
            </a:r>
            <a:r>
              <a:rPr lang="da-DK" err="1"/>
              <a:t>acceptance</a:t>
            </a:r>
            <a:r>
              <a:rPr lang="da-DK"/>
              <a:t> - </a:t>
            </a:r>
            <a:r>
              <a:rPr lang="en-US"/>
              <a:t>How will you know you have met the requirement?</a:t>
            </a:r>
            <a:endParaRPr lang="da-DK"/>
          </a:p>
          <a:p>
            <a:r>
              <a:rPr lang="da-DK"/>
              <a:t>Clear and </a:t>
            </a:r>
            <a:r>
              <a:rPr lang="da-DK" err="1"/>
              <a:t>concise</a:t>
            </a:r>
            <a:endParaRPr lang="da-DK"/>
          </a:p>
          <a:p>
            <a:pPr lvl="1"/>
            <a:r>
              <a:rPr lang="da-DK"/>
              <a:t>One </a:t>
            </a:r>
            <a:r>
              <a:rPr lang="da-DK" err="1"/>
              <a:t>requirement</a:t>
            </a:r>
            <a:r>
              <a:rPr lang="da-DK"/>
              <a:t>, 30-50 </a:t>
            </a:r>
            <a:r>
              <a:rPr lang="da-DK" err="1"/>
              <a:t>words</a:t>
            </a:r>
            <a:r>
              <a:rPr lang="da-DK"/>
              <a:t>, </a:t>
            </a:r>
            <a:r>
              <a:rPr lang="da-DK" err="1"/>
              <a:t>unambiguos</a:t>
            </a:r>
            <a:r>
              <a:rPr lang="da-DK"/>
              <a:t>, </a:t>
            </a:r>
            <a:r>
              <a:rPr lang="da-DK" err="1"/>
              <a:t>easy</a:t>
            </a:r>
            <a:r>
              <a:rPr lang="da-DK"/>
              <a:t> </a:t>
            </a:r>
            <a:r>
              <a:rPr lang="da-DK" err="1"/>
              <a:t>language</a:t>
            </a:r>
            <a:r>
              <a:rPr lang="da-DK"/>
              <a:t>.</a:t>
            </a:r>
          </a:p>
          <a:p>
            <a:pPr lvl="1"/>
            <a:r>
              <a:rPr lang="da-DK" err="1"/>
              <a:t>Requirements</a:t>
            </a:r>
            <a:r>
              <a:rPr lang="da-DK"/>
              <a:t> </a:t>
            </a:r>
            <a:r>
              <a:rPr lang="da-DK" err="1"/>
              <a:t>use</a:t>
            </a:r>
            <a:r>
              <a:rPr lang="da-DK"/>
              <a:t> </a:t>
            </a:r>
            <a:r>
              <a:rPr lang="da-DK" b="1" i="1" err="1"/>
              <a:t>shall</a:t>
            </a:r>
            <a:r>
              <a:rPr lang="da-DK"/>
              <a:t>. </a:t>
            </a:r>
          </a:p>
          <a:p>
            <a:pPr lvl="2"/>
            <a:r>
              <a:rPr lang="da-DK"/>
              <a:t>(</a:t>
            </a:r>
            <a:r>
              <a:rPr lang="en-US"/>
              <a:t>Statements of fact use </a:t>
            </a:r>
            <a:r>
              <a:rPr lang="en-US" i="1"/>
              <a:t>will</a:t>
            </a:r>
            <a:r>
              <a:rPr lang="en-US"/>
              <a:t>, </a:t>
            </a:r>
            <a:r>
              <a:rPr lang="da-DK" sz="1400"/>
              <a:t> </a:t>
            </a:r>
            <a:r>
              <a:rPr lang="da-DK" err="1"/>
              <a:t>Goals</a:t>
            </a:r>
            <a:r>
              <a:rPr lang="da-DK"/>
              <a:t> </a:t>
            </a:r>
            <a:r>
              <a:rPr lang="da-DK" err="1"/>
              <a:t>use</a:t>
            </a:r>
            <a:r>
              <a:rPr lang="da-DK"/>
              <a:t> </a:t>
            </a:r>
            <a:r>
              <a:rPr lang="da-DK" i="1" err="1"/>
              <a:t>should</a:t>
            </a:r>
            <a:r>
              <a:rPr lang="da-DK" i="1"/>
              <a:t>)</a:t>
            </a:r>
            <a:r>
              <a:rPr lang="da-DK"/>
              <a:t>. </a:t>
            </a:r>
          </a:p>
          <a:p>
            <a:pPr lvl="1"/>
            <a:r>
              <a:rPr lang="da-DK" err="1"/>
              <a:t>Avoid</a:t>
            </a:r>
            <a:r>
              <a:rPr lang="da-DK"/>
              <a:t> </a:t>
            </a:r>
            <a:r>
              <a:rPr lang="en-US" i="1"/>
              <a:t>are</a:t>
            </a:r>
            <a:r>
              <a:rPr lang="en-US"/>
              <a:t>, </a:t>
            </a:r>
            <a:r>
              <a:rPr lang="en-US" i="1"/>
              <a:t>is, was, </a:t>
            </a:r>
            <a:r>
              <a:rPr lang="en-US" i="1" err="1"/>
              <a:t>etc</a:t>
            </a:r>
            <a:r>
              <a:rPr lang="en-US" i="1"/>
              <a:t>, and/or.</a:t>
            </a:r>
            <a:endParaRPr lang="da-DK"/>
          </a:p>
          <a:p>
            <a:r>
              <a:rPr lang="da-DK"/>
              <a:t>Complete</a:t>
            </a:r>
          </a:p>
          <a:p>
            <a:pPr lvl="1"/>
            <a:r>
              <a:rPr lang="da-DK" err="1"/>
              <a:t>Contain</a:t>
            </a:r>
            <a:r>
              <a:rPr lang="da-DK"/>
              <a:t> all information and measures.</a:t>
            </a:r>
          </a:p>
          <a:p>
            <a:r>
              <a:rPr lang="da-DK" err="1"/>
              <a:t>Consistent</a:t>
            </a:r>
            <a:r>
              <a:rPr lang="da-DK"/>
              <a:t>	</a:t>
            </a:r>
          </a:p>
          <a:p>
            <a:pPr lvl="1"/>
            <a:r>
              <a:rPr lang="da-DK"/>
              <a:t>Same </a:t>
            </a:r>
            <a:r>
              <a:rPr lang="da-DK" err="1"/>
              <a:t>terminology</a:t>
            </a:r>
            <a:r>
              <a:rPr lang="da-DK"/>
              <a:t>.</a:t>
            </a:r>
          </a:p>
          <a:p>
            <a:r>
              <a:rPr lang="da-DK" err="1"/>
              <a:t>Viable</a:t>
            </a:r>
            <a:r>
              <a:rPr lang="da-DK"/>
              <a:t> and </a:t>
            </a:r>
            <a:r>
              <a:rPr lang="da-DK" err="1"/>
              <a:t>attainable</a:t>
            </a:r>
            <a:endParaRPr lang="da-DK"/>
          </a:p>
          <a:p>
            <a:pPr lvl="1"/>
            <a:r>
              <a:rPr lang="da-DK"/>
              <a:t>Budget, </a:t>
            </a:r>
            <a:r>
              <a:rPr lang="da-DK" err="1"/>
              <a:t>schedule</a:t>
            </a:r>
            <a:r>
              <a:rPr lang="da-DK"/>
              <a:t>, </a:t>
            </a:r>
            <a:r>
              <a:rPr lang="da-DK" err="1"/>
              <a:t>skills</a:t>
            </a:r>
            <a:r>
              <a:rPr lang="da-DK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9454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E2267-FD9D-4682-9DD5-9267F3C81CA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482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References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25997-3CE3-46D3-B2F8-319E0F0F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Braun V. &amp; Clarke V. (2006) Using thematic analysis in psychology, Qualitative Research in Psychology, 3:2, 77-101</a:t>
            </a:r>
            <a:endParaRPr lang="en-US" sz="2000" dirty="0">
              <a:cs typeface="Calibri"/>
            </a:endParaRPr>
          </a:p>
          <a:p>
            <a:r>
              <a:rPr lang="da-DK" sz="2000" dirty="0"/>
              <a:t>van de Poel I. (2013) </a:t>
            </a:r>
            <a:r>
              <a:rPr lang="da-DK" sz="2000" dirty="0" err="1"/>
              <a:t>Translating</a:t>
            </a:r>
            <a:r>
              <a:rPr lang="da-DK" sz="2000" dirty="0"/>
              <a:t> Values </a:t>
            </a:r>
            <a:r>
              <a:rPr lang="da-DK" sz="2000" dirty="0" err="1"/>
              <a:t>into</a:t>
            </a:r>
            <a:r>
              <a:rPr lang="da-DK" sz="2000" dirty="0"/>
              <a:t> Design </a:t>
            </a:r>
            <a:r>
              <a:rPr lang="da-DK" sz="2000" dirty="0" err="1"/>
              <a:t>Requirements</a:t>
            </a:r>
            <a:r>
              <a:rPr lang="da-DK" sz="2000" dirty="0"/>
              <a:t>. In: </a:t>
            </a:r>
            <a:r>
              <a:rPr lang="da-DK" sz="2000" dirty="0" err="1"/>
              <a:t>Michelfelder</a:t>
            </a:r>
            <a:r>
              <a:rPr lang="da-DK" sz="2000" dirty="0"/>
              <a:t> D., McCarthy N., Goldberg D. (eds) </a:t>
            </a:r>
            <a:r>
              <a:rPr lang="da-DK" sz="2000" dirty="0" err="1"/>
              <a:t>Philosophy</a:t>
            </a:r>
            <a:r>
              <a:rPr lang="da-DK" sz="2000" dirty="0"/>
              <a:t> and Engineering: </a:t>
            </a:r>
            <a:r>
              <a:rPr lang="da-DK" sz="2000" dirty="0" err="1"/>
              <a:t>Reflections</a:t>
            </a:r>
            <a:r>
              <a:rPr lang="da-DK" sz="2000" dirty="0"/>
              <a:t> on Practice, </a:t>
            </a:r>
            <a:r>
              <a:rPr lang="da-DK" sz="2000" dirty="0" err="1"/>
              <a:t>Principles</a:t>
            </a:r>
            <a:r>
              <a:rPr lang="da-DK" sz="2000" dirty="0"/>
              <a:t> and </a:t>
            </a:r>
            <a:r>
              <a:rPr lang="da-DK" sz="2000" dirty="0" err="1"/>
              <a:t>Process</a:t>
            </a:r>
            <a:r>
              <a:rPr lang="da-DK" sz="2000" dirty="0"/>
              <a:t>. </a:t>
            </a:r>
            <a:r>
              <a:rPr lang="da-DK" sz="2000" dirty="0" err="1"/>
              <a:t>Philosophy</a:t>
            </a:r>
            <a:r>
              <a:rPr lang="da-DK" sz="2000" dirty="0"/>
              <a:t> of Engineering and Technology, </a:t>
            </a:r>
            <a:r>
              <a:rPr lang="da-DK" sz="2000" dirty="0" err="1"/>
              <a:t>vol</a:t>
            </a:r>
            <a:r>
              <a:rPr lang="da-DK" sz="2000" dirty="0"/>
              <a:t> 15. Springer, </a:t>
            </a:r>
            <a:r>
              <a:rPr lang="da-DK" sz="2000" dirty="0" err="1"/>
              <a:t>Dordrecht</a:t>
            </a:r>
            <a:r>
              <a:rPr lang="da-DK" sz="2000" dirty="0"/>
              <a:t>. </a:t>
            </a:r>
            <a:r>
              <a:rPr lang="da-DK" sz="2000" dirty="0">
                <a:hlinkClick r:id="rId2"/>
              </a:rPr>
              <a:t>https://doi.org/10.1007/978-94-007-7762-0_20</a:t>
            </a:r>
            <a:endParaRPr lang="da-DK" sz="2000" dirty="0"/>
          </a:p>
          <a:p>
            <a:r>
              <a:rPr lang="sv-SE" sz="2000" dirty="0" err="1"/>
              <a:t>About</a:t>
            </a:r>
            <a:r>
              <a:rPr lang="sv-SE" sz="2000" dirty="0"/>
              <a:t> </a:t>
            </a:r>
            <a:r>
              <a:rPr lang="sv-SE" sz="2000" dirty="0" err="1"/>
              <a:t>MoSCoW</a:t>
            </a:r>
            <a:endParaRPr lang="sv-SE" sz="2000" dirty="0">
              <a:cs typeface="Calibri"/>
            </a:endParaRPr>
          </a:p>
          <a:p>
            <a:pPr lvl="1"/>
            <a:r>
              <a:rPr lang="da-DK" sz="2000" dirty="0"/>
              <a:t>https://www.projectsmart.co.uk/moscow-method.php</a:t>
            </a:r>
            <a:endParaRPr lang="da-DK" sz="2000" dirty="0">
              <a:cs typeface="Calibri"/>
            </a:endParaRPr>
          </a:p>
          <a:p>
            <a:r>
              <a:rPr lang="da-DK" sz="2000" dirty="0" err="1"/>
              <a:t>About</a:t>
            </a:r>
            <a:r>
              <a:rPr lang="da-DK" sz="2000" dirty="0"/>
              <a:t> user </a:t>
            </a:r>
            <a:r>
              <a:rPr lang="da-DK" sz="2000" dirty="0" err="1"/>
              <a:t>requirements</a:t>
            </a:r>
            <a:r>
              <a:rPr lang="da-DK" sz="2000" dirty="0"/>
              <a:t>:</a:t>
            </a:r>
            <a:endParaRPr lang="da-DK" sz="2000" dirty="0">
              <a:cs typeface="Calibri"/>
            </a:endParaRPr>
          </a:p>
          <a:p>
            <a:pPr lvl="1"/>
            <a:r>
              <a:rPr lang="da-DK" sz="2000" dirty="0"/>
              <a:t>http://www.projectsmart.com/project-management/getting-realistic-user-requirements.php</a:t>
            </a:r>
            <a:endParaRPr lang="da-DK" sz="2000" dirty="0">
              <a:cs typeface="Calibri"/>
            </a:endParaRPr>
          </a:p>
          <a:p>
            <a:endParaRPr lang="da-DK" sz="2800" dirty="0">
              <a:cs typeface="Calibri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51337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6DAC951-1387-4F65-B0E8-B0B00FF9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849" y="1286290"/>
            <a:ext cx="6090302" cy="2025353"/>
          </a:xfrm>
          <a:prstGeom prst="rect">
            <a:avLst/>
          </a:prstGeom>
        </p:spPr>
      </p:pic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B8D20CA-0470-C75A-5208-951F2FF87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427" y="5711090"/>
            <a:ext cx="2743200" cy="790414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37E61BFD-E18B-E2A7-ED9A-E782B484F0AA}"/>
              </a:ext>
            </a:extLst>
          </p:cNvPr>
          <p:cNvSpPr txBox="1"/>
          <p:nvPr/>
        </p:nvSpPr>
        <p:spPr>
          <a:xfrm>
            <a:off x="1525373" y="5918886"/>
            <a:ext cx="3155091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hlinkClick r:id="rId4"/>
              </a:rPr>
              <a:t>https://tedco.se/</a:t>
            </a:r>
            <a:r>
              <a:rPr lang="en-GB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B4AF921-A683-6552-436C-2A03B1B2BFFE}"/>
              </a:ext>
            </a:extLst>
          </p:cNvPr>
          <p:cNvSpPr txBox="1">
            <a:spLocks/>
          </p:cNvSpPr>
          <p:nvPr/>
        </p:nvSpPr>
        <p:spPr>
          <a:xfrm>
            <a:off x="641180" y="3230012"/>
            <a:ext cx="10867648" cy="2481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5400" dirty="0"/>
            </a:b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Disclaimer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: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European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Commission's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support for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production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this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publication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does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not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constitute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an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endorsement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contents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which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reflect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views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only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authors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, and the Commission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cannot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be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held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responsible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for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any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use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which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may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be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made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information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contained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therein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58634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a87cf6-d4c5-41ed-a5d8-bce68cd0959f" xsi:nil="true"/>
    <lcf76f155ced4ddcb4097134ff3c332f xmlns="c1828bc7-3938-4143-b03d-ef1abb4e589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D461C4B3DE2E749A4E3D3B7040AAF21" ma:contentTypeVersion="16" ma:contentTypeDescription="Skapa ett nytt dokument." ma:contentTypeScope="" ma:versionID="d01b234734a8421b68037da1ffa870d7">
  <xsd:schema xmlns:xsd="http://www.w3.org/2001/XMLSchema" xmlns:xs="http://www.w3.org/2001/XMLSchema" xmlns:p="http://schemas.microsoft.com/office/2006/metadata/properties" xmlns:ns2="c1828bc7-3938-4143-b03d-ef1abb4e5897" xmlns:ns3="efa87cf6-d4c5-41ed-a5d8-bce68cd0959f" targetNamespace="http://schemas.microsoft.com/office/2006/metadata/properties" ma:root="true" ma:fieldsID="a6bf9df15207e94c6e544d9f25bfe3fb" ns2:_="" ns3:_="">
    <xsd:import namespace="c1828bc7-3938-4143-b03d-ef1abb4e5897"/>
    <xsd:import namespace="efa87cf6-d4c5-41ed-a5d8-bce68cd095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28bc7-3938-4143-b03d-ef1abb4e58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c5eaf389-1862-4172-ae78-bb724b123c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a87cf6-d4c5-41ed-a5d8-bce68cd0959f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f5ee58b-52cf-476e-b9e1-1e4c05a4d8b1}" ma:internalName="TaxCatchAll" ma:showField="CatchAllData" ma:web="efa87cf6-d4c5-41ed-a5d8-bce68cd095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0B0939-ACE4-4D69-84EF-C67929C09454}">
  <ds:schemaRefs>
    <ds:schemaRef ds:uri="http://www.w3.org/XML/1998/namespace"/>
    <ds:schemaRef ds:uri="c1828bc7-3938-4143-b03d-ef1abb4e5897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efa87cf6-d4c5-41ed-a5d8-bce68cd0959f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69E9634-8618-46F4-85F7-85B3E1AD30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34F060-4C90-4F9E-B8F7-04A2F95C6A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828bc7-3938-4143-b03d-ef1abb4e5897"/>
    <ds:schemaRef ds:uri="efa87cf6-d4c5-41ed-a5d8-bce68cd095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786</Words>
  <Application>Microsoft Macintosh PowerPoint</Application>
  <PresentationFormat>Bredbild</PresentationFormat>
  <Paragraphs>77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Chiller</vt:lpstr>
      <vt:lpstr>office theme</vt:lpstr>
      <vt:lpstr>Exercise Requirements of Techchnologies for Collaborative Interaction</vt:lpstr>
      <vt:lpstr>Summary &amp; Learning goals</vt:lpstr>
      <vt:lpstr>Recommended readings</vt:lpstr>
      <vt:lpstr>Preparation</vt:lpstr>
      <vt:lpstr>Requirements elicitation task - Own collaborative system</vt:lpstr>
      <vt:lpstr>Requirements elicitation task – Existing collaborative system</vt:lpstr>
      <vt:lpstr>Reporting</vt:lpstr>
      <vt:lpstr>References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Olof Torgersson</cp:lastModifiedBy>
  <cp:revision>1</cp:revision>
  <dcterms:created xsi:type="dcterms:W3CDTF">2022-07-01T09:20:55Z</dcterms:created>
  <dcterms:modified xsi:type="dcterms:W3CDTF">2023-06-19T15:58:00Z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0x010100CD461C4B3DE2E749A4E3D3B7040AAF21</vt:lpwstr>
  </property>
  <property fmtid="{D5CDD505-2E9C-101B-9397-08002B2CF9AE}" pid="3" name="MediaServiceImageTags">
    <vt:lpwstr/>
  </property>
</Properties>
</file>