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9" r:id="rId6"/>
    <p:sldId id="268" r:id="rId7"/>
    <p:sldId id="266" r:id="rId8"/>
    <p:sldId id="269" r:id="rId9"/>
    <p:sldId id="258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901"/>
    <a:srgbClr val="F48201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53B1C4A-578B-A74C-9652-3119654193C3}" v="2" dt="2023-06-19T19:51:04.11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6327"/>
  </p:normalViewPr>
  <p:slideViewPr>
    <p:cSldViewPr snapToGrid="0">
      <p:cViewPr varScale="1">
        <p:scale>
          <a:sx n="120" d="100"/>
          <a:sy n="120" d="100"/>
        </p:scale>
        <p:origin x="192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Eriksson" userId="87606256-1f63-48fa-8a9c-5f271b2048d0" providerId="ADAL" clId="{749D617F-EA17-410D-9CCB-282B4EB2A7FA}"/>
    <pc:docChg chg="modSld sldOrd">
      <pc:chgData name="Eva Eriksson" userId="87606256-1f63-48fa-8a9c-5f271b2048d0" providerId="ADAL" clId="{749D617F-EA17-410D-9CCB-282B4EB2A7FA}" dt="2023-03-08T14:56:47.173" v="131" actId="20577"/>
      <pc:docMkLst>
        <pc:docMk/>
      </pc:docMkLst>
      <pc:sldChg chg="modSp mod">
        <pc:chgData name="Eva Eriksson" userId="87606256-1f63-48fa-8a9c-5f271b2048d0" providerId="ADAL" clId="{749D617F-EA17-410D-9CCB-282B4EB2A7FA}" dt="2023-03-08T14:55:02.566" v="57" actId="20577"/>
        <pc:sldMkLst>
          <pc:docMk/>
          <pc:sldMk cId="1521668323" sldId="257"/>
        </pc:sldMkLst>
        <pc:spChg chg="mod">
          <ac:chgData name="Eva Eriksson" userId="87606256-1f63-48fa-8a9c-5f271b2048d0" providerId="ADAL" clId="{749D617F-EA17-410D-9CCB-282B4EB2A7FA}" dt="2023-03-08T14:55:02.566" v="57" actId="2057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749D617F-EA17-410D-9CCB-282B4EB2A7FA}" dt="2023-03-08T14:56:47.173" v="131" actId="20577"/>
        <pc:sldMkLst>
          <pc:docMk/>
          <pc:sldMk cId="1083468244" sldId="266"/>
        </pc:sldMkLst>
        <pc:spChg chg="mod">
          <ac:chgData name="Eva Eriksson" userId="87606256-1f63-48fa-8a9c-5f271b2048d0" providerId="ADAL" clId="{749D617F-EA17-410D-9CCB-282B4EB2A7FA}" dt="2023-03-08T14:56:47.173" v="131" actId="20577"/>
          <ac:spMkLst>
            <pc:docMk/>
            <pc:sldMk cId="1083468244" sldId="266"/>
            <ac:spMk id="2" creationId="{7AE226F9-2B1F-4368-99D3-A50BFAD53EB0}"/>
          </ac:spMkLst>
        </pc:spChg>
      </pc:sldChg>
      <pc:sldChg chg="modSp mod ord">
        <pc:chgData name="Eva Eriksson" userId="87606256-1f63-48fa-8a9c-5f271b2048d0" providerId="ADAL" clId="{749D617F-EA17-410D-9CCB-282B4EB2A7FA}" dt="2023-03-08T14:56:35.215" v="121"/>
        <pc:sldMkLst>
          <pc:docMk/>
          <pc:sldMk cId="2020104752" sldId="268"/>
        </pc:sldMkLst>
        <pc:spChg chg="mod">
          <ac:chgData name="Eva Eriksson" userId="87606256-1f63-48fa-8a9c-5f271b2048d0" providerId="ADAL" clId="{749D617F-EA17-410D-9CCB-282B4EB2A7FA}" dt="2023-03-08T14:56:23.244" v="119" actId="20577"/>
          <ac:spMkLst>
            <pc:docMk/>
            <pc:sldMk cId="2020104752" sldId="268"/>
            <ac:spMk id="2" creationId="{7AE226F9-2B1F-4368-99D3-A50BFAD53EB0}"/>
          </ac:spMkLst>
        </pc:spChg>
        <pc:spChg chg="mod">
          <ac:chgData name="Eva Eriksson" userId="87606256-1f63-48fa-8a9c-5f271b2048d0" providerId="ADAL" clId="{749D617F-EA17-410D-9CCB-282B4EB2A7FA}" dt="2023-03-08T14:55:46.842" v="91" actId="20577"/>
          <ac:spMkLst>
            <pc:docMk/>
            <pc:sldMk cId="2020104752" sldId="268"/>
            <ac:spMk id="5" creationId="{66145399-D3B2-A1A6-3EF1-6B9E5D89285B}"/>
          </ac:spMkLst>
        </pc:spChg>
      </pc:sldChg>
    </pc:docChg>
  </pc:docChgLst>
  <pc:docChgLst>
    <pc:chgData name="Eva Eriksson" userId="87606256-1f63-48fa-8a9c-5f271b2048d0" providerId="ADAL" clId="{718273F2-1ADA-4569-B706-C550AD4A290A}"/>
    <pc:docChg chg="custSel modSld">
      <pc:chgData name="Eva Eriksson" userId="87606256-1f63-48fa-8a9c-5f271b2048d0" providerId="ADAL" clId="{718273F2-1ADA-4569-B706-C550AD4A290A}" dt="2023-03-04T20:17:25.154" v="157" actId="20577"/>
      <pc:docMkLst>
        <pc:docMk/>
      </pc:docMkLst>
      <pc:sldChg chg="modSp mod">
        <pc:chgData name="Eva Eriksson" userId="87606256-1f63-48fa-8a9c-5f271b2048d0" providerId="ADAL" clId="{718273F2-1ADA-4569-B706-C550AD4A290A}" dt="2023-03-04T20:16:25.753" v="60" actId="20577"/>
        <pc:sldMkLst>
          <pc:docMk/>
          <pc:sldMk cId="1521668323" sldId="257"/>
        </pc:sldMkLst>
        <pc:spChg chg="mod">
          <ac:chgData name="Eva Eriksson" userId="87606256-1f63-48fa-8a9c-5f271b2048d0" providerId="ADAL" clId="{718273F2-1ADA-4569-B706-C550AD4A290A}" dt="2023-03-04T20:16:25.753" v="60" actId="2057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718273F2-1ADA-4569-B706-C550AD4A290A}" dt="2023-03-04T20:17:25.154" v="157" actId="20577"/>
        <pc:sldMkLst>
          <pc:docMk/>
          <pc:sldMk cId="1445279379" sldId="259"/>
        </pc:sldMkLst>
        <pc:spChg chg="mod">
          <ac:chgData name="Eva Eriksson" userId="87606256-1f63-48fa-8a9c-5f271b2048d0" providerId="ADAL" clId="{718273F2-1ADA-4569-B706-C550AD4A290A}" dt="2023-03-04T20:16:45.532" v="96" actId="20577"/>
          <ac:spMkLst>
            <pc:docMk/>
            <pc:sldMk cId="1445279379" sldId="259"/>
            <ac:spMk id="4" creationId="{DD9ED629-8558-5791-C80D-7CE51934423D}"/>
          </ac:spMkLst>
        </pc:spChg>
        <pc:spChg chg="mod">
          <ac:chgData name="Eva Eriksson" userId="87606256-1f63-48fa-8a9c-5f271b2048d0" providerId="ADAL" clId="{718273F2-1ADA-4569-B706-C550AD4A290A}" dt="2023-03-04T20:17:25.154" v="157" actId="20577"/>
          <ac:spMkLst>
            <pc:docMk/>
            <pc:sldMk cId="1445279379" sldId="259"/>
            <ac:spMk id="5" creationId="{C1B1ED79-34B5-F397-1398-63ACD2E90086}"/>
          </ac:spMkLst>
        </pc:spChg>
      </pc:sldChg>
    </pc:docChg>
  </pc:docChgLst>
  <pc:docChgLst>
    <pc:chgData name="Olof Torgersson" userId="dbc11012-125a-4662-a536-1fac6eb8b947" providerId="ADAL" clId="{753B1C4A-578B-A74C-9652-3119654193C3}"/>
    <pc:docChg chg="addSld modSld sldOrd">
      <pc:chgData name="Olof Torgersson" userId="dbc11012-125a-4662-a536-1fac6eb8b947" providerId="ADAL" clId="{753B1C4A-578B-A74C-9652-3119654193C3}" dt="2023-06-19T19:50:36.435" v="1" actId="20578"/>
      <pc:docMkLst>
        <pc:docMk/>
      </pc:docMkLst>
      <pc:sldChg chg="ord">
        <pc:chgData name="Olof Torgersson" userId="dbc11012-125a-4662-a536-1fac6eb8b947" providerId="ADAL" clId="{753B1C4A-578B-A74C-9652-3119654193C3}" dt="2023-06-19T19:50:36.435" v="1" actId="20578"/>
        <pc:sldMkLst>
          <pc:docMk/>
          <pc:sldMk cId="651337835" sldId="258"/>
        </pc:sldMkLst>
      </pc:sldChg>
      <pc:sldChg chg="add">
        <pc:chgData name="Olof Torgersson" userId="dbc11012-125a-4662-a536-1fac6eb8b947" providerId="ADAL" clId="{753B1C4A-578B-A74C-9652-3119654193C3}" dt="2023-06-19T19:50:31.742" v="0"/>
        <pc:sldMkLst>
          <pc:docMk/>
          <pc:sldMk cId="4258634310" sldId="270"/>
        </pc:sldMkLst>
      </pc:sldChg>
    </pc:docChg>
  </pc:docChgLst>
  <pc:docChgLst>
    <pc:chgData name="Eva Eriksson" userId="87606256-1f63-48fa-8a9c-5f271b2048d0" providerId="ADAL" clId="{DD2AB473-EA60-485E-9310-9CC0B25D0548}"/>
    <pc:docChg chg="custSel addSld delSld modSld">
      <pc:chgData name="Eva Eriksson" userId="87606256-1f63-48fa-8a9c-5f271b2048d0" providerId="ADAL" clId="{DD2AB473-EA60-485E-9310-9CC0B25D0548}" dt="2022-11-04T10:00:58.777" v="94"/>
      <pc:docMkLst>
        <pc:docMk/>
      </pc:docMkLst>
      <pc:sldChg chg="del">
        <pc:chgData name="Eva Eriksson" userId="87606256-1f63-48fa-8a9c-5f271b2048d0" providerId="ADAL" clId="{DD2AB473-EA60-485E-9310-9CC0B25D0548}" dt="2022-11-04T09:59:21.452" v="1" actId="47"/>
        <pc:sldMkLst>
          <pc:docMk/>
          <pc:sldMk cId="109857222" sldId="256"/>
        </pc:sldMkLst>
      </pc:sldChg>
      <pc:sldChg chg="modSp add mod">
        <pc:chgData name="Eva Eriksson" userId="87606256-1f63-48fa-8a9c-5f271b2048d0" providerId="ADAL" clId="{DD2AB473-EA60-485E-9310-9CC0B25D0548}" dt="2022-11-04T09:59:41.322" v="53" actId="27636"/>
        <pc:sldMkLst>
          <pc:docMk/>
          <pc:sldMk cId="1521668323" sldId="257"/>
        </pc:sldMkLst>
        <pc:spChg chg="mod">
          <ac:chgData name="Eva Eriksson" userId="87606256-1f63-48fa-8a9c-5f271b2048d0" providerId="ADAL" clId="{DD2AB473-EA60-485E-9310-9CC0B25D0548}" dt="2022-11-04T09:59:41.322" v="53" actId="27636"/>
          <ac:spMkLst>
            <pc:docMk/>
            <pc:sldMk cId="1521668323" sldId="257"/>
            <ac:spMk id="2" creationId="{00000000-0000-0000-0000-000000000000}"/>
          </ac:spMkLst>
        </pc:spChg>
      </pc:sldChg>
      <pc:sldChg chg="modSp new mod">
        <pc:chgData name="Eva Eriksson" userId="87606256-1f63-48fa-8a9c-5f271b2048d0" providerId="ADAL" clId="{DD2AB473-EA60-485E-9310-9CC0B25D0548}" dt="2022-11-04T10:00:20.884" v="93" actId="207"/>
        <pc:sldMkLst>
          <pc:docMk/>
          <pc:sldMk cId="651337835" sldId="258"/>
        </pc:sldMkLst>
        <pc:spChg chg="mod">
          <ac:chgData name="Eva Eriksson" userId="87606256-1f63-48fa-8a9c-5f271b2048d0" providerId="ADAL" clId="{DD2AB473-EA60-485E-9310-9CC0B25D0548}" dt="2022-11-04T10:00:20.884" v="93" actId="207"/>
          <ac:spMkLst>
            <pc:docMk/>
            <pc:sldMk cId="651337835" sldId="258"/>
            <ac:spMk id="2" creationId="{CA8E2267-FD9D-4682-9DD5-9267F3C81CAE}"/>
          </ac:spMkLst>
        </pc:spChg>
      </pc:sldChg>
      <pc:sldChg chg="modSp new mod">
        <pc:chgData name="Eva Eriksson" userId="87606256-1f63-48fa-8a9c-5f271b2048d0" providerId="ADAL" clId="{DD2AB473-EA60-485E-9310-9CC0B25D0548}" dt="2022-11-04T10:00:16.593" v="92" actId="207"/>
        <pc:sldMkLst>
          <pc:docMk/>
          <pc:sldMk cId="1445279379" sldId="259"/>
        </pc:sldMkLst>
        <pc:spChg chg="mod">
          <ac:chgData name="Eva Eriksson" userId="87606256-1f63-48fa-8a9c-5f271b2048d0" providerId="ADAL" clId="{DD2AB473-EA60-485E-9310-9CC0B25D0548}" dt="2022-11-04T10:00:16.593" v="92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add">
        <pc:chgData name="Eva Eriksson" userId="87606256-1f63-48fa-8a9c-5f271b2048d0" providerId="ADAL" clId="{DD2AB473-EA60-485E-9310-9CC0B25D0548}" dt="2022-11-04T10:00:58.777" v="94"/>
        <pc:sldMkLst>
          <pc:docMk/>
          <pc:sldMk cId="1083468244" sldId="266"/>
        </pc:sldMkLst>
      </pc:sldChg>
    </pc:docChg>
  </pc:docChgLst>
  <pc:docChgLst>
    <pc:chgData name="Eva Eriksson" userId="87606256-1f63-48fa-8a9c-5f271b2048d0" providerId="ADAL" clId="{89D6180E-8924-4045-B1B6-DED32A9C1436}"/>
    <pc:docChg chg="modSld">
      <pc:chgData name="Eva Eriksson" userId="87606256-1f63-48fa-8a9c-5f271b2048d0" providerId="ADAL" clId="{89D6180E-8924-4045-B1B6-DED32A9C1436}" dt="2023-03-04T20:21:29.646" v="1"/>
      <pc:docMkLst>
        <pc:docMk/>
      </pc:docMkLst>
      <pc:sldChg chg="addSp modSp">
        <pc:chgData name="Eva Eriksson" userId="87606256-1f63-48fa-8a9c-5f271b2048d0" providerId="ADAL" clId="{89D6180E-8924-4045-B1B6-DED32A9C1436}" dt="2023-03-04T20:21:29.646" v="1"/>
        <pc:sldMkLst>
          <pc:docMk/>
          <pc:sldMk cId="1521668323" sldId="257"/>
        </pc:sldMkLst>
        <pc:spChg chg="add mod">
          <ac:chgData name="Eva Eriksson" userId="87606256-1f63-48fa-8a9c-5f271b2048d0" providerId="ADAL" clId="{89D6180E-8924-4045-B1B6-DED32A9C1436}" dt="2023-03-04T20:21:12.338" v="0"/>
          <ac:spMkLst>
            <pc:docMk/>
            <pc:sldMk cId="1521668323" sldId="257"/>
            <ac:spMk id="3" creationId="{FAA399BD-7262-17D1-F750-EB39702383D5}"/>
          </ac:spMkLst>
        </pc:spChg>
        <pc:picChg chg="add mod">
          <ac:chgData name="Eva Eriksson" userId="87606256-1f63-48fa-8a9c-5f271b2048d0" providerId="ADAL" clId="{89D6180E-8924-4045-B1B6-DED32A9C1436}" dt="2023-03-04T20:21:29.646" v="1"/>
          <ac:picMkLst>
            <pc:docMk/>
            <pc:sldMk cId="1521668323" sldId="257"/>
            <ac:picMk id="5" creationId="{E1F230DB-ED97-073F-CE08-C81AB297BFD9}"/>
          </ac:picMkLst>
        </pc:picChg>
      </pc:sldChg>
    </pc:docChg>
  </pc:docChgLst>
  <pc:docChgLst>
    <pc:chgData name="Olof Torgersson" userId="dbc11012-125a-4662-a536-1fac6eb8b947" providerId="ADAL" clId="{F85FAB24-F706-E845-947C-16C0517B5819}"/>
    <pc:docChg chg="modSld">
      <pc:chgData name="Olof Torgersson" userId="dbc11012-125a-4662-a536-1fac6eb8b947" providerId="ADAL" clId="{F85FAB24-F706-E845-947C-16C0517B5819}" dt="2022-11-04T10:11:21.252" v="15" actId="207"/>
      <pc:docMkLst>
        <pc:docMk/>
      </pc:docMkLst>
      <pc:sldChg chg="modSp mod">
        <pc:chgData name="Olof Torgersson" userId="dbc11012-125a-4662-a536-1fac6eb8b947" providerId="ADAL" clId="{F85FAB24-F706-E845-947C-16C0517B5819}" dt="2022-11-04T10:10:48.158" v="9" actId="207"/>
        <pc:sldMkLst>
          <pc:docMk/>
          <pc:sldMk cId="1521668323" sldId="257"/>
        </pc:sldMkLst>
        <pc:spChg chg="mod">
          <ac:chgData name="Olof Torgersson" userId="dbc11012-125a-4662-a536-1fac6eb8b947" providerId="ADAL" clId="{F85FAB24-F706-E845-947C-16C0517B5819}" dt="2022-11-04T10:10:48.158" v="9" actId="20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Olof Torgersson" userId="dbc11012-125a-4662-a536-1fac6eb8b947" providerId="ADAL" clId="{F85FAB24-F706-E845-947C-16C0517B5819}" dt="2022-11-04T10:11:21.252" v="15" actId="207"/>
        <pc:sldMkLst>
          <pc:docMk/>
          <pc:sldMk cId="651337835" sldId="258"/>
        </pc:sldMkLst>
        <pc:spChg chg="mod">
          <ac:chgData name="Olof Torgersson" userId="dbc11012-125a-4662-a536-1fac6eb8b947" providerId="ADAL" clId="{F85FAB24-F706-E845-947C-16C0517B5819}" dt="2022-11-04T10:11:21.252" v="15" actId="207"/>
          <ac:spMkLst>
            <pc:docMk/>
            <pc:sldMk cId="651337835" sldId="258"/>
            <ac:spMk id="2" creationId="{CA8E2267-FD9D-4682-9DD5-9267F3C81CAE}"/>
          </ac:spMkLst>
        </pc:spChg>
      </pc:sldChg>
      <pc:sldChg chg="modSp mod">
        <pc:chgData name="Olof Torgersson" userId="dbc11012-125a-4662-a536-1fac6eb8b947" providerId="ADAL" clId="{F85FAB24-F706-E845-947C-16C0517B5819}" dt="2022-11-04T10:10:59.359" v="11" actId="207"/>
        <pc:sldMkLst>
          <pc:docMk/>
          <pc:sldMk cId="1445279379" sldId="259"/>
        </pc:sldMkLst>
        <pc:spChg chg="mod">
          <ac:chgData name="Olof Torgersson" userId="dbc11012-125a-4662-a536-1fac6eb8b947" providerId="ADAL" clId="{F85FAB24-F706-E845-947C-16C0517B5819}" dt="2022-11-04T10:10:59.359" v="11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modSp mod">
        <pc:chgData name="Olof Torgersson" userId="dbc11012-125a-4662-a536-1fac6eb8b947" providerId="ADAL" clId="{F85FAB24-F706-E845-947C-16C0517B5819}" dt="2022-11-04T10:11:11.509" v="13" actId="207"/>
        <pc:sldMkLst>
          <pc:docMk/>
          <pc:sldMk cId="1083468244" sldId="266"/>
        </pc:sldMkLst>
        <pc:spChg chg="mod">
          <ac:chgData name="Olof Torgersson" userId="dbc11012-125a-4662-a536-1fac6eb8b947" providerId="ADAL" clId="{F85FAB24-F706-E845-947C-16C0517B5819}" dt="2022-11-04T10:11:11.509" v="13" actId="207"/>
          <ac:spMkLst>
            <pc:docMk/>
            <pc:sldMk cId="1083468244" sldId="266"/>
            <ac:spMk id="2" creationId="{7AE226F9-2B1F-4368-99D3-A50BFAD53EB0}"/>
          </ac:spMkLst>
        </pc:spChg>
      </pc:sldChg>
    </pc:docChg>
  </pc:docChgLst>
  <pc:docChgLst>
    <pc:chgData name="Eva Eriksson" userId="87606256-1f63-48fa-8a9c-5f271b2048d0" providerId="ADAL" clId="{08E5E5DC-62AB-4105-93F3-E19B76E9624C}"/>
    <pc:docChg chg="undo custSel addSld delSld modSld">
      <pc:chgData name="Eva Eriksson" userId="87606256-1f63-48fa-8a9c-5f271b2048d0" providerId="ADAL" clId="{08E5E5DC-62AB-4105-93F3-E19B76E9624C}" dt="2023-02-03T19:45:33.284" v="872"/>
      <pc:docMkLst>
        <pc:docMk/>
      </pc:docMkLst>
      <pc:sldChg chg="modSp mod">
        <pc:chgData name="Eva Eriksson" userId="87606256-1f63-48fa-8a9c-5f271b2048d0" providerId="ADAL" clId="{08E5E5DC-62AB-4105-93F3-E19B76E9624C}" dt="2023-02-03T13:53:21.361" v="104" actId="20577"/>
        <pc:sldMkLst>
          <pc:docMk/>
          <pc:sldMk cId="1521668323" sldId="257"/>
        </pc:sldMkLst>
        <pc:spChg chg="mod">
          <ac:chgData name="Eva Eriksson" userId="87606256-1f63-48fa-8a9c-5f271b2048d0" providerId="ADAL" clId="{08E5E5DC-62AB-4105-93F3-E19B76E9624C}" dt="2023-02-03T13:53:21.361" v="104" actId="2057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Eva Eriksson" userId="87606256-1f63-48fa-8a9c-5f271b2048d0" providerId="ADAL" clId="{08E5E5DC-62AB-4105-93F3-E19B76E9624C}" dt="2023-02-03T19:45:33.284" v="872"/>
        <pc:sldMkLst>
          <pc:docMk/>
          <pc:sldMk cId="651337835" sldId="258"/>
        </pc:sldMkLst>
        <pc:spChg chg="mod">
          <ac:chgData name="Eva Eriksson" userId="87606256-1f63-48fa-8a9c-5f271b2048d0" providerId="ADAL" clId="{08E5E5DC-62AB-4105-93F3-E19B76E9624C}" dt="2023-02-03T19:45:15.840" v="866" actId="20577"/>
          <ac:spMkLst>
            <pc:docMk/>
            <pc:sldMk cId="651337835" sldId="258"/>
            <ac:spMk id="2" creationId="{CA8E2267-FD9D-4682-9DD5-9267F3C81CAE}"/>
          </ac:spMkLst>
        </pc:spChg>
        <pc:spChg chg="mod">
          <ac:chgData name="Eva Eriksson" userId="87606256-1f63-48fa-8a9c-5f271b2048d0" providerId="ADAL" clId="{08E5E5DC-62AB-4105-93F3-E19B76E9624C}" dt="2023-02-03T19:45:33.284" v="872"/>
          <ac:spMkLst>
            <pc:docMk/>
            <pc:sldMk cId="651337835" sldId="258"/>
            <ac:spMk id="3" creationId="{A0C25997-3CE3-46D3-B2F8-319E0F0F140E}"/>
          </ac:spMkLst>
        </pc:spChg>
      </pc:sldChg>
      <pc:sldChg chg="addSp delSp modSp mod modClrScheme chgLayout">
        <pc:chgData name="Eva Eriksson" userId="87606256-1f63-48fa-8a9c-5f271b2048d0" providerId="ADAL" clId="{08E5E5DC-62AB-4105-93F3-E19B76E9624C}" dt="2023-02-03T19:37:27.302" v="663" actId="27636"/>
        <pc:sldMkLst>
          <pc:docMk/>
          <pc:sldMk cId="1445279379" sldId="259"/>
        </pc:sldMkLst>
        <pc:spChg chg="mod ord">
          <ac:chgData name="Eva Eriksson" userId="87606256-1f63-48fa-8a9c-5f271b2048d0" providerId="ADAL" clId="{08E5E5DC-62AB-4105-93F3-E19B76E9624C}" dt="2023-02-03T13:54:53.323" v="105" actId="700"/>
          <ac:spMkLst>
            <pc:docMk/>
            <pc:sldMk cId="1445279379" sldId="259"/>
            <ac:spMk id="2" creationId="{1B2DA180-B184-40D2-BD5C-8B0A1F9C568B}"/>
          </ac:spMkLst>
        </pc:spChg>
        <pc:spChg chg="del mod ord">
          <ac:chgData name="Eva Eriksson" userId="87606256-1f63-48fa-8a9c-5f271b2048d0" providerId="ADAL" clId="{08E5E5DC-62AB-4105-93F3-E19B76E9624C}" dt="2023-02-03T13:54:53.323" v="105" actId="700"/>
          <ac:spMkLst>
            <pc:docMk/>
            <pc:sldMk cId="1445279379" sldId="259"/>
            <ac:spMk id="3" creationId="{5DD889E0-FEEF-4F90-B33A-1EF1AAB663D0}"/>
          </ac:spMkLst>
        </pc:spChg>
        <pc:spChg chg="add mod ord">
          <ac:chgData name="Eva Eriksson" userId="87606256-1f63-48fa-8a9c-5f271b2048d0" providerId="ADAL" clId="{08E5E5DC-62AB-4105-93F3-E19B76E9624C}" dt="2023-02-03T19:37:27.300" v="662" actId="27636"/>
          <ac:spMkLst>
            <pc:docMk/>
            <pc:sldMk cId="1445279379" sldId="259"/>
            <ac:spMk id="4" creationId="{DD9ED629-8558-5791-C80D-7CE51934423D}"/>
          </ac:spMkLst>
        </pc:spChg>
        <pc:spChg chg="add mod ord">
          <ac:chgData name="Eva Eriksson" userId="87606256-1f63-48fa-8a9c-5f271b2048d0" providerId="ADAL" clId="{08E5E5DC-62AB-4105-93F3-E19B76E9624C}" dt="2023-02-03T19:37:27.302" v="663" actId="27636"/>
          <ac:spMkLst>
            <pc:docMk/>
            <pc:sldMk cId="1445279379" sldId="259"/>
            <ac:spMk id="5" creationId="{C1B1ED79-34B5-F397-1398-63ACD2E90086}"/>
          </ac:spMkLst>
        </pc:spChg>
      </pc:sldChg>
      <pc:sldChg chg="modSp add del mod">
        <pc:chgData name="Eva Eriksson" userId="87606256-1f63-48fa-8a9c-5f271b2048d0" providerId="ADAL" clId="{08E5E5DC-62AB-4105-93F3-E19B76E9624C}" dt="2023-02-03T19:36:17.197" v="660" actId="20577"/>
        <pc:sldMkLst>
          <pc:docMk/>
          <pc:sldMk cId="1083468244" sldId="266"/>
        </pc:sldMkLst>
        <pc:spChg chg="mod">
          <ac:chgData name="Eva Eriksson" userId="87606256-1f63-48fa-8a9c-5f271b2048d0" providerId="ADAL" clId="{08E5E5DC-62AB-4105-93F3-E19B76E9624C}" dt="2023-02-03T14:01:22.703" v="524" actId="20577"/>
          <ac:spMkLst>
            <pc:docMk/>
            <pc:sldMk cId="1083468244" sldId="266"/>
            <ac:spMk id="2" creationId="{7AE226F9-2B1F-4368-99D3-A50BFAD53EB0}"/>
          </ac:spMkLst>
        </pc:spChg>
        <pc:spChg chg="mod">
          <ac:chgData name="Eva Eriksson" userId="87606256-1f63-48fa-8a9c-5f271b2048d0" providerId="ADAL" clId="{08E5E5DC-62AB-4105-93F3-E19B76E9624C}" dt="2023-02-03T19:36:17.197" v="660" actId="20577"/>
          <ac:spMkLst>
            <pc:docMk/>
            <pc:sldMk cId="1083468244" sldId="266"/>
            <ac:spMk id="3" creationId="{EB31EF40-7D31-4FC3-B4F6-6D91680BBD88}"/>
          </ac:spMkLst>
        </pc:spChg>
      </pc:sldChg>
      <pc:sldChg chg="modSp new del mod">
        <pc:chgData name="Eva Eriksson" userId="87606256-1f63-48fa-8a9c-5f271b2048d0" providerId="ADAL" clId="{08E5E5DC-62AB-4105-93F3-E19B76E9624C}" dt="2023-02-03T14:02:46.660" v="534" actId="47"/>
        <pc:sldMkLst>
          <pc:docMk/>
          <pc:sldMk cId="3891302890" sldId="267"/>
        </pc:sldMkLst>
        <pc:spChg chg="mod">
          <ac:chgData name="Eva Eriksson" userId="87606256-1f63-48fa-8a9c-5f271b2048d0" providerId="ADAL" clId="{08E5E5DC-62AB-4105-93F3-E19B76E9624C}" dt="2023-02-03T14:00:48.189" v="508" actId="207"/>
          <ac:spMkLst>
            <pc:docMk/>
            <pc:sldMk cId="3891302890" sldId="267"/>
            <ac:spMk id="3" creationId="{F276031F-7733-D920-D9FD-D8B543E5E298}"/>
          </ac:spMkLst>
        </pc:spChg>
      </pc:sldChg>
      <pc:sldChg chg="addSp delSp modSp add mod modClrScheme chgLayout">
        <pc:chgData name="Eva Eriksson" userId="87606256-1f63-48fa-8a9c-5f271b2048d0" providerId="ADAL" clId="{08E5E5DC-62AB-4105-93F3-E19B76E9624C}" dt="2023-02-03T19:40:33.258" v="724" actId="15"/>
        <pc:sldMkLst>
          <pc:docMk/>
          <pc:sldMk cId="2020104752" sldId="268"/>
        </pc:sldMkLst>
        <pc:spChg chg="mod ord">
          <ac:chgData name="Eva Eriksson" userId="87606256-1f63-48fa-8a9c-5f271b2048d0" providerId="ADAL" clId="{08E5E5DC-62AB-4105-93F3-E19B76E9624C}" dt="2023-02-03T14:02:10.587" v="526" actId="700"/>
          <ac:spMkLst>
            <pc:docMk/>
            <pc:sldMk cId="2020104752" sldId="268"/>
            <ac:spMk id="2" creationId="{7AE226F9-2B1F-4368-99D3-A50BFAD53EB0}"/>
          </ac:spMkLst>
        </pc:spChg>
        <pc:spChg chg="del mod ord">
          <ac:chgData name="Eva Eriksson" userId="87606256-1f63-48fa-8a9c-5f271b2048d0" providerId="ADAL" clId="{08E5E5DC-62AB-4105-93F3-E19B76E9624C}" dt="2023-02-03T14:02:10.587" v="526" actId="700"/>
          <ac:spMkLst>
            <pc:docMk/>
            <pc:sldMk cId="2020104752" sldId="268"/>
            <ac:spMk id="3" creationId="{EB31EF40-7D31-4FC3-B4F6-6D91680BBD88}"/>
          </ac:spMkLst>
        </pc:spChg>
        <pc:spChg chg="add mod ord">
          <ac:chgData name="Eva Eriksson" userId="87606256-1f63-48fa-8a9c-5f271b2048d0" providerId="ADAL" clId="{08E5E5DC-62AB-4105-93F3-E19B76E9624C}" dt="2023-02-03T19:40:33.258" v="724" actId="15"/>
          <ac:spMkLst>
            <pc:docMk/>
            <pc:sldMk cId="2020104752" sldId="268"/>
            <ac:spMk id="4" creationId="{7FDD46A1-FA1C-4BCA-762E-98354DA0810E}"/>
          </ac:spMkLst>
        </pc:spChg>
        <pc:spChg chg="add mod ord">
          <ac:chgData name="Eva Eriksson" userId="87606256-1f63-48fa-8a9c-5f271b2048d0" providerId="ADAL" clId="{08E5E5DC-62AB-4105-93F3-E19B76E9624C}" dt="2023-02-03T19:40:31.411" v="722" actId="27636"/>
          <ac:spMkLst>
            <pc:docMk/>
            <pc:sldMk cId="2020104752" sldId="268"/>
            <ac:spMk id="5" creationId="{66145399-D3B2-A1A6-3EF1-6B9E5D89285B}"/>
          </ac:spMkLst>
        </pc:spChg>
      </pc:sldChg>
      <pc:sldChg chg="modSp add mod">
        <pc:chgData name="Eva Eriksson" userId="87606256-1f63-48fa-8a9c-5f271b2048d0" providerId="ADAL" clId="{08E5E5DC-62AB-4105-93F3-E19B76E9624C}" dt="2023-02-03T19:43:42.348" v="842" actId="20577"/>
        <pc:sldMkLst>
          <pc:docMk/>
          <pc:sldMk cId="8310292" sldId="269"/>
        </pc:sldMkLst>
        <pc:spChg chg="mod">
          <ac:chgData name="Eva Eriksson" userId="87606256-1f63-48fa-8a9c-5f271b2048d0" providerId="ADAL" clId="{08E5E5DC-62AB-4105-93F3-E19B76E9624C}" dt="2023-02-03T19:42:53.636" v="815" actId="20577"/>
          <ac:spMkLst>
            <pc:docMk/>
            <pc:sldMk cId="8310292" sldId="269"/>
            <ac:spMk id="2" creationId="{7AE226F9-2B1F-4368-99D3-A50BFAD53EB0}"/>
          </ac:spMkLst>
        </pc:spChg>
        <pc:spChg chg="mod">
          <ac:chgData name="Eva Eriksson" userId="87606256-1f63-48fa-8a9c-5f271b2048d0" providerId="ADAL" clId="{08E5E5DC-62AB-4105-93F3-E19B76E9624C}" dt="2023-02-03T19:43:42.348" v="842" actId="20577"/>
          <ac:spMkLst>
            <pc:docMk/>
            <pc:sldMk cId="8310292" sldId="269"/>
            <ac:spMk id="3" creationId="{EB31EF40-7D31-4FC3-B4F6-6D91680BBD88}"/>
          </ac:spMkLst>
        </pc:spChg>
      </pc:sldChg>
    </pc:docChg>
  </pc:docChgLst>
  <pc:docChgLst>
    <pc:chgData name="Olof Torgersson" userId="dbc11012-125a-4662-a536-1fac6eb8b947" providerId="ADAL" clId="{B37CEEC1-AFDC-A348-9FB2-F6D00466FEDF}"/>
    <pc:docChg chg="modSld">
      <pc:chgData name="Olof Torgersson" userId="dbc11012-125a-4662-a536-1fac6eb8b947" providerId="ADAL" clId="{B37CEEC1-AFDC-A348-9FB2-F6D00466FEDF}" dt="2023-03-10T10:19:54.257" v="8" actId="207"/>
      <pc:docMkLst>
        <pc:docMk/>
      </pc:docMkLst>
      <pc:sldChg chg="modSp mod">
        <pc:chgData name="Olof Torgersson" userId="dbc11012-125a-4662-a536-1fac6eb8b947" providerId="ADAL" clId="{B37CEEC1-AFDC-A348-9FB2-F6D00466FEDF}" dt="2023-03-10T10:19:13.351" v="2" actId="207"/>
        <pc:sldMkLst>
          <pc:docMk/>
          <pc:sldMk cId="1521668323" sldId="257"/>
        </pc:sldMkLst>
        <pc:spChg chg="mod">
          <ac:chgData name="Olof Torgersson" userId="dbc11012-125a-4662-a536-1fac6eb8b947" providerId="ADAL" clId="{B37CEEC1-AFDC-A348-9FB2-F6D00466FEDF}" dt="2023-03-10T10:19:13.351" v="2" actId="207"/>
          <ac:spMkLst>
            <pc:docMk/>
            <pc:sldMk cId="1521668323" sldId="257"/>
            <ac:spMk id="2" creationId="{00000000-0000-0000-0000-000000000000}"/>
          </ac:spMkLst>
        </pc:spChg>
      </pc:sldChg>
      <pc:sldChg chg="modSp mod">
        <pc:chgData name="Olof Torgersson" userId="dbc11012-125a-4662-a536-1fac6eb8b947" providerId="ADAL" clId="{B37CEEC1-AFDC-A348-9FB2-F6D00466FEDF}" dt="2023-03-10T10:19:54.257" v="8" actId="207"/>
        <pc:sldMkLst>
          <pc:docMk/>
          <pc:sldMk cId="651337835" sldId="258"/>
        </pc:sldMkLst>
        <pc:spChg chg="mod">
          <ac:chgData name="Olof Torgersson" userId="dbc11012-125a-4662-a536-1fac6eb8b947" providerId="ADAL" clId="{B37CEEC1-AFDC-A348-9FB2-F6D00466FEDF}" dt="2023-03-10T10:19:54.257" v="8" actId="207"/>
          <ac:spMkLst>
            <pc:docMk/>
            <pc:sldMk cId="651337835" sldId="258"/>
            <ac:spMk id="2" creationId="{CA8E2267-FD9D-4682-9DD5-9267F3C81CAE}"/>
          </ac:spMkLst>
        </pc:spChg>
      </pc:sldChg>
      <pc:sldChg chg="modSp mod">
        <pc:chgData name="Olof Torgersson" userId="dbc11012-125a-4662-a536-1fac6eb8b947" providerId="ADAL" clId="{B37CEEC1-AFDC-A348-9FB2-F6D00466FEDF}" dt="2023-03-10T10:18:55.021" v="1" actId="207"/>
        <pc:sldMkLst>
          <pc:docMk/>
          <pc:sldMk cId="1445279379" sldId="259"/>
        </pc:sldMkLst>
        <pc:spChg chg="mod">
          <ac:chgData name="Olof Torgersson" userId="dbc11012-125a-4662-a536-1fac6eb8b947" providerId="ADAL" clId="{B37CEEC1-AFDC-A348-9FB2-F6D00466FEDF}" dt="2023-03-10T10:18:55.021" v="1" actId="207"/>
          <ac:spMkLst>
            <pc:docMk/>
            <pc:sldMk cId="1445279379" sldId="259"/>
            <ac:spMk id="2" creationId="{1B2DA180-B184-40D2-BD5C-8B0A1F9C568B}"/>
          </ac:spMkLst>
        </pc:spChg>
      </pc:sldChg>
      <pc:sldChg chg="modSp mod">
        <pc:chgData name="Olof Torgersson" userId="dbc11012-125a-4662-a536-1fac6eb8b947" providerId="ADAL" clId="{B37CEEC1-AFDC-A348-9FB2-F6D00466FEDF}" dt="2023-03-10T10:19:36.321" v="6" actId="207"/>
        <pc:sldMkLst>
          <pc:docMk/>
          <pc:sldMk cId="1083468244" sldId="266"/>
        </pc:sldMkLst>
        <pc:spChg chg="mod">
          <ac:chgData name="Olof Torgersson" userId="dbc11012-125a-4662-a536-1fac6eb8b947" providerId="ADAL" clId="{B37CEEC1-AFDC-A348-9FB2-F6D00466FEDF}" dt="2023-03-10T10:19:36.321" v="6" actId="207"/>
          <ac:spMkLst>
            <pc:docMk/>
            <pc:sldMk cId="1083468244" sldId="266"/>
            <ac:spMk id="2" creationId="{7AE226F9-2B1F-4368-99D3-A50BFAD53EB0}"/>
          </ac:spMkLst>
        </pc:spChg>
      </pc:sldChg>
      <pc:sldChg chg="modSp mod setBg">
        <pc:chgData name="Olof Torgersson" userId="dbc11012-125a-4662-a536-1fac6eb8b947" providerId="ADAL" clId="{B37CEEC1-AFDC-A348-9FB2-F6D00466FEDF}" dt="2023-03-10T10:19:27.321" v="5" actId="207"/>
        <pc:sldMkLst>
          <pc:docMk/>
          <pc:sldMk cId="2020104752" sldId="268"/>
        </pc:sldMkLst>
        <pc:spChg chg="mod">
          <ac:chgData name="Olof Torgersson" userId="dbc11012-125a-4662-a536-1fac6eb8b947" providerId="ADAL" clId="{B37CEEC1-AFDC-A348-9FB2-F6D00466FEDF}" dt="2023-03-10T10:19:27.321" v="5" actId="207"/>
          <ac:spMkLst>
            <pc:docMk/>
            <pc:sldMk cId="2020104752" sldId="268"/>
            <ac:spMk id="2" creationId="{7AE226F9-2B1F-4368-99D3-A50BFAD53EB0}"/>
          </ac:spMkLst>
        </pc:spChg>
      </pc:sldChg>
      <pc:sldChg chg="modSp mod">
        <pc:chgData name="Olof Torgersson" userId="dbc11012-125a-4662-a536-1fac6eb8b947" providerId="ADAL" clId="{B37CEEC1-AFDC-A348-9FB2-F6D00466FEDF}" dt="2023-03-10T10:19:44.509" v="7" actId="207"/>
        <pc:sldMkLst>
          <pc:docMk/>
          <pc:sldMk cId="8310292" sldId="269"/>
        </pc:sldMkLst>
        <pc:spChg chg="mod">
          <ac:chgData name="Olof Torgersson" userId="dbc11012-125a-4662-a536-1fac6eb8b947" providerId="ADAL" clId="{B37CEEC1-AFDC-A348-9FB2-F6D00466FEDF}" dt="2023-03-10T10:19:44.509" v="7" actId="207"/>
          <ac:spMkLst>
            <pc:docMk/>
            <pc:sldMk cId="8310292" sldId="269"/>
            <ac:spMk id="2" creationId="{7AE226F9-2B1F-4368-99D3-A50BFAD53EB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6/19/23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dco.s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edco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rgbClr val="FF8901"/>
          </a:solidFill>
        </p:spPr>
        <p:txBody>
          <a:bodyPr anchor="ctr"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cs typeface="Calibri Light" panose="020F0302020204030204"/>
              </a:rPr>
              <a:t>U</a:t>
            </a:r>
            <a:r>
              <a:rPr lang="da-DK" b="1" dirty="0">
                <a:solidFill>
                  <a:schemeClr val="bg1"/>
                </a:solidFill>
                <a:cs typeface="Calibri Light" panose="020F0302020204030204"/>
              </a:rPr>
              <a:t>ser Research in the Design of Technologies for </a:t>
            </a:r>
            <a:r>
              <a:rPr lang="da-DK" b="1" dirty="0" err="1">
                <a:solidFill>
                  <a:schemeClr val="bg1"/>
                </a:solidFill>
                <a:cs typeface="Calibri Light" panose="020F0302020204030204"/>
              </a:rPr>
              <a:t>Collaborative</a:t>
            </a:r>
            <a:r>
              <a:rPr lang="da-DK" b="1" dirty="0">
                <a:solidFill>
                  <a:schemeClr val="bg1"/>
                </a:solidFill>
                <a:cs typeface="Calibri Light" panose="020F0302020204030204"/>
              </a:rPr>
              <a:t> </a:t>
            </a:r>
            <a:r>
              <a:rPr lang="da-DK" b="1" dirty="0" err="1">
                <a:solidFill>
                  <a:schemeClr val="bg1"/>
                </a:solidFill>
                <a:cs typeface="Calibri Light" panose="020F0302020204030204"/>
              </a:rPr>
              <a:t>Interaction</a:t>
            </a:r>
            <a:r>
              <a:rPr lang="da-DK" b="1" dirty="0">
                <a:solidFill>
                  <a:schemeClr val="bg1"/>
                </a:solidFill>
                <a:cs typeface="Calibri Light" panose="020F0302020204030204"/>
              </a:rPr>
              <a:t> - </a:t>
            </a:r>
            <a:r>
              <a:rPr lang="da-DK" b="1" dirty="0" err="1">
                <a:solidFill>
                  <a:schemeClr val="bg1"/>
                </a:solidFill>
                <a:cs typeface="Calibri Light" panose="020F0302020204030204"/>
              </a:rPr>
              <a:t>Exercise</a:t>
            </a:r>
            <a:endParaRPr lang="da-DK" b="1" dirty="0">
              <a:solidFill>
                <a:schemeClr val="bg1"/>
              </a:solidFill>
              <a:cs typeface="Calibri Light" panose="020F0302020204030204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00" y="3978215"/>
            <a:ext cx="2743200" cy="9144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AA399BD-7262-17D1-F750-EB39702383D5}"/>
              </a:ext>
            </a:extLst>
          </p:cNvPr>
          <p:cNvSpPr txBox="1"/>
          <p:nvPr/>
        </p:nvSpPr>
        <p:spPr>
          <a:xfrm>
            <a:off x="1523999" y="5805479"/>
            <a:ext cx="60951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3"/>
              </a:rPr>
              <a:t>https://tedco.se/</a:t>
            </a:r>
            <a:r>
              <a:rPr lang="en-GB" dirty="0"/>
              <a:t>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F230DB-ED97-073F-CE08-C81AB297BF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1268" y="5524776"/>
            <a:ext cx="3241158" cy="93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668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DA180-B184-40D2-BD5C-8B0A1F9C568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Summary</a:t>
            </a:r>
            <a:r>
              <a:rPr lang="sv-SE" b="1" dirty="0">
                <a:solidFill>
                  <a:schemeClr val="bg1"/>
                </a:solidFill>
              </a:rPr>
              <a:t> &amp; Learning </a:t>
            </a:r>
            <a:r>
              <a:rPr lang="sv-SE" b="1" dirty="0" err="1">
                <a:solidFill>
                  <a:schemeClr val="bg1"/>
                </a:solidFill>
              </a:rPr>
              <a:t>goals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ED629-8558-5791-C80D-7CE51934423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>
                <a:ea typeface="+mn-lt"/>
                <a:cs typeface="+mn-lt"/>
              </a:rPr>
              <a:t>The students </a:t>
            </a:r>
            <a:r>
              <a:rPr lang="sv-SE" dirty="0" err="1">
                <a:ea typeface="+mn-lt"/>
                <a:cs typeface="+mn-lt"/>
              </a:rPr>
              <a:t>work</a:t>
            </a:r>
            <a:r>
              <a:rPr lang="sv-SE" dirty="0">
                <a:ea typeface="+mn-lt"/>
                <a:cs typeface="+mn-lt"/>
              </a:rPr>
              <a:t> </a:t>
            </a:r>
            <a:r>
              <a:rPr lang="sv-SE" dirty="0" err="1">
                <a:ea typeface="+mn-lt"/>
                <a:cs typeface="+mn-lt"/>
              </a:rPr>
              <a:t>practically</a:t>
            </a:r>
            <a:r>
              <a:rPr lang="sv-SE" dirty="0">
                <a:ea typeface="+mn-lt"/>
                <a:cs typeface="+mn-lt"/>
              </a:rPr>
              <a:t> </a:t>
            </a:r>
            <a:r>
              <a:rPr lang="sv-SE" dirty="0" err="1">
                <a:ea typeface="+mn-lt"/>
                <a:cs typeface="+mn-lt"/>
              </a:rPr>
              <a:t>with</a:t>
            </a:r>
            <a:r>
              <a:rPr lang="sv-SE" dirty="0">
                <a:ea typeface="+mn-lt"/>
                <a:cs typeface="+mn-lt"/>
              </a:rPr>
              <a:t> relevant </a:t>
            </a:r>
            <a:r>
              <a:rPr lang="sv-SE" dirty="0" err="1">
                <a:ea typeface="+mn-lt"/>
                <a:cs typeface="+mn-lt"/>
              </a:rPr>
              <a:t>factors</a:t>
            </a:r>
            <a:r>
              <a:rPr lang="sv-SE" dirty="0">
                <a:ea typeface="+mn-lt"/>
                <a:cs typeface="+mn-lt"/>
              </a:rPr>
              <a:t> for </a:t>
            </a:r>
            <a:r>
              <a:rPr lang="sv-SE" dirty="0" err="1">
                <a:ea typeface="+mn-lt"/>
                <a:cs typeface="+mn-lt"/>
              </a:rPr>
              <a:t>performing</a:t>
            </a:r>
            <a:r>
              <a:rPr lang="sv-SE" dirty="0">
                <a:ea typeface="+mn-lt"/>
                <a:cs typeface="+mn-lt"/>
              </a:rPr>
              <a:t> </a:t>
            </a:r>
            <a:r>
              <a:rPr lang="sv-SE" dirty="0" err="1">
                <a:ea typeface="+mn-lt"/>
                <a:cs typeface="+mn-lt"/>
              </a:rPr>
              <a:t>field</a:t>
            </a:r>
            <a:r>
              <a:rPr lang="sv-SE" dirty="0">
                <a:ea typeface="+mn-lt"/>
                <a:cs typeface="+mn-lt"/>
              </a:rPr>
              <a:t> research </a:t>
            </a:r>
            <a:r>
              <a:rPr lang="sv-SE" dirty="0" err="1">
                <a:ea typeface="+mn-lt"/>
                <a:cs typeface="+mn-lt"/>
              </a:rPr>
              <a:t>when</a:t>
            </a:r>
            <a:r>
              <a:rPr lang="sv-SE" dirty="0">
                <a:ea typeface="+mn-lt"/>
                <a:cs typeface="+mn-lt"/>
              </a:rPr>
              <a:t> designing </a:t>
            </a:r>
            <a:r>
              <a:rPr lang="sv-SE" dirty="0" err="1">
                <a:ea typeface="+mn-lt"/>
                <a:cs typeface="+mn-lt"/>
              </a:rPr>
              <a:t>technology</a:t>
            </a:r>
            <a:r>
              <a:rPr lang="sv-SE" dirty="0">
                <a:ea typeface="+mn-lt"/>
                <a:cs typeface="+mn-lt"/>
              </a:rPr>
              <a:t> for </a:t>
            </a:r>
            <a:r>
              <a:rPr lang="sv-SE" dirty="0" err="1">
                <a:ea typeface="+mn-lt"/>
                <a:cs typeface="+mn-lt"/>
              </a:rPr>
              <a:t>collaborative</a:t>
            </a:r>
            <a:r>
              <a:rPr lang="sv-SE" dirty="0">
                <a:ea typeface="+mn-lt"/>
                <a:cs typeface="+mn-lt"/>
              </a:rPr>
              <a:t> </a:t>
            </a:r>
            <a:r>
              <a:rPr lang="sv-SE" dirty="0" err="1">
                <a:ea typeface="+mn-lt"/>
                <a:cs typeface="+mn-lt"/>
              </a:rPr>
              <a:t>interaction</a:t>
            </a:r>
            <a:r>
              <a:rPr lang="sv-SE" dirty="0">
                <a:ea typeface="+mn-lt"/>
                <a:cs typeface="+mn-lt"/>
              </a:rPr>
              <a:t>, </a:t>
            </a:r>
            <a:r>
              <a:rPr lang="sv-SE" dirty="0" err="1">
                <a:ea typeface="+mn-lt"/>
                <a:cs typeface="+mn-lt"/>
              </a:rPr>
              <a:t>using</a:t>
            </a:r>
            <a:r>
              <a:rPr lang="sv-SE" dirty="0">
                <a:ea typeface="+mn-lt"/>
                <a:cs typeface="+mn-lt"/>
              </a:rPr>
              <a:t> different </a:t>
            </a:r>
            <a:r>
              <a:rPr lang="sv-SE" dirty="0" err="1">
                <a:ea typeface="+mn-lt"/>
                <a:cs typeface="+mn-lt"/>
              </a:rPr>
              <a:t>types</a:t>
            </a:r>
            <a:r>
              <a:rPr lang="sv-SE" dirty="0">
                <a:ea typeface="+mn-lt"/>
                <a:cs typeface="+mn-lt"/>
              </a:rPr>
              <a:t> </a:t>
            </a:r>
            <a:r>
              <a:rPr lang="sv-SE" dirty="0" err="1">
                <a:ea typeface="+mn-lt"/>
                <a:cs typeface="+mn-lt"/>
              </a:rPr>
              <a:t>of</a:t>
            </a:r>
            <a:r>
              <a:rPr lang="sv-SE" dirty="0">
                <a:ea typeface="+mn-lt"/>
                <a:cs typeface="+mn-lt"/>
              </a:rPr>
              <a:t> </a:t>
            </a:r>
            <a:r>
              <a:rPr lang="sv-SE" dirty="0" err="1">
                <a:ea typeface="+mn-lt"/>
                <a:cs typeface="+mn-lt"/>
              </a:rPr>
              <a:t>methods</a:t>
            </a:r>
            <a:r>
              <a:rPr lang="sv-SE" dirty="0">
                <a:ea typeface="+mn-lt"/>
                <a:cs typeface="+mn-lt"/>
              </a:rPr>
              <a:t> (</a:t>
            </a:r>
            <a:r>
              <a:rPr lang="sv-SE" dirty="0" err="1">
                <a:ea typeface="+mn-lt"/>
                <a:cs typeface="+mn-lt"/>
              </a:rPr>
              <a:t>ethnography</a:t>
            </a:r>
            <a:r>
              <a:rPr lang="sv-SE" dirty="0">
                <a:ea typeface="+mn-lt"/>
                <a:cs typeface="+mn-lt"/>
              </a:rPr>
              <a:t>, </a:t>
            </a:r>
            <a:r>
              <a:rPr lang="sv-SE" dirty="0" err="1">
                <a:ea typeface="+mn-lt"/>
                <a:cs typeface="+mn-lt"/>
              </a:rPr>
              <a:t>artifact</a:t>
            </a:r>
            <a:r>
              <a:rPr lang="sv-SE" dirty="0">
                <a:ea typeface="+mn-lt"/>
                <a:cs typeface="+mn-lt"/>
              </a:rPr>
              <a:t> </a:t>
            </a:r>
            <a:r>
              <a:rPr lang="sv-SE" dirty="0" err="1">
                <a:ea typeface="+mn-lt"/>
                <a:cs typeface="+mn-lt"/>
              </a:rPr>
              <a:t>ecology</a:t>
            </a:r>
            <a:r>
              <a:rPr lang="sv-SE" dirty="0">
                <a:ea typeface="+mn-lt"/>
                <a:cs typeface="+mn-lt"/>
              </a:rPr>
              <a:t>, and </a:t>
            </a:r>
            <a:r>
              <a:rPr lang="sv-SE" dirty="0" err="1">
                <a:ea typeface="+mn-lt"/>
                <a:cs typeface="+mn-lt"/>
              </a:rPr>
              <a:t>network</a:t>
            </a:r>
            <a:r>
              <a:rPr lang="sv-SE" dirty="0">
                <a:ea typeface="+mn-lt"/>
                <a:cs typeface="+mn-lt"/>
              </a:rPr>
              <a:t> </a:t>
            </a:r>
            <a:r>
              <a:rPr lang="sv-SE" dirty="0" err="1">
                <a:ea typeface="+mn-lt"/>
                <a:cs typeface="+mn-lt"/>
              </a:rPr>
              <a:t>analysis</a:t>
            </a:r>
            <a:r>
              <a:rPr lang="sv-SE" dirty="0">
                <a:ea typeface="+mn-lt"/>
                <a:cs typeface="+mn-lt"/>
              </a:rPr>
              <a:t>)</a:t>
            </a:r>
            <a:r>
              <a:rPr lang="en-US" dirty="0">
                <a:ea typeface="+mn-lt"/>
                <a:cs typeface="+mn-lt"/>
              </a:rPr>
              <a:t>.</a:t>
            </a:r>
            <a:endParaRPr lang="sv-SE" dirty="0">
              <a:ea typeface="+mn-lt"/>
              <a:cs typeface="+mn-lt"/>
            </a:endParaRPr>
          </a:p>
          <a:p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1B1ED79-34B5-F397-1398-63ACD2E9008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GOALS</a:t>
            </a:r>
          </a:p>
          <a:p>
            <a:pPr marL="0" indent="0">
              <a:buNone/>
            </a:pPr>
            <a:r>
              <a:rPr lang="en-US" dirty="0"/>
              <a:t>Students will be able to:</a:t>
            </a:r>
          </a:p>
          <a:p>
            <a:r>
              <a:rPr lang="en-US" sz="2200" dirty="0">
                <a:ea typeface="+mn-lt"/>
                <a:cs typeface="+mn-lt"/>
              </a:rPr>
              <a:t>apply three types of methods for doing field research in the design of technology for collaborative interaction.</a:t>
            </a:r>
          </a:p>
          <a:p>
            <a:r>
              <a:rPr lang="en-US" sz="2200" dirty="0">
                <a:cs typeface="Calibri"/>
              </a:rPr>
              <a:t>reflect on practical aspects of doing field research for collaborative interaction.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5279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26F9-2B1F-4368-99D3-A50BFAD53E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Exercise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DD46A1-FA1C-4BCA-762E-98354DA081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Collect data to meet the needs set by the design brief.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What do people do?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What do people want?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What is important for people (values)?</a:t>
            </a:r>
            <a:endParaRPr lang="en-US" dirty="0">
              <a:cs typeface="Calibri" panose="020F0502020204030204"/>
            </a:endParaRP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Think about: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</a:rPr>
              <a:t>Questions to ask. What is important?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How will you get the right kind of information?</a:t>
            </a:r>
            <a:endParaRPr lang="en-US" dirty="0">
              <a:cs typeface="Calibri" panose="020F0502020204030204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Documentation?</a:t>
            </a:r>
            <a:endParaRPr lang="en-US" dirty="0">
              <a:cs typeface="Calibri" panose="020F0502020204030204"/>
            </a:endParaRPr>
          </a:p>
          <a:p>
            <a:endParaRPr lang="da-DK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6145399-D3B2-A1A6-3EF1-6B9E5D89285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To Do:</a:t>
            </a: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1. Plan your strategy</a:t>
            </a:r>
          </a:p>
          <a:p>
            <a:pPr lvl="1"/>
            <a:r>
              <a:rPr lang="en-US" dirty="0">
                <a:ea typeface="+mn-lt"/>
                <a:cs typeface="+mn-lt"/>
              </a:rPr>
              <a:t>Make a stakeholder mapping</a:t>
            </a:r>
          </a:p>
          <a:p>
            <a:pPr lvl="1"/>
            <a:r>
              <a:rPr lang="en-US" dirty="0">
                <a:ea typeface="+mn-lt"/>
                <a:cs typeface="+mn-lt"/>
              </a:rPr>
              <a:t>Observe &amp; Interview  people</a:t>
            </a:r>
          </a:p>
          <a:p>
            <a:pPr lvl="1"/>
            <a:r>
              <a:rPr lang="en-US" dirty="0">
                <a:ea typeface="+mn-lt"/>
                <a:cs typeface="+mn-lt"/>
              </a:rPr>
              <a:t>Make an artefact ecology analysis</a:t>
            </a:r>
          </a:p>
          <a:p>
            <a:pPr lvl="1"/>
            <a:r>
              <a:rPr lang="en-US" dirty="0">
                <a:ea typeface="+mn-lt"/>
                <a:cs typeface="+mn-lt"/>
              </a:rPr>
              <a:t>Make a positional and relational network analysis</a:t>
            </a: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2. Execute the plan</a:t>
            </a:r>
          </a:p>
          <a:p>
            <a:pPr lvl="1"/>
            <a:r>
              <a:rPr lang="en-US" dirty="0">
                <a:ea typeface="+mn-lt"/>
                <a:cs typeface="+mn-lt"/>
              </a:rPr>
              <a:t>Do not design or ideate – focus on gathering information!</a:t>
            </a:r>
          </a:p>
          <a:p>
            <a:pPr marL="0" indent="0">
              <a:buNone/>
            </a:pP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20104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26F9-2B1F-4368-99D3-A50BFAD53E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>
                <a:solidFill>
                  <a:schemeClr val="bg1"/>
                </a:solidFill>
              </a:rPr>
              <a:t>Design </a:t>
            </a:r>
            <a:r>
              <a:rPr lang="sv-SE" b="1" dirty="0" err="1">
                <a:solidFill>
                  <a:schemeClr val="bg1"/>
                </a:solidFill>
              </a:rPr>
              <a:t>brief</a:t>
            </a:r>
            <a:r>
              <a:rPr lang="sv-SE" b="1" dirty="0">
                <a:solidFill>
                  <a:schemeClr val="bg1"/>
                </a:solidFill>
              </a:rPr>
              <a:t> (</a:t>
            </a:r>
            <a:r>
              <a:rPr lang="sv-SE" b="1" dirty="0" err="1">
                <a:solidFill>
                  <a:schemeClr val="bg1"/>
                </a:solidFill>
              </a:rPr>
              <a:t>example</a:t>
            </a:r>
            <a:r>
              <a:rPr lang="sv-SE" b="1" dirty="0">
                <a:solidFill>
                  <a:schemeClr val="bg1"/>
                </a:solidFill>
              </a:rPr>
              <a:t>)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EF40-7D31-4FC3-B4F6-6D91680BB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A</a:t>
            </a:r>
            <a:r>
              <a:rPr lang="en-US" sz="2800" dirty="0">
                <a:cs typeface="Calibri" panose="020F0502020204030204"/>
              </a:rPr>
              <a:t> large shopping center has </a:t>
            </a:r>
            <a:r>
              <a:rPr lang="en-US" sz="2800" dirty="0">
                <a:ea typeface="+mn-lt"/>
                <a:cs typeface="+mn-lt"/>
              </a:rPr>
              <a:t>hired YOU to ‘design some collaborative technology to improve the shopping experience for pairs and groups of people visiting the center’</a:t>
            </a:r>
          </a:p>
          <a:p>
            <a:pPr marL="0" indent="0">
              <a:buNone/>
            </a:pPr>
            <a:endParaRPr lang="en-US" sz="28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800" dirty="0">
                <a:cs typeface="Calibri" panose="020F0502020204030204"/>
              </a:rPr>
              <a:t>(or replace this design brief with your own)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83468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E226F9-2B1F-4368-99D3-A50BFAD53EB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Report</a:t>
            </a:r>
            <a:r>
              <a:rPr lang="sv-SE" b="1" dirty="0">
                <a:solidFill>
                  <a:schemeClr val="bg1"/>
                </a:solidFill>
              </a:rPr>
              <a:t> in Class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EF40-7D31-4FC3-B4F6-6D91680BB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1st slide - Stakeholder map </a:t>
            </a:r>
          </a:p>
          <a:p>
            <a:pPr lvl="1"/>
            <a:r>
              <a:rPr lang="en-US" dirty="0">
                <a:ea typeface="+mn-lt"/>
                <a:cs typeface="+mn-lt"/>
              </a:rPr>
              <a:t>who are the direct and indirect stakeholders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2nd slide - Strategy and aim for user research </a:t>
            </a:r>
          </a:p>
          <a:p>
            <a:pPr lvl="1"/>
            <a:r>
              <a:rPr lang="en-US" dirty="0">
                <a:ea typeface="+mn-lt"/>
                <a:cs typeface="+mn-lt"/>
              </a:rPr>
              <a:t>what did you do and why</a:t>
            </a:r>
            <a:endParaRPr lang="en-US" dirty="0">
              <a:cs typeface="Calibri"/>
            </a:endParaRPr>
          </a:p>
          <a:p>
            <a:r>
              <a:rPr lang="en-US" dirty="0">
                <a:ea typeface="+mn-lt"/>
                <a:cs typeface="+mn-lt"/>
              </a:rPr>
              <a:t>3rd slide - What did you learn about users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ea typeface="+mn-lt"/>
                <a:cs typeface="+mn-lt"/>
              </a:rPr>
              <a:t>4th slide – Reflect: What else could you do, or do different next time</a:t>
            </a:r>
            <a:endParaRPr lang="en-US" dirty="0">
              <a:cs typeface="Calibri" panose="020F0502020204030204"/>
            </a:endParaRPr>
          </a:p>
          <a:p>
            <a:pPr algn="r">
              <a:buNone/>
            </a:pPr>
            <a:endParaRPr lang="en-US" dirty="0"/>
          </a:p>
          <a:p>
            <a:pPr algn="r">
              <a:buNone/>
            </a:pPr>
            <a:endParaRPr lang="en-US" dirty="0"/>
          </a:p>
          <a:p>
            <a:pPr algn="r">
              <a:buNone/>
            </a:pPr>
            <a:r>
              <a:rPr lang="en-US" dirty="0">
                <a:ea typeface="+mn-lt"/>
                <a:cs typeface="+mn-lt"/>
              </a:rPr>
              <a:t>•Keep it short and to the point!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0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E2267-FD9D-4682-9DD5-9267F3C81CA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8901"/>
          </a:solidFill>
        </p:spPr>
        <p:txBody>
          <a:bodyPr/>
          <a:lstStyle/>
          <a:p>
            <a:r>
              <a:rPr lang="sv-SE" b="1" dirty="0" err="1">
                <a:solidFill>
                  <a:schemeClr val="bg1"/>
                </a:solidFill>
              </a:rPr>
              <a:t>References</a:t>
            </a:r>
            <a:r>
              <a:rPr lang="sv-SE" b="1" dirty="0">
                <a:solidFill>
                  <a:schemeClr val="bg1"/>
                </a:solidFill>
              </a:rPr>
              <a:t> &amp; </a:t>
            </a:r>
            <a:r>
              <a:rPr lang="sv-SE" b="1" dirty="0" err="1">
                <a:solidFill>
                  <a:schemeClr val="bg1"/>
                </a:solidFill>
              </a:rPr>
              <a:t>Recommended</a:t>
            </a:r>
            <a:r>
              <a:rPr lang="sv-SE" b="1" dirty="0">
                <a:solidFill>
                  <a:schemeClr val="bg1"/>
                </a:solidFill>
              </a:rPr>
              <a:t> </a:t>
            </a:r>
            <a:r>
              <a:rPr lang="sv-SE" b="1" dirty="0" err="1">
                <a:solidFill>
                  <a:schemeClr val="bg1"/>
                </a:solidFill>
              </a:rPr>
              <a:t>reading</a:t>
            </a:r>
            <a:endParaRPr lang="da-DK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C25997-3CE3-46D3-B2F8-319E0F0F14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>
                <a:ea typeface="+mn-lt"/>
                <a:cs typeface="+mn-lt"/>
              </a:rPr>
              <a:t>Sharp, </a:t>
            </a:r>
            <a:r>
              <a:rPr lang="en-US" sz="2800" dirty="0" err="1">
                <a:ea typeface="+mn-lt"/>
                <a:cs typeface="+mn-lt"/>
              </a:rPr>
              <a:t>Preece</a:t>
            </a:r>
            <a:r>
              <a:rPr lang="en-US" sz="2800" dirty="0">
                <a:ea typeface="+mn-lt"/>
                <a:cs typeface="+mn-lt"/>
              </a:rPr>
              <a:t>, &amp; Rogers. 2019. Interaction Design: Beyond Human-Computer Interaction. </a:t>
            </a:r>
            <a:r>
              <a:rPr lang="en-US" sz="2800" b="1" dirty="0">
                <a:ea typeface="+mn-lt"/>
                <a:cs typeface="+mn-lt"/>
              </a:rPr>
              <a:t>Chapter 8</a:t>
            </a:r>
            <a:r>
              <a:rPr lang="en-US" sz="2800" dirty="0">
                <a:ea typeface="+mn-lt"/>
                <a:cs typeface="+mn-lt"/>
              </a:rPr>
              <a:t>. John Wiley &amp; Sons. ISBN: 111954730X, 9781119547303 </a:t>
            </a:r>
          </a:p>
          <a:p>
            <a:pPr marL="0" indent="0">
              <a:buNone/>
            </a:pPr>
            <a:endParaRPr lang="da-DK" b="1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800" dirty="0">
                <a:ea typeface="+mn-lt"/>
                <a:cs typeface="+mn-lt"/>
              </a:rPr>
              <a:t>Martin, David &amp; Rodden, Tom &amp; </a:t>
            </a:r>
            <a:r>
              <a:rPr lang="en-US" sz="2800" dirty="0" err="1">
                <a:ea typeface="+mn-lt"/>
                <a:cs typeface="+mn-lt"/>
              </a:rPr>
              <a:t>Rouncefield</a:t>
            </a:r>
            <a:r>
              <a:rPr lang="en-US" sz="2800" dirty="0">
                <a:ea typeface="+mn-lt"/>
                <a:cs typeface="+mn-lt"/>
              </a:rPr>
              <a:t>, Mark &amp; Sommerville, Ian &amp; </a:t>
            </a:r>
            <a:r>
              <a:rPr lang="en-US" sz="2800" dirty="0" err="1">
                <a:ea typeface="+mn-lt"/>
                <a:cs typeface="+mn-lt"/>
              </a:rPr>
              <a:t>Viller</a:t>
            </a:r>
            <a:r>
              <a:rPr lang="en-US" sz="2800" dirty="0">
                <a:ea typeface="+mn-lt"/>
                <a:cs typeface="+mn-lt"/>
              </a:rPr>
              <a:t>, Stephen. (2001). Finding Patterns in the Fieldwork. DOI: 10.1007/0-306-48019-0_3.</a:t>
            </a:r>
            <a:endParaRPr lang="en-US" sz="2800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51337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36DAC951-1387-4F65-B0E8-B0B00FF90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0849" y="1286290"/>
            <a:ext cx="6090302" cy="2025353"/>
          </a:xfrm>
          <a:prstGeom prst="rect">
            <a:avLst/>
          </a:prstGeom>
        </p:spPr>
      </p:pic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DB8D20CA-0470-C75A-5208-951F2FF876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3427" y="5711090"/>
            <a:ext cx="2743200" cy="790414"/>
          </a:xfrm>
          <a:prstGeom prst="rect">
            <a:avLst/>
          </a:prstGeom>
        </p:spPr>
      </p:pic>
      <p:sp>
        <p:nvSpPr>
          <p:cNvPr id="6" name="TextBox 2">
            <a:extLst>
              <a:ext uri="{FF2B5EF4-FFF2-40B4-BE49-F238E27FC236}">
                <a16:creationId xmlns:a16="http://schemas.microsoft.com/office/drawing/2014/main" id="{37E61BFD-E18B-E2A7-ED9A-E782B484F0AA}"/>
              </a:ext>
            </a:extLst>
          </p:cNvPr>
          <p:cNvSpPr txBox="1"/>
          <p:nvPr/>
        </p:nvSpPr>
        <p:spPr>
          <a:xfrm>
            <a:off x="1525373" y="5918886"/>
            <a:ext cx="3155091" cy="369332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>
                <a:hlinkClick r:id="rId4"/>
              </a:rPr>
              <a:t>https://tedco.se/</a:t>
            </a:r>
            <a:r>
              <a:rPr lang="en-GB"/>
              <a:t> 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B4AF921-A683-6552-436C-2A03B1B2BFFE}"/>
              </a:ext>
            </a:extLst>
          </p:cNvPr>
          <p:cNvSpPr txBox="1">
            <a:spLocks/>
          </p:cNvSpPr>
          <p:nvPr/>
        </p:nvSpPr>
        <p:spPr>
          <a:xfrm>
            <a:off x="641180" y="3230012"/>
            <a:ext cx="10867648" cy="2481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5400" dirty="0"/>
            </a:b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Disclaimer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: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European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Commission's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support for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production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this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publication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does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not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constitute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an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endorsement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contents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reflect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views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only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authors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, and the Commission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cannot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held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responsible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for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any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use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which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may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be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made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of the information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contained</a:t>
            </a:r>
            <a:r>
              <a:rPr lang="sv-SE" sz="16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sv-SE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therein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58634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D461C4B3DE2E749A4E3D3B7040AAF21" ma:contentTypeVersion="16" ma:contentTypeDescription="Skapa ett nytt dokument." ma:contentTypeScope="" ma:versionID="d01b234734a8421b68037da1ffa870d7">
  <xsd:schema xmlns:xsd="http://www.w3.org/2001/XMLSchema" xmlns:xs="http://www.w3.org/2001/XMLSchema" xmlns:p="http://schemas.microsoft.com/office/2006/metadata/properties" xmlns:ns2="c1828bc7-3938-4143-b03d-ef1abb4e5897" xmlns:ns3="efa87cf6-d4c5-41ed-a5d8-bce68cd0959f" targetNamespace="http://schemas.microsoft.com/office/2006/metadata/properties" ma:root="true" ma:fieldsID="a6bf9df15207e94c6e544d9f25bfe3fb" ns2:_="" ns3:_="">
    <xsd:import namespace="c1828bc7-3938-4143-b03d-ef1abb4e5897"/>
    <xsd:import namespace="efa87cf6-d4c5-41ed-a5d8-bce68cd0959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28bc7-3938-4143-b03d-ef1abb4e589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c5eaf389-1862-4172-ae78-bb724b123c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a87cf6-d4c5-41ed-a5d8-bce68cd0959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4f5ee58b-52cf-476e-b9e1-1e4c05a4d8b1}" ma:internalName="TaxCatchAll" ma:showField="CatchAllData" ma:web="efa87cf6-d4c5-41ed-a5d8-bce68cd0959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a87cf6-d4c5-41ed-a5d8-bce68cd0959f" xsi:nil="true"/>
    <lcf76f155ced4ddcb4097134ff3c332f xmlns="c1828bc7-3938-4143-b03d-ef1abb4e589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69E9634-8618-46F4-85F7-85B3E1AD30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5E2B46-D362-4649-8565-D596AB2C0AE2}"/>
</file>

<file path=customXml/itemProps3.xml><?xml version="1.0" encoding="utf-8"?>
<ds:datastoreItem xmlns:ds="http://schemas.openxmlformats.org/officeDocument/2006/customXml" ds:itemID="{CD0B0939-ACE4-4D69-84EF-C67929C09454}">
  <ds:schemaRefs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fa87cf6-d4c5-41ed-a5d8-bce68cd0959f"/>
    <ds:schemaRef ds:uri="http://schemas.microsoft.com/office/2006/documentManagement/types"/>
    <ds:schemaRef ds:uri="c1828bc7-3938-4143-b03d-ef1abb4e589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422</Words>
  <Application>Microsoft Macintosh PowerPoint</Application>
  <PresentationFormat>Bredbild</PresentationFormat>
  <Paragraphs>47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User Research in the Design of Technologies for Collaborative Interaction - Exercise</vt:lpstr>
      <vt:lpstr>Summary &amp; Learning goals</vt:lpstr>
      <vt:lpstr>Exercise</vt:lpstr>
      <vt:lpstr>Design brief (example)</vt:lpstr>
      <vt:lpstr>Report in Class</vt:lpstr>
      <vt:lpstr>References &amp; Recommended reading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Olof Torgersson</cp:lastModifiedBy>
  <cp:revision>1</cp:revision>
  <dcterms:created xsi:type="dcterms:W3CDTF">2022-07-01T09:20:55Z</dcterms:created>
  <dcterms:modified xsi:type="dcterms:W3CDTF">2023-06-19T19:51:12Z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0x010100CD461C4B3DE2E749A4E3D3B7040AAF21</vt:lpwstr>
  </property>
  <property fmtid="{D5CDD505-2E9C-101B-9397-08002B2CF9AE}" pid="3" name="MediaServiceImageTags">
    <vt:lpwstr/>
  </property>
</Properties>
</file>