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340" r:id="rId6"/>
    <p:sldId id="676" r:id="rId7"/>
    <p:sldId id="672" r:id="rId8"/>
    <p:sldId id="594" r:id="rId9"/>
    <p:sldId id="598" r:id="rId10"/>
    <p:sldId id="600" r:id="rId11"/>
    <p:sldId id="670" r:id="rId12"/>
    <p:sldId id="669" r:id="rId13"/>
    <p:sldId id="674" r:id="rId14"/>
    <p:sldId id="602" r:id="rId15"/>
    <p:sldId id="603" r:id="rId16"/>
    <p:sldId id="604" r:id="rId17"/>
    <p:sldId id="605" r:id="rId18"/>
    <p:sldId id="606" r:id="rId19"/>
    <p:sldId id="660" r:id="rId20"/>
    <p:sldId id="644" r:id="rId21"/>
    <p:sldId id="607" r:id="rId22"/>
    <p:sldId id="608" r:id="rId23"/>
    <p:sldId id="609" r:id="rId24"/>
    <p:sldId id="610" r:id="rId25"/>
    <p:sldId id="643" r:id="rId26"/>
    <p:sldId id="645" r:id="rId27"/>
    <p:sldId id="646" r:id="rId28"/>
    <p:sldId id="647" r:id="rId29"/>
    <p:sldId id="661" r:id="rId30"/>
    <p:sldId id="260" r:id="rId31"/>
    <p:sldId id="270" r:id="rId3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901"/>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664C8-5992-7643-9258-432F1B826A22}" v="1" dt="2023-06-19T19:51:58.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5"/>
    <p:restoredTop sz="94694"/>
  </p:normalViewPr>
  <p:slideViewPr>
    <p:cSldViewPr snapToGrid="0">
      <p:cViewPr varScale="1">
        <p:scale>
          <a:sx n="121" d="100"/>
          <a:sy n="121" d="100"/>
        </p:scale>
        <p:origin x="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of Torgersson" userId="dbc11012-125a-4662-a536-1fac6eb8b947" providerId="ADAL" clId="{B09664C8-5992-7643-9258-432F1B826A22}"/>
    <pc:docChg chg="addSld modSld sldOrd">
      <pc:chgData name="Olof Torgersson" userId="dbc11012-125a-4662-a536-1fac6eb8b947" providerId="ADAL" clId="{B09664C8-5992-7643-9258-432F1B826A22}" dt="2023-06-19T19:52:02.509" v="1" actId="20578"/>
      <pc:docMkLst>
        <pc:docMk/>
      </pc:docMkLst>
      <pc:sldChg chg="ord">
        <pc:chgData name="Olof Torgersson" userId="dbc11012-125a-4662-a536-1fac6eb8b947" providerId="ADAL" clId="{B09664C8-5992-7643-9258-432F1B826A22}" dt="2023-06-19T19:52:02.509" v="1" actId="20578"/>
        <pc:sldMkLst>
          <pc:docMk/>
          <pc:sldMk cId="3740414920" sldId="260"/>
        </pc:sldMkLst>
      </pc:sldChg>
      <pc:sldChg chg="add">
        <pc:chgData name="Olof Torgersson" userId="dbc11012-125a-4662-a536-1fac6eb8b947" providerId="ADAL" clId="{B09664C8-5992-7643-9258-432F1B826A22}" dt="2023-06-19T19:51:58.733" v="0"/>
        <pc:sldMkLst>
          <pc:docMk/>
          <pc:sldMk cId="4258634310" sldId="270"/>
        </pc:sldMkLst>
      </pc:sldChg>
    </pc:docChg>
  </pc:docChgLst>
  <pc:docChgLst>
    <pc:chgData name="Eva Eriksson" userId="87606256-1f63-48fa-8a9c-5f271b2048d0" providerId="ADAL" clId="{B236310E-B81B-4848-B153-31A8068D9EBB}"/>
    <pc:docChg chg="undo custSel delSld modSld">
      <pc:chgData name="Eva Eriksson" userId="87606256-1f63-48fa-8a9c-5f271b2048d0" providerId="ADAL" clId="{B236310E-B81B-4848-B153-31A8068D9EBB}" dt="2022-12-20T19:07:33.732" v="879" actId="478"/>
      <pc:docMkLst>
        <pc:docMk/>
      </pc:docMkLst>
      <pc:sldChg chg="addSp delSp modSp mod">
        <pc:chgData name="Eva Eriksson" userId="87606256-1f63-48fa-8a9c-5f271b2048d0" providerId="ADAL" clId="{B236310E-B81B-4848-B153-31A8068D9EBB}" dt="2022-12-20T19:05:43.838" v="835" actId="1035"/>
        <pc:sldMkLst>
          <pc:docMk/>
          <pc:sldMk cId="3748678086" sldId="594"/>
        </pc:sldMkLst>
        <pc:spChg chg="mod">
          <ac:chgData name="Eva Eriksson" userId="87606256-1f63-48fa-8a9c-5f271b2048d0" providerId="ADAL" clId="{B236310E-B81B-4848-B153-31A8068D9EBB}" dt="2022-12-20T19:05:43.838" v="835" actId="1035"/>
          <ac:spMkLst>
            <pc:docMk/>
            <pc:sldMk cId="3748678086" sldId="594"/>
            <ac:spMk id="7" creationId="{B5BA1567-4C6D-48B4-B594-5854A5EAB7A7}"/>
          </ac:spMkLst>
        </pc:spChg>
        <pc:spChg chg="add mod">
          <ac:chgData name="Eva Eriksson" userId="87606256-1f63-48fa-8a9c-5f271b2048d0" providerId="ADAL" clId="{B236310E-B81B-4848-B153-31A8068D9EBB}" dt="2022-12-20T19:05:33.914" v="829" actId="313"/>
          <ac:spMkLst>
            <pc:docMk/>
            <pc:sldMk cId="3748678086" sldId="594"/>
            <ac:spMk id="8" creationId="{0B52767E-DB9F-4F91-8510-7F3EB81A797C}"/>
          </ac:spMkLst>
        </pc:spChg>
        <pc:spChg chg="add mod">
          <ac:chgData name="Eva Eriksson" userId="87606256-1f63-48fa-8a9c-5f271b2048d0" providerId="ADAL" clId="{B236310E-B81B-4848-B153-31A8068D9EBB}" dt="2022-12-20T19:04:59.671" v="771" actId="20577"/>
          <ac:spMkLst>
            <pc:docMk/>
            <pc:sldMk cId="3748678086" sldId="594"/>
            <ac:spMk id="10" creationId="{CFBAC421-41DD-4FFB-A827-3E9A941F14B1}"/>
          </ac:spMkLst>
        </pc:spChg>
        <pc:picChg chg="del">
          <ac:chgData name="Eva Eriksson" userId="87606256-1f63-48fa-8a9c-5f271b2048d0" providerId="ADAL" clId="{B236310E-B81B-4848-B153-31A8068D9EBB}" dt="2022-12-20T19:02:25.685" v="712" actId="478"/>
          <ac:picMkLst>
            <pc:docMk/>
            <pc:sldMk cId="3748678086" sldId="594"/>
            <ac:picMk id="5" creationId="{93820564-C4CD-42D6-AFBD-63EC42FA2084}"/>
          </ac:picMkLst>
        </pc:picChg>
        <pc:picChg chg="del">
          <ac:chgData name="Eva Eriksson" userId="87606256-1f63-48fa-8a9c-5f271b2048d0" providerId="ADAL" clId="{B236310E-B81B-4848-B153-31A8068D9EBB}" dt="2022-12-20T19:03:31.295" v="738" actId="478"/>
          <ac:picMkLst>
            <pc:docMk/>
            <pc:sldMk cId="3748678086" sldId="594"/>
            <ac:picMk id="6" creationId="{A322B7ED-FC8B-4F0B-9C9A-026A31760C62}"/>
          </ac:picMkLst>
        </pc:picChg>
      </pc:sldChg>
      <pc:sldChg chg="modSp mod">
        <pc:chgData name="Eva Eriksson" userId="87606256-1f63-48fa-8a9c-5f271b2048d0" providerId="ADAL" clId="{B236310E-B81B-4848-B153-31A8068D9EBB}" dt="2022-12-20T19:07:12.794" v="876" actId="20577"/>
        <pc:sldMkLst>
          <pc:docMk/>
          <pc:sldMk cId="1354715533" sldId="598"/>
        </pc:sldMkLst>
        <pc:spChg chg="mod">
          <ac:chgData name="Eva Eriksson" userId="87606256-1f63-48fa-8a9c-5f271b2048d0" providerId="ADAL" clId="{B236310E-B81B-4848-B153-31A8068D9EBB}" dt="2022-12-20T19:07:12.794" v="876" actId="20577"/>
          <ac:spMkLst>
            <pc:docMk/>
            <pc:sldMk cId="1354715533" sldId="598"/>
            <ac:spMk id="3" creationId="{B8A9549F-0D95-4124-B5D4-75B1F87F5FC5}"/>
          </ac:spMkLst>
        </pc:spChg>
      </pc:sldChg>
      <pc:sldChg chg="addSp delSp modSp mod">
        <pc:chgData name="Eva Eriksson" userId="87606256-1f63-48fa-8a9c-5f271b2048d0" providerId="ADAL" clId="{B236310E-B81B-4848-B153-31A8068D9EBB}" dt="2022-12-20T19:00:25.962" v="679" actId="20577"/>
        <pc:sldMkLst>
          <pc:docMk/>
          <pc:sldMk cId="120638446" sldId="604"/>
        </pc:sldMkLst>
        <pc:spChg chg="mod">
          <ac:chgData name="Eva Eriksson" userId="87606256-1f63-48fa-8a9c-5f271b2048d0" providerId="ADAL" clId="{B236310E-B81B-4848-B153-31A8068D9EBB}" dt="2022-12-20T10:05:09.828" v="5" actId="14100"/>
          <ac:spMkLst>
            <pc:docMk/>
            <pc:sldMk cId="120638446" sldId="604"/>
            <ac:spMk id="3" creationId="{00000000-0000-0000-0000-000000000000}"/>
          </ac:spMkLst>
        </pc:spChg>
        <pc:spChg chg="add mod">
          <ac:chgData name="Eva Eriksson" userId="87606256-1f63-48fa-8a9c-5f271b2048d0" providerId="ADAL" clId="{B236310E-B81B-4848-B153-31A8068D9EBB}" dt="2022-12-20T19:00:25.962" v="679" actId="20577"/>
          <ac:spMkLst>
            <pc:docMk/>
            <pc:sldMk cId="120638446" sldId="604"/>
            <ac:spMk id="10" creationId="{8623709D-22CB-4397-A95D-C776DF7B4D97}"/>
          </ac:spMkLst>
        </pc:spChg>
        <pc:picChg chg="add del mod">
          <ac:chgData name="Eva Eriksson" userId="87606256-1f63-48fa-8a9c-5f271b2048d0" providerId="ADAL" clId="{B236310E-B81B-4848-B153-31A8068D9EBB}" dt="2022-12-20T10:05:10.956" v="6"/>
          <ac:picMkLst>
            <pc:docMk/>
            <pc:sldMk cId="120638446" sldId="604"/>
            <ac:picMk id="5" creationId="{1215A93C-45BB-4206-AE29-42AA3F809E0A}"/>
          </ac:picMkLst>
        </pc:picChg>
        <pc:picChg chg="add mod">
          <ac:chgData name="Eva Eriksson" userId="87606256-1f63-48fa-8a9c-5f271b2048d0" providerId="ADAL" clId="{B236310E-B81B-4848-B153-31A8068D9EBB}" dt="2022-12-20T18:58:08.571" v="642" actId="1035"/>
          <ac:picMkLst>
            <pc:docMk/>
            <pc:sldMk cId="120638446" sldId="604"/>
            <ac:picMk id="8" creationId="{5A3B7AB3-9B37-45C6-9C28-DAA93A6888AF}"/>
          </ac:picMkLst>
        </pc:picChg>
        <pc:picChg chg="del">
          <ac:chgData name="Eva Eriksson" userId="87606256-1f63-48fa-8a9c-5f271b2048d0" providerId="ADAL" clId="{B236310E-B81B-4848-B153-31A8068D9EBB}" dt="2022-12-20T10:05:03.113" v="0" actId="478"/>
          <ac:picMkLst>
            <pc:docMk/>
            <pc:sldMk cId="120638446" sldId="604"/>
            <ac:picMk id="2050" creationId="{00000000-0000-0000-0000-000000000000}"/>
          </ac:picMkLst>
        </pc:picChg>
      </pc:sldChg>
      <pc:sldChg chg="addSp delSp modSp mod">
        <pc:chgData name="Eva Eriksson" userId="87606256-1f63-48fa-8a9c-5f271b2048d0" providerId="ADAL" clId="{B236310E-B81B-4848-B153-31A8068D9EBB}" dt="2022-12-20T10:18:48.056" v="483" actId="1037"/>
        <pc:sldMkLst>
          <pc:docMk/>
          <pc:sldMk cId="3936739703" sldId="643"/>
        </pc:sldMkLst>
        <pc:spChg chg="mod">
          <ac:chgData name="Eva Eriksson" userId="87606256-1f63-48fa-8a9c-5f271b2048d0" providerId="ADAL" clId="{B236310E-B81B-4848-B153-31A8068D9EBB}" dt="2022-12-20T10:18:48.056" v="483" actId="1037"/>
          <ac:spMkLst>
            <pc:docMk/>
            <pc:sldMk cId="3936739703" sldId="643"/>
            <ac:spMk id="7" creationId="{0A7C0A1F-2675-4B49-B85E-36FDF4C82BA4}"/>
          </ac:spMkLst>
        </pc:spChg>
        <pc:picChg chg="add mod">
          <ac:chgData name="Eva Eriksson" userId="87606256-1f63-48fa-8a9c-5f271b2048d0" providerId="ADAL" clId="{B236310E-B81B-4848-B153-31A8068D9EBB}" dt="2022-12-20T10:18:17.893" v="459" actId="1036"/>
          <ac:picMkLst>
            <pc:docMk/>
            <pc:sldMk cId="3936739703" sldId="643"/>
            <ac:picMk id="5" creationId="{368F1CD9-DCFB-440F-A1E0-8D5A4D0C35BC}"/>
          </ac:picMkLst>
        </pc:picChg>
        <pc:picChg chg="del mod">
          <ac:chgData name="Eva Eriksson" userId="87606256-1f63-48fa-8a9c-5f271b2048d0" providerId="ADAL" clId="{B236310E-B81B-4848-B153-31A8068D9EBB}" dt="2022-12-20T10:17:21.432" v="126" actId="478"/>
          <ac:picMkLst>
            <pc:docMk/>
            <pc:sldMk cId="3936739703" sldId="643"/>
            <ac:picMk id="1026" creationId="{7EBFA1FB-E469-42FB-AD32-E71DE35A537B}"/>
          </ac:picMkLst>
        </pc:picChg>
      </pc:sldChg>
      <pc:sldChg chg="addSp delSp modSp mod">
        <pc:chgData name="Eva Eriksson" userId="87606256-1f63-48fa-8a9c-5f271b2048d0" providerId="ADAL" clId="{B236310E-B81B-4848-B153-31A8068D9EBB}" dt="2022-12-20T19:00:57.105" v="711" actId="20577"/>
        <pc:sldMkLst>
          <pc:docMk/>
          <pc:sldMk cId="1214520658" sldId="647"/>
        </pc:sldMkLst>
        <pc:spChg chg="add mod">
          <ac:chgData name="Eva Eriksson" userId="87606256-1f63-48fa-8a9c-5f271b2048d0" providerId="ADAL" clId="{B236310E-B81B-4848-B153-31A8068D9EBB}" dt="2022-12-20T19:00:57.105" v="711" actId="20577"/>
          <ac:spMkLst>
            <pc:docMk/>
            <pc:sldMk cId="1214520658" sldId="647"/>
            <ac:spMk id="13" creationId="{47E09027-D6AF-40B9-B2D1-DA4715240ECE}"/>
          </ac:spMkLst>
        </pc:spChg>
        <pc:picChg chg="del mod">
          <ac:chgData name="Eva Eriksson" userId="87606256-1f63-48fa-8a9c-5f271b2048d0" providerId="ADAL" clId="{B236310E-B81B-4848-B153-31A8068D9EBB}" dt="2022-12-20T10:12:51.992" v="11" actId="478"/>
          <ac:picMkLst>
            <pc:docMk/>
            <pc:sldMk cId="1214520658" sldId="647"/>
            <ac:picMk id="4" creationId="{35EF6EFF-CEF3-42F0-894E-D7B9CA904200}"/>
          </ac:picMkLst>
        </pc:picChg>
        <pc:picChg chg="del mod">
          <ac:chgData name="Eva Eriksson" userId="87606256-1f63-48fa-8a9c-5f271b2048d0" providerId="ADAL" clId="{B236310E-B81B-4848-B153-31A8068D9EBB}" dt="2022-12-20T10:12:54.422" v="13" actId="478"/>
          <ac:picMkLst>
            <pc:docMk/>
            <pc:sldMk cId="1214520658" sldId="647"/>
            <ac:picMk id="5" creationId="{BAC3FDBA-FF1D-4CA1-ACE4-2C97BB2FAA7E}"/>
          </ac:picMkLst>
        </pc:picChg>
        <pc:picChg chg="del">
          <ac:chgData name="Eva Eriksson" userId="87606256-1f63-48fa-8a9c-5f271b2048d0" providerId="ADAL" clId="{B236310E-B81B-4848-B153-31A8068D9EBB}" dt="2022-12-20T10:12:56.367" v="14" actId="478"/>
          <ac:picMkLst>
            <pc:docMk/>
            <pc:sldMk cId="1214520658" sldId="647"/>
            <ac:picMk id="6" creationId="{2C6F26FB-170D-484A-A291-117FE8FF1DAF}"/>
          </ac:picMkLst>
        </pc:picChg>
        <pc:picChg chg="add mod">
          <ac:chgData name="Eva Eriksson" userId="87606256-1f63-48fa-8a9c-5f271b2048d0" providerId="ADAL" clId="{B236310E-B81B-4848-B153-31A8068D9EBB}" dt="2022-12-20T18:56:51.253" v="537" actId="1035"/>
          <ac:picMkLst>
            <pc:docMk/>
            <pc:sldMk cId="1214520658" sldId="647"/>
            <ac:picMk id="8" creationId="{13AED595-F3AC-421D-B475-D54C43965433}"/>
          </ac:picMkLst>
        </pc:picChg>
        <pc:picChg chg="add mod">
          <ac:chgData name="Eva Eriksson" userId="87606256-1f63-48fa-8a9c-5f271b2048d0" providerId="ADAL" clId="{B236310E-B81B-4848-B153-31A8068D9EBB}" dt="2022-12-20T18:56:54.320" v="552" actId="1035"/>
          <ac:picMkLst>
            <pc:docMk/>
            <pc:sldMk cId="1214520658" sldId="647"/>
            <ac:picMk id="10" creationId="{0BAAC0E4-DD9C-4221-9F91-A84C6871695F}"/>
          </ac:picMkLst>
        </pc:picChg>
        <pc:picChg chg="add mod">
          <ac:chgData name="Eva Eriksson" userId="87606256-1f63-48fa-8a9c-5f271b2048d0" providerId="ADAL" clId="{B236310E-B81B-4848-B153-31A8068D9EBB}" dt="2022-12-20T18:57:01.392" v="574" actId="1036"/>
          <ac:picMkLst>
            <pc:docMk/>
            <pc:sldMk cId="1214520658" sldId="647"/>
            <ac:picMk id="12" creationId="{06442FF8-07A1-4391-9CB3-C5D26647DCBB}"/>
          </ac:picMkLst>
        </pc:picChg>
      </pc:sldChg>
      <pc:sldChg chg="modSp mod">
        <pc:chgData name="Eva Eriksson" userId="87606256-1f63-48fa-8a9c-5f271b2048d0" providerId="ADAL" clId="{B236310E-B81B-4848-B153-31A8068D9EBB}" dt="2022-12-20T10:05:03.237" v="2" actId="27636"/>
        <pc:sldMkLst>
          <pc:docMk/>
          <pc:sldMk cId="172718046" sldId="659"/>
        </pc:sldMkLst>
        <pc:spChg chg="mod">
          <ac:chgData name="Eva Eriksson" userId="87606256-1f63-48fa-8a9c-5f271b2048d0" providerId="ADAL" clId="{B236310E-B81B-4848-B153-31A8068D9EBB}" dt="2022-12-20T10:05:03.237" v="2" actId="27636"/>
          <ac:spMkLst>
            <pc:docMk/>
            <pc:sldMk cId="172718046" sldId="659"/>
            <ac:spMk id="3" creationId="{00000000-0000-0000-0000-000000000000}"/>
          </ac:spMkLst>
        </pc:spChg>
        <pc:spChg chg="mod">
          <ac:chgData name="Eva Eriksson" userId="87606256-1f63-48fa-8a9c-5f271b2048d0" providerId="ADAL" clId="{B236310E-B81B-4848-B153-31A8068D9EBB}" dt="2022-12-20T10:05:03.237" v="1" actId="27636"/>
          <ac:spMkLst>
            <pc:docMk/>
            <pc:sldMk cId="172718046" sldId="659"/>
            <ac:spMk id="4" creationId="{9F3BAA2C-47E4-BABD-9B27-F2EA58F9961C}"/>
          </ac:spMkLst>
        </pc:spChg>
      </pc:sldChg>
      <pc:sldChg chg="del">
        <pc:chgData name="Eva Eriksson" userId="87606256-1f63-48fa-8a9c-5f271b2048d0" providerId="ADAL" clId="{B236310E-B81B-4848-B153-31A8068D9EBB}" dt="2022-12-20T19:07:21.654" v="877" actId="47"/>
        <pc:sldMkLst>
          <pc:docMk/>
          <pc:sldMk cId="1191650790" sldId="665"/>
        </pc:sldMkLst>
      </pc:sldChg>
      <pc:sldChg chg="addSp delSp modSp mod">
        <pc:chgData name="Eva Eriksson" userId="87606256-1f63-48fa-8a9c-5f271b2048d0" providerId="ADAL" clId="{B236310E-B81B-4848-B153-31A8068D9EBB}" dt="2022-12-20T19:07:33.732" v="879" actId="478"/>
        <pc:sldMkLst>
          <pc:docMk/>
          <pc:sldMk cId="2175287308" sldId="666"/>
        </pc:sldMkLst>
        <pc:spChg chg="add del mod">
          <ac:chgData name="Eva Eriksson" userId="87606256-1f63-48fa-8a9c-5f271b2048d0" providerId="ADAL" clId="{B236310E-B81B-4848-B153-31A8068D9EBB}" dt="2022-12-20T19:07:33.732" v="879" actId="478"/>
          <ac:spMkLst>
            <pc:docMk/>
            <pc:sldMk cId="2175287308" sldId="666"/>
            <ac:spMk id="6" creationId="{C918B27A-BA12-47B4-87D2-9C229236F49B}"/>
          </ac:spMkLst>
        </pc:spChg>
        <pc:picChg chg="del">
          <ac:chgData name="Eva Eriksson" userId="87606256-1f63-48fa-8a9c-5f271b2048d0" providerId="ADAL" clId="{B236310E-B81B-4848-B153-31A8068D9EBB}" dt="2022-12-20T19:07:29.322" v="878" actId="478"/>
          <ac:picMkLst>
            <pc:docMk/>
            <pc:sldMk cId="2175287308" sldId="666"/>
            <ac:picMk id="5" creationId="{3778FC5B-3407-4BDA-B08F-725A52678B6A}"/>
          </ac:picMkLst>
        </pc:picChg>
      </pc:sldChg>
    </pc:docChg>
  </pc:docChgLst>
  <pc:docChgLst>
    <pc:chgData name="Eva Eriksson" userId="S::evae_cc.au.dk#ext#@chalmers.onmicrosoft.com::78c28a7c-d92e-4728-bbd8-f2ac1b5b3079" providerId="AD" clId="Web-{D51347F7-C869-48F8-881C-F14D5BB80B97}"/>
    <pc:docChg chg="modSld">
      <pc:chgData name="Eva Eriksson" userId="S::evae_cc.au.dk#ext#@chalmers.onmicrosoft.com::78c28a7c-d92e-4728-bbd8-f2ac1b5b3079" providerId="AD" clId="Web-{D51347F7-C869-48F8-881C-F14D5BB80B97}" dt="2022-09-28T18:33:31.181" v="9" actId="20577"/>
      <pc:docMkLst>
        <pc:docMk/>
      </pc:docMkLst>
      <pc:sldChg chg="modSp">
        <pc:chgData name="Eva Eriksson" userId="S::evae_cc.au.dk#ext#@chalmers.onmicrosoft.com::78c28a7c-d92e-4728-bbd8-f2ac1b5b3079" providerId="AD" clId="Web-{D51347F7-C869-48F8-881C-F14D5BB80B97}" dt="2022-09-28T18:33:31.181" v="9" actId="20577"/>
        <pc:sldMkLst>
          <pc:docMk/>
          <pc:sldMk cId="1309574166" sldId="644"/>
        </pc:sldMkLst>
        <pc:spChg chg="mod">
          <ac:chgData name="Eva Eriksson" userId="S::evae_cc.au.dk#ext#@chalmers.onmicrosoft.com::78c28a7c-d92e-4728-bbd8-f2ac1b5b3079" providerId="AD" clId="Web-{D51347F7-C869-48F8-881C-F14D5BB80B97}" dt="2022-09-28T18:33:31.181" v="9" actId="20577"/>
          <ac:spMkLst>
            <pc:docMk/>
            <pc:sldMk cId="1309574166" sldId="644"/>
            <ac:spMk id="2" creationId="{22B41309-FAAF-446F-8119-4FD5006F27F6}"/>
          </ac:spMkLst>
        </pc:spChg>
      </pc:sldChg>
    </pc:docChg>
  </pc:docChgLst>
  <pc:docChgLst>
    <pc:chgData name="Eva Eriksson" userId="S::evae_cc.au.dk#ext#@chalmers.onmicrosoft.com::78c28a7c-d92e-4728-bbd8-f2ac1b5b3079" providerId="AD" clId="Web-{AE2328FF-7606-4FDF-A976-05278795B978}"/>
    <pc:docChg chg="modSld sldOrd">
      <pc:chgData name="Eva Eriksson" userId="S::evae_cc.au.dk#ext#@chalmers.onmicrosoft.com::78c28a7c-d92e-4728-bbd8-f2ac1b5b3079" providerId="AD" clId="Web-{AE2328FF-7606-4FDF-A976-05278795B978}" dt="2022-08-23T12:32:40.071" v="164" actId="20577"/>
      <pc:docMkLst>
        <pc:docMk/>
      </pc:docMkLst>
      <pc:sldChg chg="modSp">
        <pc:chgData name="Eva Eriksson" userId="S::evae_cc.au.dk#ext#@chalmers.onmicrosoft.com::78c28a7c-d92e-4728-bbd8-f2ac1b5b3079" providerId="AD" clId="Web-{AE2328FF-7606-4FDF-A976-05278795B978}" dt="2022-08-23T12:20:39.207" v="0"/>
        <pc:sldMkLst>
          <pc:docMk/>
          <pc:sldMk cId="1604020350" sldId="340"/>
        </pc:sldMkLst>
        <pc:spChg chg="mod">
          <ac:chgData name="Eva Eriksson" userId="S::evae_cc.au.dk#ext#@chalmers.onmicrosoft.com::78c28a7c-d92e-4728-bbd8-f2ac1b5b3079" providerId="AD" clId="Web-{AE2328FF-7606-4FDF-A976-05278795B978}" dt="2022-08-23T12:20:39.207" v="0"/>
          <ac:spMkLst>
            <pc:docMk/>
            <pc:sldMk cId="1604020350" sldId="340"/>
            <ac:spMk id="2" creationId="{0F1AC529-6C1F-4968-A6CE-7E3AE2A74382}"/>
          </ac:spMkLst>
        </pc:spChg>
      </pc:sldChg>
      <pc:sldChg chg="delSp modSp ord">
        <pc:chgData name="Eva Eriksson" userId="S::evae_cc.au.dk#ext#@chalmers.onmicrosoft.com::78c28a7c-d92e-4728-bbd8-f2ac1b5b3079" providerId="AD" clId="Web-{AE2328FF-7606-4FDF-A976-05278795B978}" dt="2022-08-23T12:22:22.447" v="5"/>
        <pc:sldMkLst>
          <pc:docMk/>
          <pc:sldMk cId="319106302" sldId="646"/>
        </pc:sldMkLst>
        <pc:spChg chg="mod">
          <ac:chgData name="Eva Eriksson" userId="S::evae_cc.au.dk#ext#@chalmers.onmicrosoft.com::78c28a7c-d92e-4728-bbd8-f2ac1b5b3079" providerId="AD" clId="Web-{AE2328FF-7606-4FDF-A976-05278795B978}" dt="2022-08-23T12:21:47.961" v="2" actId="14100"/>
          <ac:spMkLst>
            <pc:docMk/>
            <pc:sldMk cId="319106302" sldId="646"/>
            <ac:spMk id="3" creationId="{00000000-0000-0000-0000-000000000000}"/>
          </ac:spMkLst>
        </pc:spChg>
        <pc:picChg chg="del">
          <ac:chgData name="Eva Eriksson" userId="S::evae_cc.au.dk#ext#@chalmers.onmicrosoft.com::78c28a7c-d92e-4728-bbd8-f2ac1b5b3079" providerId="AD" clId="Web-{AE2328FF-7606-4FDF-A976-05278795B978}" dt="2022-08-23T12:21:51.711" v="3"/>
          <ac:picMkLst>
            <pc:docMk/>
            <pc:sldMk cId="319106302" sldId="646"/>
            <ac:picMk id="6" creationId="{00000000-0000-0000-0000-000000000000}"/>
          </ac:picMkLst>
        </pc:picChg>
        <pc:picChg chg="del">
          <ac:chgData name="Eva Eriksson" userId="S::evae_cc.au.dk#ext#@chalmers.onmicrosoft.com::78c28a7c-d92e-4728-bbd8-f2ac1b5b3079" providerId="AD" clId="Web-{AE2328FF-7606-4FDF-A976-05278795B978}" dt="2022-08-23T12:21:53.992" v="4"/>
          <ac:picMkLst>
            <pc:docMk/>
            <pc:sldMk cId="319106302" sldId="646"/>
            <ac:picMk id="7" creationId="{00000000-0000-0000-0000-000000000000}"/>
          </ac:picMkLst>
        </pc:picChg>
      </pc:sldChg>
      <pc:sldChg chg="modSp">
        <pc:chgData name="Eva Eriksson" userId="S::evae_cc.au.dk#ext#@chalmers.onmicrosoft.com::78c28a7c-d92e-4728-bbd8-f2ac1b5b3079" providerId="AD" clId="Web-{AE2328FF-7606-4FDF-A976-05278795B978}" dt="2022-08-23T12:23:30.794" v="17" actId="1076"/>
        <pc:sldMkLst>
          <pc:docMk/>
          <pc:sldMk cId="1214520658" sldId="647"/>
        </pc:sldMkLst>
        <pc:spChg chg="mod">
          <ac:chgData name="Eva Eriksson" userId="S::evae_cc.au.dk#ext#@chalmers.onmicrosoft.com::78c28a7c-d92e-4728-bbd8-f2ac1b5b3079" providerId="AD" clId="Web-{AE2328FF-7606-4FDF-A976-05278795B978}" dt="2022-08-23T12:22:47.167" v="9" actId="20577"/>
          <ac:spMkLst>
            <pc:docMk/>
            <pc:sldMk cId="1214520658" sldId="647"/>
            <ac:spMk id="3" creationId="{00000000-0000-0000-0000-000000000000}"/>
          </ac:spMkLst>
        </pc:spChg>
        <pc:picChg chg="mod">
          <ac:chgData name="Eva Eriksson" userId="S::evae_cc.au.dk#ext#@chalmers.onmicrosoft.com::78c28a7c-d92e-4728-bbd8-f2ac1b5b3079" providerId="AD" clId="Web-{AE2328FF-7606-4FDF-A976-05278795B978}" dt="2022-08-23T12:23:30.794" v="17" actId="1076"/>
          <ac:picMkLst>
            <pc:docMk/>
            <pc:sldMk cId="1214520658" sldId="647"/>
            <ac:picMk id="4" creationId="{35EF6EFF-CEF3-42F0-894E-D7B9CA904200}"/>
          </ac:picMkLst>
        </pc:picChg>
        <pc:picChg chg="mod">
          <ac:chgData name="Eva Eriksson" userId="S::evae_cc.au.dk#ext#@chalmers.onmicrosoft.com::78c28a7c-d92e-4728-bbd8-f2ac1b5b3079" providerId="AD" clId="Web-{AE2328FF-7606-4FDF-A976-05278795B978}" dt="2022-08-23T12:23:23.840" v="16" actId="1076"/>
          <ac:picMkLst>
            <pc:docMk/>
            <pc:sldMk cId="1214520658" sldId="647"/>
            <ac:picMk id="5" creationId="{BAC3FDBA-FF1D-4CA1-ACE4-2C97BB2FAA7E}"/>
          </ac:picMkLst>
        </pc:picChg>
        <pc:picChg chg="mod">
          <ac:chgData name="Eva Eriksson" userId="S::evae_cc.au.dk#ext#@chalmers.onmicrosoft.com::78c28a7c-d92e-4728-bbd8-f2ac1b5b3079" providerId="AD" clId="Web-{AE2328FF-7606-4FDF-A976-05278795B978}" dt="2022-08-23T12:23:19.543" v="15" actId="1076"/>
          <ac:picMkLst>
            <pc:docMk/>
            <pc:sldMk cId="1214520658" sldId="647"/>
            <ac:picMk id="6" creationId="{2C6F26FB-170D-484A-A291-117FE8FF1DAF}"/>
          </ac:picMkLst>
        </pc:picChg>
      </pc:sldChg>
      <pc:sldChg chg="modSp">
        <pc:chgData name="Eva Eriksson" userId="S::evae_cc.au.dk#ext#@chalmers.onmicrosoft.com::78c28a7c-d92e-4728-bbd8-f2ac1b5b3079" providerId="AD" clId="Web-{AE2328FF-7606-4FDF-A976-05278795B978}" dt="2022-08-23T12:26:50.991" v="43" actId="20577"/>
        <pc:sldMkLst>
          <pc:docMk/>
          <pc:sldMk cId="1924524560" sldId="648"/>
        </pc:sldMkLst>
        <pc:spChg chg="mod">
          <ac:chgData name="Eva Eriksson" userId="S::evae_cc.au.dk#ext#@chalmers.onmicrosoft.com::78c28a7c-d92e-4728-bbd8-f2ac1b5b3079" providerId="AD" clId="Web-{AE2328FF-7606-4FDF-A976-05278795B978}" dt="2022-08-23T12:26:20.271" v="35" actId="20577"/>
          <ac:spMkLst>
            <pc:docMk/>
            <pc:sldMk cId="1924524560" sldId="648"/>
            <ac:spMk id="5" creationId="{00000000-0000-0000-0000-000000000000}"/>
          </ac:spMkLst>
        </pc:spChg>
        <pc:spChg chg="mod">
          <ac:chgData name="Eva Eriksson" userId="S::evae_cc.au.dk#ext#@chalmers.onmicrosoft.com::78c28a7c-d92e-4728-bbd8-f2ac1b5b3079" providerId="AD" clId="Web-{AE2328FF-7606-4FDF-A976-05278795B978}" dt="2022-08-23T12:26:50.991" v="43" actId="20577"/>
          <ac:spMkLst>
            <pc:docMk/>
            <pc:sldMk cId="1924524560" sldId="648"/>
            <ac:spMk id="6" creationId="{00000000-0000-0000-0000-000000000000}"/>
          </ac:spMkLst>
        </pc:spChg>
      </pc:sldChg>
      <pc:sldChg chg="addSp modSp mod modClrScheme chgLayout">
        <pc:chgData name="Eva Eriksson" userId="S::evae_cc.au.dk#ext#@chalmers.onmicrosoft.com::78c28a7c-d92e-4728-bbd8-f2ac1b5b3079" providerId="AD" clId="Web-{AE2328FF-7606-4FDF-A976-05278795B978}" dt="2022-08-23T12:25:42.457" v="27" actId="20577"/>
        <pc:sldMkLst>
          <pc:docMk/>
          <pc:sldMk cId="4166295118" sldId="651"/>
        </pc:sldMkLst>
        <pc:spChg chg="mod ord">
          <ac:chgData name="Eva Eriksson" userId="S::evae_cc.au.dk#ext#@chalmers.onmicrosoft.com::78c28a7c-d92e-4728-bbd8-f2ac1b5b3079" providerId="AD" clId="Web-{AE2328FF-7606-4FDF-A976-05278795B978}" dt="2022-08-23T12:24:59.455" v="21"/>
          <ac:spMkLst>
            <pc:docMk/>
            <pc:sldMk cId="4166295118" sldId="651"/>
            <ac:spMk id="2" creationId="{00000000-0000-0000-0000-000000000000}"/>
          </ac:spMkLst>
        </pc:spChg>
        <pc:spChg chg="mod ord">
          <ac:chgData name="Eva Eriksson" userId="S::evae_cc.au.dk#ext#@chalmers.onmicrosoft.com::78c28a7c-d92e-4728-bbd8-f2ac1b5b3079" providerId="AD" clId="Web-{AE2328FF-7606-4FDF-A976-05278795B978}" dt="2022-08-23T12:24:59.455" v="21"/>
          <ac:spMkLst>
            <pc:docMk/>
            <pc:sldMk cId="4166295118" sldId="651"/>
            <ac:spMk id="3" creationId="{00000000-0000-0000-0000-000000000000}"/>
          </ac:spMkLst>
        </pc:spChg>
        <pc:spChg chg="add mod ord">
          <ac:chgData name="Eva Eriksson" userId="S::evae_cc.au.dk#ext#@chalmers.onmicrosoft.com::78c28a7c-d92e-4728-bbd8-f2ac1b5b3079" providerId="AD" clId="Web-{AE2328FF-7606-4FDF-A976-05278795B978}" dt="2022-08-23T12:25:42.457" v="27" actId="20577"/>
          <ac:spMkLst>
            <pc:docMk/>
            <pc:sldMk cId="4166295118" sldId="651"/>
            <ac:spMk id="4" creationId="{105D1114-AADF-2945-7533-3CD5547903BB}"/>
          </ac:spMkLst>
        </pc:spChg>
      </pc:sldChg>
      <pc:sldChg chg="modSp">
        <pc:chgData name="Eva Eriksson" userId="S::evae_cc.au.dk#ext#@chalmers.onmicrosoft.com::78c28a7c-d92e-4728-bbd8-f2ac1b5b3079" providerId="AD" clId="Web-{AE2328FF-7606-4FDF-A976-05278795B978}" dt="2022-08-23T12:27:56.979" v="45" actId="20577"/>
        <pc:sldMkLst>
          <pc:docMk/>
          <pc:sldMk cId="1006046376" sldId="656"/>
        </pc:sldMkLst>
        <pc:spChg chg="mod">
          <ac:chgData name="Eva Eriksson" userId="S::evae_cc.au.dk#ext#@chalmers.onmicrosoft.com::78c28a7c-d92e-4728-bbd8-f2ac1b5b3079" providerId="AD" clId="Web-{AE2328FF-7606-4FDF-A976-05278795B978}" dt="2022-08-23T12:27:56.979" v="45" actId="20577"/>
          <ac:spMkLst>
            <pc:docMk/>
            <pc:sldMk cId="1006046376" sldId="656"/>
            <ac:spMk id="4" creationId="{24FBC43A-090E-453A-9C91-B200AE760249}"/>
          </ac:spMkLst>
        </pc:spChg>
      </pc:sldChg>
      <pc:sldChg chg="addSp delSp modSp">
        <pc:chgData name="Eva Eriksson" userId="S::evae_cc.au.dk#ext#@chalmers.onmicrosoft.com::78c28a7c-d92e-4728-bbd8-f2ac1b5b3079" providerId="AD" clId="Web-{AE2328FF-7606-4FDF-A976-05278795B978}" dt="2022-08-23T12:32:40.071" v="164" actId="20577"/>
        <pc:sldMkLst>
          <pc:docMk/>
          <pc:sldMk cId="3374573861" sldId="661"/>
        </pc:sldMkLst>
        <pc:spChg chg="mod">
          <ac:chgData name="Eva Eriksson" userId="S::evae_cc.au.dk#ext#@chalmers.onmicrosoft.com::78c28a7c-d92e-4728-bbd8-f2ac1b5b3079" providerId="AD" clId="Web-{AE2328FF-7606-4FDF-A976-05278795B978}" dt="2022-08-23T12:30:38.768" v="121" actId="20577"/>
          <ac:spMkLst>
            <pc:docMk/>
            <pc:sldMk cId="3374573861" sldId="661"/>
            <ac:spMk id="4" creationId="{5986D8ED-088C-475E-A378-C648507797AA}"/>
          </ac:spMkLst>
        </pc:spChg>
        <pc:spChg chg="add del mod">
          <ac:chgData name="Eva Eriksson" userId="S::evae_cc.au.dk#ext#@chalmers.onmicrosoft.com::78c28a7c-d92e-4728-bbd8-f2ac1b5b3079" providerId="AD" clId="Web-{AE2328FF-7606-4FDF-A976-05278795B978}" dt="2022-08-23T12:32:40.071" v="164" actId="20577"/>
          <ac:spMkLst>
            <pc:docMk/>
            <pc:sldMk cId="3374573861" sldId="661"/>
            <ac:spMk id="8" creationId="{5151A31E-653B-0523-2F19-938D49DD4431}"/>
          </ac:spMkLst>
        </pc:spChg>
      </pc:sldChg>
      <pc:sldChg chg="modSp">
        <pc:chgData name="Eva Eriksson" userId="S::evae_cc.au.dk#ext#@chalmers.onmicrosoft.com::78c28a7c-d92e-4728-bbd8-f2ac1b5b3079" providerId="AD" clId="Web-{AE2328FF-7606-4FDF-A976-05278795B978}" dt="2022-08-23T12:20:44.036" v="1"/>
        <pc:sldMkLst>
          <pc:docMk/>
          <pc:sldMk cId="2690582536" sldId="672"/>
        </pc:sldMkLst>
        <pc:spChg chg="mod">
          <ac:chgData name="Eva Eriksson" userId="S::evae_cc.au.dk#ext#@chalmers.onmicrosoft.com::78c28a7c-d92e-4728-bbd8-f2ac1b5b3079" providerId="AD" clId="Web-{AE2328FF-7606-4FDF-A976-05278795B978}" dt="2022-08-23T12:20:44.036" v="1"/>
          <ac:spMkLst>
            <pc:docMk/>
            <pc:sldMk cId="2690582536" sldId="672"/>
            <ac:spMk id="2" creationId="{D55C67CA-2825-6FBE-28FD-B6BD5C0BF377}"/>
          </ac:spMkLst>
        </pc:spChg>
      </pc:sldChg>
    </pc:docChg>
  </pc:docChgLst>
  <pc:docChgLst>
    <pc:chgData name="Eva Eriksson" userId="87606256-1f63-48fa-8a9c-5f271b2048d0" providerId="ADAL" clId="{44B8306D-0DE7-4A0F-BFA1-4088D53B4B6D}"/>
    <pc:docChg chg="undo custSel addSld delSld modSld sldOrd">
      <pc:chgData name="Eva Eriksson" userId="87606256-1f63-48fa-8a9c-5f271b2048d0" providerId="ADAL" clId="{44B8306D-0DE7-4A0F-BFA1-4088D53B4B6D}" dt="2022-12-23T07:56:11.747" v="890"/>
      <pc:docMkLst>
        <pc:docMk/>
      </pc:docMkLst>
      <pc:sldChg chg="modSp mod">
        <pc:chgData name="Eva Eriksson" userId="87606256-1f63-48fa-8a9c-5f271b2048d0" providerId="ADAL" clId="{44B8306D-0DE7-4A0F-BFA1-4088D53B4B6D}" dt="2022-12-23T07:55:11.474" v="888" actId="255"/>
        <pc:sldMkLst>
          <pc:docMk/>
          <pc:sldMk cId="3748678086" sldId="594"/>
        </pc:sldMkLst>
        <pc:spChg chg="mod">
          <ac:chgData name="Eva Eriksson" userId="87606256-1f63-48fa-8a9c-5f271b2048d0" providerId="ADAL" clId="{44B8306D-0DE7-4A0F-BFA1-4088D53B4B6D}" dt="2022-12-23T07:55:06.403" v="887" actId="255"/>
          <ac:spMkLst>
            <pc:docMk/>
            <pc:sldMk cId="3748678086" sldId="594"/>
            <ac:spMk id="8" creationId="{0B52767E-DB9F-4F91-8510-7F3EB81A797C}"/>
          </ac:spMkLst>
        </pc:spChg>
        <pc:spChg chg="mod">
          <ac:chgData name="Eva Eriksson" userId="87606256-1f63-48fa-8a9c-5f271b2048d0" providerId="ADAL" clId="{44B8306D-0DE7-4A0F-BFA1-4088D53B4B6D}" dt="2022-12-23T07:55:11.474" v="888" actId="255"/>
          <ac:spMkLst>
            <pc:docMk/>
            <pc:sldMk cId="3748678086" sldId="594"/>
            <ac:spMk id="10" creationId="{CFBAC421-41DD-4FFB-A827-3E9A941F14B1}"/>
          </ac:spMkLst>
        </pc:spChg>
      </pc:sldChg>
      <pc:sldChg chg="modSp mod">
        <pc:chgData name="Eva Eriksson" userId="87606256-1f63-48fa-8a9c-5f271b2048d0" providerId="ADAL" clId="{44B8306D-0DE7-4A0F-BFA1-4088D53B4B6D}" dt="2022-12-23T07:53:03.734" v="843" actId="5793"/>
        <pc:sldMkLst>
          <pc:docMk/>
          <pc:sldMk cId="1354715533" sldId="598"/>
        </pc:sldMkLst>
        <pc:spChg chg="mod">
          <ac:chgData name="Eva Eriksson" userId="87606256-1f63-48fa-8a9c-5f271b2048d0" providerId="ADAL" clId="{44B8306D-0DE7-4A0F-BFA1-4088D53B4B6D}" dt="2022-12-23T07:53:03.734" v="843" actId="5793"/>
          <ac:spMkLst>
            <pc:docMk/>
            <pc:sldMk cId="1354715533" sldId="598"/>
            <ac:spMk id="3" creationId="{B8A9549F-0D95-4124-B5D4-75B1F87F5FC5}"/>
          </ac:spMkLst>
        </pc:spChg>
      </pc:sldChg>
      <pc:sldChg chg="modSp mod">
        <pc:chgData name="Eva Eriksson" userId="87606256-1f63-48fa-8a9c-5f271b2048d0" providerId="ADAL" clId="{44B8306D-0DE7-4A0F-BFA1-4088D53B4B6D}" dt="2022-12-22T15:41:32.661" v="251" actId="20577"/>
        <pc:sldMkLst>
          <pc:docMk/>
          <pc:sldMk cId="3983562046" sldId="600"/>
        </pc:sldMkLst>
        <pc:spChg chg="mod">
          <ac:chgData name="Eva Eriksson" userId="87606256-1f63-48fa-8a9c-5f271b2048d0" providerId="ADAL" clId="{44B8306D-0DE7-4A0F-BFA1-4088D53B4B6D}" dt="2022-12-22T15:41:32.661" v="251" actId="20577"/>
          <ac:spMkLst>
            <pc:docMk/>
            <pc:sldMk cId="3983562046" sldId="600"/>
            <ac:spMk id="3" creationId="{00000000-0000-0000-0000-000000000000}"/>
          </ac:spMkLst>
        </pc:spChg>
      </pc:sldChg>
      <pc:sldChg chg="modSp mod">
        <pc:chgData name="Eva Eriksson" userId="87606256-1f63-48fa-8a9c-5f271b2048d0" providerId="ADAL" clId="{44B8306D-0DE7-4A0F-BFA1-4088D53B4B6D}" dt="2022-12-22T15:55:37.477" v="415" actId="20577"/>
        <pc:sldMkLst>
          <pc:docMk/>
          <pc:sldMk cId="120638446" sldId="604"/>
        </pc:sldMkLst>
        <pc:spChg chg="mod">
          <ac:chgData name="Eva Eriksson" userId="87606256-1f63-48fa-8a9c-5f271b2048d0" providerId="ADAL" clId="{44B8306D-0DE7-4A0F-BFA1-4088D53B4B6D}" dt="2022-12-22T15:55:37.477" v="415" actId="20577"/>
          <ac:spMkLst>
            <pc:docMk/>
            <pc:sldMk cId="120638446" sldId="604"/>
            <ac:spMk id="3" creationId="{00000000-0000-0000-0000-000000000000}"/>
          </ac:spMkLst>
        </pc:spChg>
        <pc:spChg chg="mod">
          <ac:chgData name="Eva Eriksson" userId="87606256-1f63-48fa-8a9c-5f271b2048d0" providerId="ADAL" clId="{44B8306D-0DE7-4A0F-BFA1-4088D53B4B6D}" dt="2022-12-22T15:53:59.496" v="316" actId="20577"/>
          <ac:spMkLst>
            <pc:docMk/>
            <pc:sldMk cId="120638446" sldId="604"/>
            <ac:spMk id="6" creationId="{00000000-0000-0000-0000-000000000000}"/>
          </ac:spMkLst>
        </pc:spChg>
      </pc:sldChg>
      <pc:sldChg chg="modSp mod ord">
        <pc:chgData name="Eva Eriksson" userId="87606256-1f63-48fa-8a9c-5f271b2048d0" providerId="ADAL" clId="{44B8306D-0DE7-4A0F-BFA1-4088D53B4B6D}" dt="2022-12-23T07:53:54.200" v="863" actId="20577"/>
        <pc:sldMkLst>
          <pc:docMk/>
          <pc:sldMk cId="4294947725" sldId="605"/>
        </pc:sldMkLst>
        <pc:spChg chg="mod">
          <ac:chgData name="Eva Eriksson" userId="87606256-1f63-48fa-8a9c-5f271b2048d0" providerId="ADAL" clId="{44B8306D-0DE7-4A0F-BFA1-4088D53B4B6D}" dt="2022-12-23T07:53:54.200" v="863" actId="20577"/>
          <ac:spMkLst>
            <pc:docMk/>
            <pc:sldMk cId="4294947725" sldId="605"/>
            <ac:spMk id="2" creationId="{D1F82D69-90F5-45DD-87EC-F4AF74DED13E}"/>
          </ac:spMkLst>
        </pc:spChg>
      </pc:sldChg>
      <pc:sldChg chg="modSp mod ord">
        <pc:chgData name="Eva Eriksson" userId="87606256-1f63-48fa-8a9c-5f271b2048d0" providerId="ADAL" clId="{44B8306D-0DE7-4A0F-BFA1-4088D53B4B6D}" dt="2022-12-23T07:54:33.528" v="886"/>
        <pc:sldMkLst>
          <pc:docMk/>
          <pc:sldMk cId="78341769" sldId="606"/>
        </pc:sldMkLst>
        <pc:spChg chg="mod">
          <ac:chgData name="Eva Eriksson" userId="87606256-1f63-48fa-8a9c-5f271b2048d0" providerId="ADAL" clId="{44B8306D-0DE7-4A0F-BFA1-4088D53B4B6D}" dt="2022-12-23T07:54:33.528" v="886"/>
          <ac:spMkLst>
            <pc:docMk/>
            <pc:sldMk cId="78341769" sldId="606"/>
            <ac:spMk id="2" creationId="{CFDA9DD8-3AB6-414D-AE97-1C3CC4D8C390}"/>
          </ac:spMkLst>
        </pc:spChg>
        <pc:spChg chg="mod">
          <ac:chgData name="Eva Eriksson" userId="87606256-1f63-48fa-8a9c-5f271b2048d0" providerId="ADAL" clId="{44B8306D-0DE7-4A0F-BFA1-4088D53B4B6D}" dt="2022-12-23T07:54:14.285" v="885" actId="20577"/>
          <ac:spMkLst>
            <pc:docMk/>
            <pc:sldMk cId="78341769" sldId="606"/>
            <ac:spMk id="3" creationId="{906FA451-C1C2-4EAC-8914-96E0DF3A401F}"/>
          </ac:spMkLst>
        </pc:spChg>
      </pc:sldChg>
      <pc:sldChg chg="addSp delSp modSp mod">
        <pc:chgData name="Eva Eriksson" userId="87606256-1f63-48fa-8a9c-5f271b2048d0" providerId="ADAL" clId="{44B8306D-0DE7-4A0F-BFA1-4088D53B4B6D}" dt="2022-12-23T07:51:29.064" v="836" actId="14100"/>
        <pc:sldMkLst>
          <pc:docMk/>
          <pc:sldMk cId="1436666774" sldId="609"/>
        </pc:sldMkLst>
        <pc:spChg chg="add del mod">
          <ac:chgData name="Eva Eriksson" userId="87606256-1f63-48fa-8a9c-5f271b2048d0" providerId="ADAL" clId="{44B8306D-0DE7-4A0F-BFA1-4088D53B4B6D}" dt="2022-12-23T07:50:12.775" v="655"/>
          <ac:spMkLst>
            <pc:docMk/>
            <pc:sldMk cId="1436666774" sldId="609"/>
            <ac:spMk id="5" creationId="{15527772-A68B-402B-A417-4735135C3930}"/>
          </ac:spMkLst>
        </pc:spChg>
        <pc:spChg chg="add del mod">
          <ac:chgData name="Eva Eriksson" userId="87606256-1f63-48fa-8a9c-5f271b2048d0" providerId="ADAL" clId="{44B8306D-0DE7-4A0F-BFA1-4088D53B4B6D}" dt="2022-12-23T07:51:29.064" v="836" actId="14100"/>
          <ac:spMkLst>
            <pc:docMk/>
            <pc:sldMk cId="1436666774" sldId="609"/>
            <ac:spMk id="7" creationId="{D76DB84C-5CB6-44F1-8B2E-3EE645ECCB8F}"/>
          </ac:spMkLst>
        </pc:spChg>
        <pc:spChg chg="del">
          <ac:chgData name="Eva Eriksson" userId="87606256-1f63-48fa-8a9c-5f271b2048d0" providerId="ADAL" clId="{44B8306D-0DE7-4A0F-BFA1-4088D53B4B6D}" dt="2022-12-23T07:50:29.546" v="661" actId="478"/>
          <ac:spMkLst>
            <pc:docMk/>
            <pc:sldMk cId="1436666774" sldId="609"/>
            <ac:spMk id="8" creationId="{18930B2E-B1BD-4597-B3AF-26F30B418BC9}"/>
          </ac:spMkLst>
        </pc:spChg>
        <pc:spChg chg="add del mod">
          <ac:chgData name="Eva Eriksson" userId="87606256-1f63-48fa-8a9c-5f271b2048d0" providerId="ADAL" clId="{44B8306D-0DE7-4A0F-BFA1-4088D53B4B6D}" dt="2022-12-23T07:50:38.758" v="663"/>
          <ac:spMkLst>
            <pc:docMk/>
            <pc:sldMk cId="1436666774" sldId="609"/>
            <ac:spMk id="12" creationId="{44BFCA20-3400-4D2A-B94F-5F53F32BBAE4}"/>
          </ac:spMkLst>
        </pc:spChg>
        <pc:picChg chg="del">
          <ac:chgData name="Eva Eriksson" userId="87606256-1f63-48fa-8a9c-5f271b2048d0" providerId="ADAL" clId="{44B8306D-0DE7-4A0F-BFA1-4088D53B4B6D}" dt="2022-12-23T07:49:59.186" v="654" actId="478"/>
          <ac:picMkLst>
            <pc:docMk/>
            <pc:sldMk cId="1436666774" sldId="609"/>
            <ac:picMk id="6" creationId="{423384AE-2F5D-4C78-9ADC-19C88832FB96}"/>
          </ac:picMkLst>
        </pc:picChg>
        <pc:picChg chg="add del mod">
          <ac:chgData name="Eva Eriksson" userId="87606256-1f63-48fa-8a9c-5f271b2048d0" providerId="ADAL" clId="{44B8306D-0DE7-4A0F-BFA1-4088D53B4B6D}" dt="2022-12-23T07:50:31.346" v="662" actId="478"/>
          <ac:picMkLst>
            <pc:docMk/>
            <pc:sldMk cId="1436666774" sldId="609"/>
            <ac:picMk id="10" creationId="{FA7F97FA-149D-4C2C-B73C-5F93EAF1A9A2}"/>
          </ac:picMkLst>
        </pc:picChg>
        <pc:picChg chg="add mod">
          <ac:chgData name="Eva Eriksson" userId="87606256-1f63-48fa-8a9c-5f271b2048d0" providerId="ADAL" clId="{44B8306D-0DE7-4A0F-BFA1-4088D53B4B6D}" dt="2022-12-23T07:50:39.210" v="665" actId="962"/>
          <ac:picMkLst>
            <pc:docMk/>
            <pc:sldMk cId="1436666774" sldId="609"/>
            <ac:picMk id="14" creationId="{738D00AE-07FB-445B-B8FC-BF231C1E9795}"/>
          </ac:picMkLst>
        </pc:picChg>
      </pc:sldChg>
      <pc:sldChg chg="ord">
        <pc:chgData name="Eva Eriksson" userId="87606256-1f63-48fa-8a9c-5f271b2048d0" providerId="ADAL" clId="{44B8306D-0DE7-4A0F-BFA1-4088D53B4B6D}" dt="2022-12-23T07:56:11.747" v="890"/>
        <pc:sldMkLst>
          <pc:docMk/>
          <pc:sldMk cId="1309574166" sldId="644"/>
        </pc:sldMkLst>
      </pc:sldChg>
      <pc:sldChg chg="ord">
        <pc:chgData name="Eva Eriksson" userId="87606256-1f63-48fa-8a9c-5f271b2048d0" providerId="ADAL" clId="{44B8306D-0DE7-4A0F-BFA1-4088D53B4B6D}" dt="2022-12-23T07:34:41.376" v="451"/>
        <pc:sldMkLst>
          <pc:docMk/>
          <pc:sldMk cId="533199953" sldId="645"/>
        </pc:sldMkLst>
      </pc:sldChg>
      <pc:sldChg chg="modSp mod">
        <pc:chgData name="Eva Eriksson" userId="87606256-1f63-48fa-8a9c-5f271b2048d0" providerId="ADAL" clId="{44B8306D-0DE7-4A0F-BFA1-4088D53B4B6D}" dt="2022-12-23T07:35:47.389" v="475" actId="5793"/>
        <pc:sldMkLst>
          <pc:docMk/>
          <pc:sldMk cId="319106302" sldId="646"/>
        </pc:sldMkLst>
        <pc:spChg chg="mod">
          <ac:chgData name="Eva Eriksson" userId="87606256-1f63-48fa-8a9c-5f271b2048d0" providerId="ADAL" clId="{44B8306D-0DE7-4A0F-BFA1-4088D53B4B6D}" dt="2022-12-23T07:35:47.389" v="475" actId="5793"/>
          <ac:spMkLst>
            <pc:docMk/>
            <pc:sldMk cId="319106302" sldId="646"/>
            <ac:spMk id="3" creationId="{00000000-0000-0000-0000-000000000000}"/>
          </ac:spMkLst>
        </pc:spChg>
      </pc:sldChg>
      <pc:sldChg chg="del">
        <pc:chgData name="Eva Eriksson" userId="87606256-1f63-48fa-8a9c-5f271b2048d0" providerId="ADAL" clId="{44B8306D-0DE7-4A0F-BFA1-4088D53B4B6D}" dt="2022-12-23T07:37:08.565" v="476" actId="47"/>
        <pc:sldMkLst>
          <pc:docMk/>
          <pc:sldMk cId="1924524560" sldId="648"/>
        </pc:sldMkLst>
      </pc:sldChg>
      <pc:sldChg chg="modSp mod">
        <pc:chgData name="Eva Eriksson" userId="87606256-1f63-48fa-8a9c-5f271b2048d0" providerId="ADAL" clId="{44B8306D-0DE7-4A0F-BFA1-4088D53B4B6D}" dt="2022-12-23T07:38:34.742" v="594" actId="20577"/>
        <pc:sldMkLst>
          <pc:docMk/>
          <pc:sldMk cId="425563104" sldId="649"/>
        </pc:sldMkLst>
        <pc:spChg chg="mod">
          <ac:chgData name="Eva Eriksson" userId="87606256-1f63-48fa-8a9c-5f271b2048d0" providerId="ADAL" clId="{44B8306D-0DE7-4A0F-BFA1-4088D53B4B6D}" dt="2022-12-23T07:38:34.742" v="594" actId="20577"/>
          <ac:spMkLst>
            <pc:docMk/>
            <pc:sldMk cId="425563104" sldId="649"/>
            <ac:spMk id="3" creationId="{00000000-0000-0000-0000-000000000000}"/>
          </ac:spMkLst>
        </pc:spChg>
      </pc:sldChg>
      <pc:sldChg chg="addSp delSp modSp del mod">
        <pc:chgData name="Eva Eriksson" userId="87606256-1f63-48fa-8a9c-5f271b2048d0" providerId="ADAL" clId="{44B8306D-0DE7-4A0F-BFA1-4088D53B4B6D}" dt="2022-12-23T07:39:38.911" v="595" actId="47"/>
        <pc:sldMkLst>
          <pc:docMk/>
          <pc:sldMk cId="4166295118" sldId="651"/>
        </pc:sldMkLst>
        <pc:spChg chg="del mod">
          <ac:chgData name="Eva Eriksson" userId="87606256-1f63-48fa-8a9c-5f271b2048d0" providerId="ADAL" clId="{44B8306D-0DE7-4A0F-BFA1-4088D53B4B6D}" dt="2022-12-22T16:03:49.799" v="448" actId="478"/>
          <ac:spMkLst>
            <pc:docMk/>
            <pc:sldMk cId="4166295118" sldId="651"/>
            <ac:spMk id="4" creationId="{105D1114-AADF-2945-7533-3CD5547903BB}"/>
          </ac:spMkLst>
        </pc:spChg>
        <pc:spChg chg="add del mod">
          <ac:chgData name="Eva Eriksson" userId="87606256-1f63-48fa-8a9c-5f271b2048d0" providerId="ADAL" clId="{44B8306D-0DE7-4A0F-BFA1-4088D53B4B6D}" dt="2022-12-22T16:04:21.344" v="449" actId="478"/>
          <ac:spMkLst>
            <pc:docMk/>
            <pc:sldMk cId="4166295118" sldId="651"/>
            <ac:spMk id="6" creationId="{AF7EBAB0-91CC-4BC6-B1BE-7F50929FE8A7}"/>
          </ac:spMkLst>
        </pc:spChg>
      </pc:sldChg>
      <pc:sldChg chg="del">
        <pc:chgData name="Eva Eriksson" userId="87606256-1f63-48fa-8a9c-5f271b2048d0" providerId="ADAL" clId="{44B8306D-0DE7-4A0F-BFA1-4088D53B4B6D}" dt="2022-12-23T07:41:53.633" v="616" actId="47"/>
        <pc:sldMkLst>
          <pc:docMk/>
          <pc:sldMk cId="2699272419" sldId="652"/>
        </pc:sldMkLst>
      </pc:sldChg>
      <pc:sldChg chg="modSp mod">
        <pc:chgData name="Eva Eriksson" userId="87606256-1f63-48fa-8a9c-5f271b2048d0" providerId="ADAL" clId="{44B8306D-0DE7-4A0F-BFA1-4088D53B4B6D}" dt="2022-12-23T07:41:41.954" v="614" actId="20577"/>
        <pc:sldMkLst>
          <pc:docMk/>
          <pc:sldMk cId="649970887" sldId="653"/>
        </pc:sldMkLst>
        <pc:spChg chg="mod">
          <ac:chgData name="Eva Eriksson" userId="87606256-1f63-48fa-8a9c-5f271b2048d0" providerId="ADAL" clId="{44B8306D-0DE7-4A0F-BFA1-4088D53B4B6D}" dt="2022-12-23T07:41:41.954" v="614" actId="20577"/>
          <ac:spMkLst>
            <pc:docMk/>
            <pc:sldMk cId="649970887" sldId="653"/>
            <ac:spMk id="3" creationId="{00000000-0000-0000-0000-000000000000}"/>
          </ac:spMkLst>
        </pc:spChg>
      </pc:sldChg>
      <pc:sldChg chg="del">
        <pc:chgData name="Eva Eriksson" userId="87606256-1f63-48fa-8a9c-5f271b2048d0" providerId="ADAL" clId="{44B8306D-0DE7-4A0F-BFA1-4088D53B4B6D}" dt="2022-12-23T07:43:21.350" v="631" actId="47"/>
        <pc:sldMkLst>
          <pc:docMk/>
          <pc:sldMk cId="1922686614" sldId="654"/>
        </pc:sldMkLst>
      </pc:sldChg>
      <pc:sldChg chg="del">
        <pc:chgData name="Eva Eriksson" userId="87606256-1f63-48fa-8a9c-5f271b2048d0" providerId="ADAL" clId="{44B8306D-0DE7-4A0F-BFA1-4088D53B4B6D}" dt="2022-12-23T07:41:50.317" v="615" actId="47"/>
        <pc:sldMkLst>
          <pc:docMk/>
          <pc:sldMk cId="4187846291" sldId="655"/>
        </pc:sldMkLst>
      </pc:sldChg>
      <pc:sldChg chg="del">
        <pc:chgData name="Eva Eriksson" userId="87606256-1f63-48fa-8a9c-5f271b2048d0" providerId="ADAL" clId="{44B8306D-0DE7-4A0F-BFA1-4088D53B4B6D}" dt="2022-12-23T07:43:55.990" v="632" actId="47"/>
        <pc:sldMkLst>
          <pc:docMk/>
          <pc:sldMk cId="3946545315" sldId="658"/>
        </pc:sldMkLst>
      </pc:sldChg>
      <pc:sldChg chg="modSp del mod">
        <pc:chgData name="Eva Eriksson" userId="87606256-1f63-48fa-8a9c-5f271b2048d0" providerId="ADAL" clId="{44B8306D-0DE7-4A0F-BFA1-4088D53B4B6D}" dt="2022-12-22T16:01:39.999" v="446" actId="47"/>
        <pc:sldMkLst>
          <pc:docMk/>
          <pc:sldMk cId="172718046" sldId="659"/>
        </pc:sldMkLst>
        <pc:spChg chg="mod">
          <ac:chgData name="Eva Eriksson" userId="87606256-1f63-48fa-8a9c-5f271b2048d0" providerId="ADAL" clId="{44B8306D-0DE7-4A0F-BFA1-4088D53B4B6D}" dt="2022-12-22T16:00:23.280" v="445" actId="20577"/>
          <ac:spMkLst>
            <pc:docMk/>
            <pc:sldMk cId="172718046" sldId="659"/>
            <ac:spMk id="4" creationId="{9F3BAA2C-47E4-BABD-9B27-F2EA58F9961C}"/>
          </ac:spMkLst>
        </pc:spChg>
      </pc:sldChg>
      <pc:sldChg chg="ord">
        <pc:chgData name="Eva Eriksson" userId="87606256-1f63-48fa-8a9c-5f271b2048d0" providerId="ADAL" clId="{44B8306D-0DE7-4A0F-BFA1-4088D53B4B6D}" dt="2022-12-23T07:56:11.747" v="890"/>
        <pc:sldMkLst>
          <pc:docMk/>
          <pc:sldMk cId="3681618390" sldId="660"/>
        </pc:sldMkLst>
      </pc:sldChg>
      <pc:sldChg chg="modSp del mod">
        <pc:chgData name="Eva Eriksson" userId="87606256-1f63-48fa-8a9c-5f271b2048d0" providerId="ADAL" clId="{44B8306D-0DE7-4A0F-BFA1-4088D53B4B6D}" dt="2022-12-23T07:51:52.697" v="837" actId="47"/>
        <pc:sldMkLst>
          <pc:docMk/>
          <pc:sldMk cId="2175287308" sldId="666"/>
        </pc:sldMkLst>
        <pc:spChg chg="mod">
          <ac:chgData name="Eva Eriksson" userId="87606256-1f63-48fa-8a9c-5f271b2048d0" providerId="ADAL" clId="{44B8306D-0DE7-4A0F-BFA1-4088D53B4B6D}" dt="2022-12-22T08:27:18.591" v="1" actId="6549"/>
          <ac:spMkLst>
            <pc:docMk/>
            <pc:sldMk cId="2175287308" sldId="666"/>
            <ac:spMk id="2" creationId="{CA2BD62D-56B7-4D4F-A571-948BB9BD6433}"/>
          </ac:spMkLst>
        </pc:spChg>
        <pc:spChg chg="mod">
          <ac:chgData name="Eva Eriksson" userId="87606256-1f63-48fa-8a9c-5f271b2048d0" providerId="ADAL" clId="{44B8306D-0DE7-4A0F-BFA1-4088D53B4B6D}" dt="2022-12-22T08:27:15.921" v="0" actId="6549"/>
          <ac:spMkLst>
            <pc:docMk/>
            <pc:sldMk cId="2175287308" sldId="666"/>
            <ac:spMk id="3" creationId="{61801AD1-3BCE-4136-ADF0-60124FF4D739}"/>
          </ac:spMkLst>
        </pc:spChg>
      </pc:sldChg>
      <pc:sldChg chg="modSp del mod">
        <pc:chgData name="Eva Eriksson" userId="87606256-1f63-48fa-8a9c-5f271b2048d0" providerId="ADAL" clId="{44B8306D-0DE7-4A0F-BFA1-4088D53B4B6D}" dt="2022-12-22T15:41:51.870" v="252" actId="47"/>
        <pc:sldMkLst>
          <pc:docMk/>
          <pc:sldMk cId="2814412892" sldId="667"/>
        </pc:sldMkLst>
        <pc:spChg chg="mod">
          <ac:chgData name="Eva Eriksson" userId="87606256-1f63-48fa-8a9c-5f271b2048d0" providerId="ADAL" clId="{44B8306D-0DE7-4A0F-BFA1-4088D53B4B6D}" dt="2022-12-22T15:39:18.880" v="173" actId="15"/>
          <ac:spMkLst>
            <pc:docMk/>
            <pc:sldMk cId="2814412892" sldId="667"/>
            <ac:spMk id="3" creationId="{94A8C8FC-85C7-5094-3B49-68C83E0338DB}"/>
          </ac:spMkLst>
        </pc:spChg>
      </pc:sldChg>
      <pc:sldChg chg="add del">
        <pc:chgData name="Eva Eriksson" userId="87606256-1f63-48fa-8a9c-5f271b2048d0" providerId="ADAL" clId="{44B8306D-0DE7-4A0F-BFA1-4088D53B4B6D}" dt="2022-12-22T15:39:08.543" v="157" actId="47"/>
        <pc:sldMkLst>
          <pc:docMk/>
          <pc:sldMk cId="598425433" sldId="669"/>
        </pc:sldMkLst>
      </pc:sldChg>
      <pc:sldChg chg="add del">
        <pc:chgData name="Eva Eriksson" userId="87606256-1f63-48fa-8a9c-5f271b2048d0" providerId="ADAL" clId="{44B8306D-0DE7-4A0F-BFA1-4088D53B4B6D}" dt="2022-12-22T15:39:08.903" v="158" actId="47"/>
        <pc:sldMkLst>
          <pc:docMk/>
          <pc:sldMk cId="4031531250" sldId="670"/>
        </pc:sldMkLst>
      </pc:sldChg>
      <pc:sldChg chg="del">
        <pc:chgData name="Eva Eriksson" userId="87606256-1f63-48fa-8a9c-5f271b2048d0" providerId="ADAL" clId="{44B8306D-0DE7-4A0F-BFA1-4088D53B4B6D}" dt="2022-12-23T07:46:42.433" v="653" actId="47"/>
        <pc:sldMkLst>
          <pc:docMk/>
          <pc:sldMk cId="1150835025" sldId="673"/>
        </pc:sldMkLst>
      </pc:sldChg>
      <pc:sldChg chg="modSp mod">
        <pc:chgData name="Eva Eriksson" userId="87606256-1f63-48fa-8a9c-5f271b2048d0" providerId="ADAL" clId="{44B8306D-0DE7-4A0F-BFA1-4088D53B4B6D}" dt="2022-12-22T15:42:42.102" v="288" actId="20577"/>
        <pc:sldMkLst>
          <pc:docMk/>
          <pc:sldMk cId="3729577802" sldId="674"/>
        </pc:sldMkLst>
        <pc:spChg chg="mod">
          <ac:chgData name="Eva Eriksson" userId="87606256-1f63-48fa-8a9c-5f271b2048d0" providerId="ADAL" clId="{44B8306D-0DE7-4A0F-BFA1-4088D53B4B6D}" dt="2022-12-22T15:42:42.102" v="288" actId="20577"/>
          <ac:spMkLst>
            <pc:docMk/>
            <pc:sldMk cId="3729577802" sldId="674"/>
            <ac:spMk id="3" creationId="{692372BC-8A5A-6833-3159-D200F542961F}"/>
          </ac:spMkLst>
        </pc:spChg>
      </pc:sldChg>
      <pc:sldChg chg="addSp delSp modSp new mod modClrScheme chgLayout">
        <pc:chgData name="Eva Eriksson" userId="87606256-1f63-48fa-8a9c-5f271b2048d0" providerId="ADAL" clId="{44B8306D-0DE7-4A0F-BFA1-4088D53B4B6D}" dt="2022-12-23T07:43:18.714" v="630" actId="20577"/>
        <pc:sldMkLst>
          <pc:docMk/>
          <pc:sldMk cId="30726215" sldId="677"/>
        </pc:sldMkLst>
        <pc:spChg chg="del mod ord">
          <ac:chgData name="Eva Eriksson" userId="87606256-1f63-48fa-8a9c-5f271b2048d0" providerId="ADAL" clId="{44B8306D-0DE7-4A0F-BFA1-4088D53B4B6D}" dt="2022-12-23T07:42:25.771" v="618" actId="700"/>
          <ac:spMkLst>
            <pc:docMk/>
            <pc:sldMk cId="30726215" sldId="677"/>
            <ac:spMk id="2" creationId="{0A786C6C-C7C2-4D96-A4C1-E18C4271A512}"/>
          </ac:spMkLst>
        </pc:spChg>
        <pc:spChg chg="del mod ord">
          <ac:chgData name="Eva Eriksson" userId="87606256-1f63-48fa-8a9c-5f271b2048d0" providerId="ADAL" clId="{44B8306D-0DE7-4A0F-BFA1-4088D53B4B6D}" dt="2022-12-23T07:42:25.771" v="618" actId="700"/>
          <ac:spMkLst>
            <pc:docMk/>
            <pc:sldMk cId="30726215" sldId="677"/>
            <ac:spMk id="3" creationId="{480108C4-7B52-48D9-B35D-8AD7BB61F6E0}"/>
          </ac:spMkLst>
        </pc:spChg>
        <pc:spChg chg="add del mod ord">
          <ac:chgData name="Eva Eriksson" userId="87606256-1f63-48fa-8a9c-5f271b2048d0" providerId="ADAL" clId="{44B8306D-0DE7-4A0F-BFA1-4088D53B4B6D}" dt="2022-12-23T07:42:39.139" v="619" actId="700"/>
          <ac:spMkLst>
            <pc:docMk/>
            <pc:sldMk cId="30726215" sldId="677"/>
            <ac:spMk id="4" creationId="{D323C809-FA43-4F21-8ACF-BE614444EC4B}"/>
          </ac:spMkLst>
        </pc:spChg>
        <pc:spChg chg="add del mod ord">
          <ac:chgData name="Eva Eriksson" userId="87606256-1f63-48fa-8a9c-5f271b2048d0" providerId="ADAL" clId="{44B8306D-0DE7-4A0F-BFA1-4088D53B4B6D}" dt="2022-12-23T07:42:39.139" v="619" actId="700"/>
          <ac:spMkLst>
            <pc:docMk/>
            <pc:sldMk cId="30726215" sldId="677"/>
            <ac:spMk id="5" creationId="{CA73E4E7-5614-4740-A009-ED975E2E9512}"/>
          </ac:spMkLst>
        </pc:spChg>
        <pc:spChg chg="add del mod ord">
          <ac:chgData name="Eva Eriksson" userId="87606256-1f63-48fa-8a9c-5f271b2048d0" providerId="ADAL" clId="{44B8306D-0DE7-4A0F-BFA1-4088D53B4B6D}" dt="2022-12-23T07:42:39.139" v="619" actId="700"/>
          <ac:spMkLst>
            <pc:docMk/>
            <pc:sldMk cId="30726215" sldId="677"/>
            <ac:spMk id="6" creationId="{34F81984-47FA-44EB-A3DD-A98B0BFEB257}"/>
          </ac:spMkLst>
        </pc:spChg>
        <pc:spChg chg="add mod ord">
          <ac:chgData name="Eva Eriksson" userId="87606256-1f63-48fa-8a9c-5f271b2048d0" providerId="ADAL" clId="{44B8306D-0DE7-4A0F-BFA1-4088D53B4B6D}" dt="2022-12-23T07:42:59.983" v="626"/>
          <ac:spMkLst>
            <pc:docMk/>
            <pc:sldMk cId="30726215" sldId="677"/>
            <ac:spMk id="7" creationId="{27CA57CC-C9B6-42B1-B693-0ABF2B63E292}"/>
          </ac:spMkLst>
        </pc:spChg>
        <pc:spChg chg="add mod ord">
          <ac:chgData name="Eva Eriksson" userId="87606256-1f63-48fa-8a9c-5f271b2048d0" providerId="ADAL" clId="{44B8306D-0DE7-4A0F-BFA1-4088D53B4B6D}" dt="2022-12-23T07:43:09.871" v="628" actId="20577"/>
          <ac:spMkLst>
            <pc:docMk/>
            <pc:sldMk cId="30726215" sldId="677"/>
            <ac:spMk id="8" creationId="{4B11C394-30CD-4AC8-BF5F-A1E58FBB5E0D}"/>
          </ac:spMkLst>
        </pc:spChg>
        <pc:spChg chg="add mod ord">
          <ac:chgData name="Eva Eriksson" userId="87606256-1f63-48fa-8a9c-5f271b2048d0" providerId="ADAL" clId="{44B8306D-0DE7-4A0F-BFA1-4088D53B4B6D}" dt="2022-12-23T07:42:41.015" v="622" actId="27636"/>
          <ac:spMkLst>
            <pc:docMk/>
            <pc:sldMk cId="30726215" sldId="677"/>
            <ac:spMk id="9" creationId="{62107AE9-E3F2-41E7-BD1B-168439677C95}"/>
          </ac:spMkLst>
        </pc:spChg>
        <pc:spChg chg="add mod ord">
          <ac:chgData name="Eva Eriksson" userId="87606256-1f63-48fa-8a9c-5f271b2048d0" providerId="ADAL" clId="{44B8306D-0DE7-4A0F-BFA1-4088D53B4B6D}" dt="2022-12-23T07:43:18.714" v="630" actId="20577"/>
          <ac:spMkLst>
            <pc:docMk/>
            <pc:sldMk cId="30726215" sldId="677"/>
            <ac:spMk id="10" creationId="{9D3600D1-3A73-4069-9FD8-777D4A71F595}"/>
          </ac:spMkLst>
        </pc:spChg>
        <pc:spChg chg="add mod ord">
          <ac:chgData name="Eva Eriksson" userId="87606256-1f63-48fa-8a9c-5f271b2048d0" providerId="ADAL" clId="{44B8306D-0DE7-4A0F-BFA1-4088D53B4B6D}" dt="2022-12-23T07:42:51.809" v="625" actId="20577"/>
          <ac:spMkLst>
            <pc:docMk/>
            <pc:sldMk cId="30726215" sldId="677"/>
            <ac:spMk id="11" creationId="{2EF47EF5-6899-4B86-A938-26AAAB1D99AC}"/>
          </ac:spMkLst>
        </pc:spChg>
      </pc:sldChg>
    </pc:docChg>
  </pc:docChgLst>
  <pc:docChgLst>
    <pc:chgData name="Eva Eriksson" userId="S::evae_cc.au.dk#ext#@chalmers.onmicrosoft.com::78c28a7c-d92e-4728-bbd8-f2ac1b5b3079" providerId="AD" clId="Web-{74991FDB-8D83-4214-92D9-921714F9803F}"/>
    <pc:docChg chg="modSld">
      <pc:chgData name="Eva Eriksson" userId="S::evae_cc.au.dk#ext#@chalmers.onmicrosoft.com::78c28a7c-d92e-4728-bbd8-f2ac1b5b3079" providerId="AD" clId="Web-{74991FDB-8D83-4214-92D9-921714F9803F}" dt="2022-09-12T12:59:22.125" v="15" actId="20577"/>
      <pc:docMkLst>
        <pc:docMk/>
      </pc:docMkLst>
      <pc:sldChg chg="modSp">
        <pc:chgData name="Eva Eriksson" userId="S::evae_cc.au.dk#ext#@chalmers.onmicrosoft.com::78c28a7c-d92e-4728-bbd8-f2ac1b5b3079" providerId="AD" clId="Web-{74991FDB-8D83-4214-92D9-921714F9803F}" dt="2022-09-12T12:59:22.125" v="15" actId="20577"/>
        <pc:sldMkLst>
          <pc:docMk/>
          <pc:sldMk cId="4187846291" sldId="655"/>
        </pc:sldMkLst>
        <pc:spChg chg="mod">
          <ac:chgData name="Eva Eriksson" userId="S::evae_cc.au.dk#ext#@chalmers.onmicrosoft.com::78c28a7c-d92e-4728-bbd8-f2ac1b5b3079" providerId="AD" clId="Web-{74991FDB-8D83-4214-92D9-921714F9803F}" dt="2022-09-12T12:59:22.125" v="15" actId="20577"/>
          <ac:spMkLst>
            <pc:docMk/>
            <pc:sldMk cId="4187846291" sldId="655"/>
            <ac:spMk id="3" creationId="{00000000-0000-0000-0000-000000000000}"/>
          </ac:spMkLst>
        </pc:spChg>
      </pc:sldChg>
    </pc:docChg>
  </pc:docChgLst>
  <pc:docChgLst>
    <pc:chgData name="Eva Eriksson" userId="S::evae_cc.au.dk#ext#@chalmers.onmicrosoft.com::78c28a7c-d92e-4728-bbd8-f2ac1b5b3079" providerId="AD" clId="Web-{683F5B8F-2351-4157-9D61-1C4CE592CAD9}"/>
    <pc:docChg chg="addSld delSld modSld sldOrd">
      <pc:chgData name="Eva Eriksson" userId="S::evae_cc.au.dk#ext#@chalmers.onmicrosoft.com::78c28a7c-d92e-4728-bbd8-f2ac1b5b3079" providerId="AD" clId="Web-{683F5B8F-2351-4157-9D61-1C4CE592CAD9}" dt="2022-08-23T08:03:03.114" v="134" actId="20577"/>
      <pc:docMkLst>
        <pc:docMk/>
      </pc:docMkLst>
      <pc:sldChg chg="modSp">
        <pc:chgData name="Eva Eriksson" userId="S::evae_cc.au.dk#ext#@chalmers.onmicrosoft.com::78c28a7c-d92e-4728-bbd8-f2ac1b5b3079" providerId="AD" clId="Web-{683F5B8F-2351-4157-9D61-1C4CE592CAD9}" dt="2022-08-23T07:56:02.720" v="4" actId="20577"/>
        <pc:sldMkLst>
          <pc:docMk/>
          <pc:sldMk cId="4247462187" sldId="256"/>
        </pc:sldMkLst>
        <pc:spChg chg="mod">
          <ac:chgData name="Eva Eriksson" userId="S::evae_cc.au.dk#ext#@chalmers.onmicrosoft.com::78c28a7c-d92e-4728-bbd8-f2ac1b5b3079" providerId="AD" clId="Web-{683F5B8F-2351-4157-9D61-1C4CE592CAD9}" dt="2022-08-23T07:56:02.720" v="4" actId="20577"/>
          <ac:spMkLst>
            <pc:docMk/>
            <pc:sldMk cId="4247462187" sldId="256"/>
            <ac:spMk id="2" creationId="{00000000-0000-0000-0000-000000000000}"/>
          </ac:spMkLst>
        </pc:spChg>
      </pc:sldChg>
      <pc:sldChg chg="modSp">
        <pc:chgData name="Eva Eriksson" userId="S::evae_cc.au.dk#ext#@chalmers.onmicrosoft.com::78c28a7c-d92e-4728-bbd8-f2ac1b5b3079" providerId="AD" clId="Web-{683F5B8F-2351-4157-9D61-1C4CE592CAD9}" dt="2022-08-23T07:55:51.954" v="2" actId="20577"/>
        <pc:sldMkLst>
          <pc:docMk/>
          <pc:sldMk cId="3740414920" sldId="260"/>
        </pc:sldMkLst>
        <pc:spChg chg="mod">
          <ac:chgData name="Eva Eriksson" userId="S::evae_cc.au.dk#ext#@chalmers.onmicrosoft.com::78c28a7c-d92e-4728-bbd8-f2ac1b5b3079" providerId="AD" clId="Web-{683F5B8F-2351-4157-9D61-1C4CE592CAD9}" dt="2022-08-23T07:55:51.954" v="2" actId="20577"/>
          <ac:spMkLst>
            <pc:docMk/>
            <pc:sldMk cId="3740414920" sldId="260"/>
            <ac:spMk id="3" creationId="{00000000-0000-0000-0000-000000000000}"/>
          </ac:spMkLst>
        </pc:spChg>
      </pc:sldChg>
      <pc:sldChg chg="modSp">
        <pc:chgData name="Eva Eriksson" userId="S::evae_cc.au.dk#ext#@chalmers.onmicrosoft.com::78c28a7c-d92e-4728-bbd8-f2ac1b5b3079" providerId="AD" clId="Web-{683F5B8F-2351-4157-9D61-1C4CE592CAD9}" dt="2022-08-23T07:56:49.736" v="35" actId="20577"/>
        <pc:sldMkLst>
          <pc:docMk/>
          <pc:sldMk cId="3069149386" sldId="322"/>
        </pc:sldMkLst>
        <pc:spChg chg="mod">
          <ac:chgData name="Eva Eriksson" userId="S::evae_cc.au.dk#ext#@chalmers.onmicrosoft.com::78c28a7c-d92e-4728-bbd8-f2ac1b5b3079" providerId="AD" clId="Web-{683F5B8F-2351-4157-9D61-1C4CE592CAD9}" dt="2022-08-23T07:56:49.736" v="35" actId="20577"/>
          <ac:spMkLst>
            <pc:docMk/>
            <pc:sldMk cId="3069149386" sldId="322"/>
            <ac:spMk id="2" creationId="{5EFD1B09-F92B-4C69-A6FD-67B51E7CC34F}"/>
          </ac:spMkLst>
        </pc:spChg>
      </pc:sldChg>
      <pc:sldChg chg="modSp">
        <pc:chgData name="Eva Eriksson" userId="S::evae_cc.au.dk#ext#@chalmers.onmicrosoft.com::78c28a7c-d92e-4728-bbd8-f2ac1b5b3079" providerId="AD" clId="Web-{683F5B8F-2351-4157-9D61-1C4CE592CAD9}" dt="2022-08-23T07:56:45.282" v="32" actId="20577"/>
        <pc:sldMkLst>
          <pc:docMk/>
          <pc:sldMk cId="1604020350" sldId="340"/>
        </pc:sldMkLst>
        <pc:spChg chg="mod">
          <ac:chgData name="Eva Eriksson" userId="S::evae_cc.au.dk#ext#@chalmers.onmicrosoft.com::78c28a7c-d92e-4728-bbd8-f2ac1b5b3079" providerId="AD" clId="Web-{683F5B8F-2351-4157-9D61-1C4CE592CAD9}" dt="2022-08-23T07:56:23.860" v="7" actId="20577"/>
          <ac:spMkLst>
            <pc:docMk/>
            <pc:sldMk cId="1604020350" sldId="340"/>
            <ac:spMk id="3" creationId="{741422B1-DA02-4A2C-9488-96F360064B88}"/>
          </ac:spMkLst>
        </pc:spChg>
        <pc:spChg chg="mod">
          <ac:chgData name="Eva Eriksson" userId="S::evae_cc.au.dk#ext#@chalmers.onmicrosoft.com::78c28a7c-d92e-4728-bbd8-f2ac1b5b3079" providerId="AD" clId="Web-{683F5B8F-2351-4157-9D61-1C4CE592CAD9}" dt="2022-08-23T07:56:45.282" v="32" actId="20577"/>
          <ac:spMkLst>
            <pc:docMk/>
            <pc:sldMk cId="1604020350" sldId="340"/>
            <ac:spMk id="4" creationId="{8D86D1EF-96A6-40E6-B6A2-2AD69452F37C}"/>
          </ac:spMkLst>
        </pc:spChg>
      </pc:sldChg>
      <pc:sldChg chg="addSp modSp new">
        <pc:chgData name="Eva Eriksson" userId="S::evae_cc.au.dk#ext#@chalmers.onmicrosoft.com::78c28a7c-d92e-4728-bbd8-f2ac1b5b3079" providerId="AD" clId="Web-{683F5B8F-2351-4157-9D61-1C4CE592CAD9}" dt="2022-08-23T08:01:18.270" v="98" actId="1076"/>
        <pc:sldMkLst>
          <pc:docMk/>
          <pc:sldMk cId="2814412892" sldId="667"/>
        </pc:sldMkLst>
        <pc:spChg chg="mod">
          <ac:chgData name="Eva Eriksson" userId="S::evae_cc.au.dk#ext#@chalmers.onmicrosoft.com::78c28a7c-d92e-4728-bbd8-f2ac1b5b3079" providerId="AD" clId="Web-{683F5B8F-2351-4157-9D61-1C4CE592CAD9}" dt="2022-08-23T08:00:45.738" v="93" actId="20577"/>
          <ac:spMkLst>
            <pc:docMk/>
            <pc:sldMk cId="2814412892" sldId="667"/>
            <ac:spMk id="3" creationId="{94A8C8FC-85C7-5094-3B49-68C83E0338DB}"/>
          </ac:spMkLst>
        </pc:spChg>
        <pc:spChg chg="add mod">
          <ac:chgData name="Eva Eriksson" userId="S::evae_cc.au.dk#ext#@chalmers.onmicrosoft.com::78c28a7c-d92e-4728-bbd8-f2ac1b5b3079" providerId="AD" clId="Web-{683F5B8F-2351-4157-9D61-1C4CE592CAD9}" dt="2022-08-23T08:01:18.270" v="98" actId="1076"/>
          <ac:spMkLst>
            <pc:docMk/>
            <pc:sldMk cId="2814412892" sldId="667"/>
            <ac:spMk id="4" creationId="{894E4C58-EA74-D15B-9645-6F71FF20B536}"/>
          </ac:spMkLst>
        </pc:spChg>
      </pc:sldChg>
      <pc:sldChg chg="new del ord">
        <pc:chgData name="Eva Eriksson" userId="S::evae_cc.au.dk#ext#@chalmers.onmicrosoft.com::78c28a7c-d92e-4728-bbd8-f2ac1b5b3079" providerId="AD" clId="Web-{683F5B8F-2351-4157-9D61-1C4CE592CAD9}" dt="2022-08-23T08:01:51.739" v="103"/>
        <pc:sldMkLst>
          <pc:docMk/>
          <pc:sldMk cId="4006756698" sldId="668"/>
        </pc:sldMkLst>
      </pc:sldChg>
      <pc:sldChg chg="add replId">
        <pc:chgData name="Eva Eriksson" userId="S::evae_cc.au.dk#ext#@chalmers.onmicrosoft.com::78c28a7c-d92e-4728-bbd8-f2ac1b5b3079" providerId="AD" clId="Web-{683F5B8F-2351-4157-9D61-1C4CE592CAD9}" dt="2022-08-23T08:01:44.629" v="101"/>
        <pc:sldMkLst>
          <pc:docMk/>
          <pc:sldMk cId="598425433" sldId="669"/>
        </pc:sldMkLst>
      </pc:sldChg>
      <pc:sldChg chg="modSp add replId">
        <pc:chgData name="Eva Eriksson" userId="S::evae_cc.au.dk#ext#@chalmers.onmicrosoft.com::78c28a7c-d92e-4728-bbd8-f2ac1b5b3079" providerId="AD" clId="Web-{683F5B8F-2351-4157-9D61-1C4CE592CAD9}" dt="2022-08-23T08:03:03.114" v="134" actId="20577"/>
        <pc:sldMkLst>
          <pc:docMk/>
          <pc:sldMk cId="4031531250" sldId="670"/>
        </pc:sldMkLst>
        <pc:spChg chg="mod">
          <ac:chgData name="Eva Eriksson" userId="S::evae_cc.au.dk#ext#@chalmers.onmicrosoft.com::78c28a7c-d92e-4728-bbd8-f2ac1b5b3079" providerId="AD" clId="Web-{683F5B8F-2351-4157-9D61-1C4CE592CAD9}" dt="2022-08-23T08:02:26.630" v="108" actId="20577"/>
          <ac:spMkLst>
            <pc:docMk/>
            <pc:sldMk cId="4031531250" sldId="670"/>
            <ac:spMk id="2" creationId="{86AD8DF7-D93D-39DB-5FB5-CCA5B33601F8}"/>
          </ac:spMkLst>
        </pc:spChg>
        <pc:spChg chg="mod">
          <ac:chgData name="Eva Eriksson" userId="S::evae_cc.au.dk#ext#@chalmers.onmicrosoft.com::78c28a7c-d92e-4728-bbd8-f2ac1b5b3079" providerId="AD" clId="Web-{683F5B8F-2351-4157-9D61-1C4CE592CAD9}" dt="2022-08-23T08:03:03.114" v="134" actId="20577"/>
          <ac:spMkLst>
            <pc:docMk/>
            <pc:sldMk cId="4031531250" sldId="670"/>
            <ac:spMk id="3" creationId="{94A8C8FC-85C7-5094-3B49-68C83E0338DB}"/>
          </ac:spMkLst>
        </pc:spChg>
      </pc:sldChg>
    </pc:docChg>
  </pc:docChgLst>
  <pc:docChgLst>
    <pc:chgData name="Eva Eriksson" userId="87606256-1f63-48fa-8a9c-5f271b2048d0" providerId="ADAL" clId="{99A96BE8-8B04-4102-B026-C46482AB52C3}"/>
    <pc:docChg chg="undo custSel addSld delSld modSld">
      <pc:chgData name="Eva Eriksson" userId="87606256-1f63-48fa-8a9c-5f271b2048d0" providerId="ADAL" clId="{99A96BE8-8B04-4102-B026-C46482AB52C3}" dt="2023-02-03T19:50:55.208" v="33" actId="47"/>
      <pc:docMkLst>
        <pc:docMk/>
      </pc:docMkLst>
      <pc:sldChg chg="modSp mod">
        <pc:chgData name="Eva Eriksson" userId="87606256-1f63-48fa-8a9c-5f271b2048d0" providerId="ADAL" clId="{99A96BE8-8B04-4102-B026-C46482AB52C3}" dt="2023-02-03T19:49:35.806" v="8" actId="3626"/>
        <pc:sldMkLst>
          <pc:docMk/>
          <pc:sldMk cId="3740414920" sldId="260"/>
        </pc:sldMkLst>
        <pc:spChg chg="mod">
          <ac:chgData name="Eva Eriksson" userId="87606256-1f63-48fa-8a9c-5f271b2048d0" providerId="ADAL" clId="{99A96BE8-8B04-4102-B026-C46482AB52C3}" dt="2023-02-03T19:49:35.806" v="8" actId="3626"/>
          <ac:spMkLst>
            <pc:docMk/>
            <pc:sldMk cId="3740414920" sldId="260"/>
            <ac:spMk id="3" creationId="{00000000-0000-0000-0000-000000000000}"/>
          </ac:spMkLst>
        </pc:spChg>
      </pc:sldChg>
      <pc:sldChg chg="modSp mod">
        <pc:chgData name="Eva Eriksson" userId="87606256-1f63-48fa-8a9c-5f271b2048d0" providerId="ADAL" clId="{99A96BE8-8B04-4102-B026-C46482AB52C3}" dt="2023-02-03T19:48:10.696" v="2" actId="27636"/>
        <pc:sldMkLst>
          <pc:docMk/>
          <pc:sldMk cId="1604020350" sldId="340"/>
        </pc:sldMkLst>
        <pc:spChg chg="mod">
          <ac:chgData name="Eva Eriksson" userId="87606256-1f63-48fa-8a9c-5f271b2048d0" providerId="ADAL" clId="{99A96BE8-8B04-4102-B026-C46482AB52C3}" dt="2023-02-03T19:48:10.693" v="1" actId="27636"/>
          <ac:spMkLst>
            <pc:docMk/>
            <pc:sldMk cId="1604020350" sldId="340"/>
            <ac:spMk id="3" creationId="{741422B1-DA02-4A2C-9488-96F360064B88}"/>
          </ac:spMkLst>
        </pc:spChg>
        <pc:spChg chg="mod">
          <ac:chgData name="Eva Eriksson" userId="87606256-1f63-48fa-8a9c-5f271b2048d0" providerId="ADAL" clId="{99A96BE8-8B04-4102-B026-C46482AB52C3}" dt="2023-02-03T19:48:10.696" v="2" actId="27636"/>
          <ac:spMkLst>
            <pc:docMk/>
            <pc:sldMk cId="1604020350" sldId="340"/>
            <ac:spMk id="4" creationId="{8D86D1EF-96A6-40E6-B6A2-2AD69452F37C}"/>
          </ac:spMkLst>
        </pc:spChg>
      </pc:sldChg>
      <pc:sldChg chg="modSp mod">
        <pc:chgData name="Eva Eriksson" userId="87606256-1f63-48fa-8a9c-5f271b2048d0" providerId="ADAL" clId="{99A96BE8-8B04-4102-B026-C46482AB52C3}" dt="2023-02-03T19:49:05.963" v="4" actId="255"/>
        <pc:sldMkLst>
          <pc:docMk/>
          <pc:sldMk cId="3399485148" sldId="657"/>
        </pc:sldMkLst>
        <pc:spChg chg="mod">
          <ac:chgData name="Eva Eriksson" userId="87606256-1f63-48fa-8a9c-5f271b2048d0" providerId="ADAL" clId="{99A96BE8-8B04-4102-B026-C46482AB52C3}" dt="2023-02-03T19:49:05.963" v="4" actId="255"/>
          <ac:spMkLst>
            <pc:docMk/>
            <pc:sldMk cId="3399485148" sldId="657"/>
            <ac:spMk id="3" creationId="{12B6348A-35D8-4F27-9208-CFED536B59DA}"/>
          </ac:spMkLst>
        </pc:spChg>
      </pc:sldChg>
      <pc:sldChg chg="modSp add del mod">
        <pc:chgData name="Eva Eriksson" userId="87606256-1f63-48fa-8a9c-5f271b2048d0" providerId="ADAL" clId="{99A96BE8-8B04-4102-B026-C46482AB52C3}" dt="2023-02-03T19:50:55.208" v="33" actId="47"/>
        <pc:sldMkLst>
          <pc:docMk/>
          <pc:sldMk cId="230624432" sldId="678"/>
        </pc:sldMkLst>
        <pc:spChg chg="mod">
          <ac:chgData name="Eva Eriksson" userId="87606256-1f63-48fa-8a9c-5f271b2048d0" providerId="ADAL" clId="{99A96BE8-8B04-4102-B026-C46482AB52C3}" dt="2023-02-03T19:50:42.708" v="32" actId="27636"/>
          <ac:spMkLst>
            <pc:docMk/>
            <pc:sldMk cId="230624432" sldId="678"/>
            <ac:spMk id="3" creationId="{00000000-0000-0000-0000-000000000000}"/>
          </ac:spMkLst>
        </pc:spChg>
        <pc:spChg chg="mod">
          <ac:chgData name="Eva Eriksson" userId="87606256-1f63-48fa-8a9c-5f271b2048d0" providerId="ADAL" clId="{99A96BE8-8B04-4102-B026-C46482AB52C3}" dt="2023-02-03T19:50:42.707" v="31" actId="27636"/>
          <ac:spMkLst>
            <pc:docMk/>
            <pc:sldMk cId="230624432" sldId="678"/>
            <ac:spMk id="4" creationId="{24FBC43A-090E-453A-9C91-B200AE760249}"/>
          </ac:spMkLst>
        </pc:spChg>
      </pc:sldChg>
    </pc:docChg>
  </pc:docChgLst>
  <pc:docChgLst>
    <pc:chgData name="Olof Torgersson" userId="dbc11012-125a-4662-a536-1fac6eb8b947" providerId="ADAL" clId="{60EA4176-D79C-5A47-8084-D470E85B11BE}"/>
    <pc:docChg chg="modSld">
      <pc:chgData name="Olof Torgersson" userId="dbc11012-125a-4662-a536-1fac6eb8b947" providerId="ADAL" clId="{60EA4176-D79C-5A47-8084-D470E85B11BE}" dt="2023-03-10T10:17:56.211" v="36" actId="207"/>
      <pc:docMkLst>
        <pc:docMk/>
      </pc:docMkLst>
      <pc:sldChg chg="modSp mod">
        <pc:chgData name="Olof Torgersson" userId="dbc11012-125a-4662-a536-1fac6eb8b947" providerId="ADAL" clId="{60EA4176-D79C-5A47-8084-D470E85B11BE}" dt="2023-03-10T10:12:26.896" v="2" actId="207"/>
        <pc:sldMkLst>
          <pc:docMk/>
          <pc:sldMk cId="4247462187" sldId="256"/>
        </pc:sldMkLst>
        <pc:spChg chg="mod">
          <ac:chgData name="Olof Torgersson" userId="dbc11012-125a-4662-a536-1fac6eb8b947" providerId="ADAL" clId="{60EA4176-D79C-5A47-8084-D470E85B11BE}" dt="2023-03-10T10:12:26.896" v="2" actId="207"/>
          <ac:spMkLst>
            <pc:docMk/>
            <pc:sldMk cId="4247462187" sldId="256"/>
            <ac:spMk id="2" creationId="{00000000-0000-0000-0000-000000000000}"/>
          </ac:spMkLst>
        </pc:spChg>
      </pc:sldChg>
      <pc:sldChg chg="modSp mod">
        <pc:chgData name="Olof Torgersson" userId="dbc11012-125a-4662-a536-1fac6eb8b947" providerId="ADAL" clId="{60EA4176-D79C-5A47-8084-D470E85B11BE}" dt="2023-03-10T10:17:56.211" v="36" actId="207"/>
        <pc:sldMkLst>
          <pc:docMk/>
          <pc:sldMk cId="3740414920" sldId="260"/>
        </pc:sldMkLst>
        <pc:spChg chg="mod">
          <ac:chgData name="Olof Torgersson" userId="dbc11012-125a-4662-a536-1fac6eb8b947" providerId="ADAL" clId="{60EA4176-D79C-5A47-8084-D470E85B11BE}" dt="2023-03-10T10:17:56.211" v="36" actId="207"/>
          <ac:spMkLst>
            <pc:docMk/>
            <pc:sldMk cId="3740414920" sldId="260"/>
            <ac:spMk id="2" creationId="{00000000-0000-0000-0000-000000000000}"/>
          </ac:spMkLst>
        </pc:spChg>
      </pc:sldChg>
      <pc:sldChg chg="modSp mod">
        <pc:chgData name="Olof Torgersson" userId="dbc11012-125a-4662-a536-1fac6eb8b947" providerId="ADAL" clId="{60EA4176-D79C-5A47-8084-D470E85B11BE}" dt="2023-03-10T10:12:40.819" v="3" actId="207"/>
        <pc:sldMkLst>
          <pc:docMk/>
          <pc:sldMk cId="1604020350" sldId="340"/>
        </pc:sldMkLst>
        <pc:spChg chg="mod">
          <ac:chgData name="Olof Torgersson" userId="dbc11012-125a-4662-a536-1fac6eb8b947" providerId="ADAL" clId="{60EA4176-D79C-5A47-8084-D470E85B11BE}" dt="2023-03-10T10:12:40.819" v="3" actId="207"/>
          <ac:spMkLst>
            <pc:docMk/>
            <pc:sldMk cId="1604020350" sldId="340"/>
            <ac:spMk id="2" creationId="{0F1AC529-6C1F-4968-A6CE-7E3AE2A74382}"/>
          </ac:spMkLst>
        </pc:spChg>
      </pc:sldChg>
      <pc:sldChg chg="modSp mod">
        <pc:chgData name="Olof Torgersson" userId="dbc11012-125a-4662-a536-1fac6eb8b947" providerId="ADAL" clId="{60EA4176-D79C-5A47-8084-D470E85B11BE}" dt="2023-03-10T10:13:08.268" v="6" actId="207"/>
        <pc:sldMkLst>
          <pc:docMk/>
          <pc:sldMk cId="3748678086" sldId="594"/>
        </pc:sldMkLst>
        <pc:spChg chg="mod">
          <ac:chgData name="Olof Torgersson" userId="dbc11012-125a-4662-a536-1fac6eb8b947" providerId="ADAL" clId="{60EA4176-D79C-5A47-8084-D470E85B11BE}" dt="2023-03-10T10:13:08.268" v="6" actId="207"/>
          <ac:spMkLst>
            <pc:docMk/>
            <pc:sldMk cId="3748678086" sldId="594"/>
            <ac:spMk id="4" creationId="{8F7682DB-8571-7424-0A05-1479E9EA57BA}"/>
          </ac:spMkLst>
        </pc:spChg>
      </pc:sldChg>
      <pc:sldChg chg="modSp mod">
        <pc:chgData name="Olof Torgersson" userId="dbc11012-125a-4662-a536-1fac6eb8b947" providerId="ADAL" clId="{60EA4176-D79C-5A47-8084-D470E85B11BE}" dt="2023-03-10T10:13:22.852" v="7" actId="207"/>
        <pc:sldMkLst>
          <pc:docMk/>
          <pc:sldMk cId="1354715533" sldId="598"/>
        </pc:sldMkLst>
        <pc:spChg chg="mod">
          <ac:chgData name="Olof Torgersson" userId="dbc11012-125a-4662-a536-1fac6eb8b947" providerId="ADAL" clId="{60EA4176-D79C-5A47-8084-D470E85B11BE}" dt="2023-03-10T10:13:22.852" v="7" actId="207"/>
          <ac:spMkLst>
            <pc:docMk/>
            <pc:sldMk cId="1354715533" sldId="598"/>
            <ac:spMk id="4" creationId="{A0FDA1C3-4853-60D5-BE90-ECDC08425B2D}"/>
          </ac:spMkLst>
        </pc:spChg>
      </pc:sldChg>
      <pc:sldChg chg="modSp mod setBg">
        <pc:chgData name="Olof Torgersson" userId="dbc11012-125a-4662-a536-1fac6eb8b947" providerId="ADAL" clId="{60EA4176-D79C-5A47-8084-D470E85B11BE}" dt="2023-03-10T10:13:38.980" v="10" actId="207"/>
        <pc:sldMkLst>
          <pc:docMk/>
          <pc:sldMk cId="3983562046" sldId="600"/>
        </pc:sldMkLst>
        <pc:spChg chg="mod">
          <ac:chgData name="Olof Torgersson" userId="dbc11012-125a-4662-a536-1fac6eb8b947" providerId="ADAL" clId="{60EA4176-D79C-5A47-8084-D470E85B11BE}" dt="2023-03-10T10:13:38.980" v="10" actId="207"/>
          <ac:spMkLst>
            <pc:docMk/>
            <pc:sldMk cId="3983562046" sldId="600"/>
            <ac:spMk id="4" creationId="{20A03E3A-A7FA-1FAD-C472-04A940BC0183}"/>
          </ac:spMkLst>
        </pc:spChg>
      </pc:sldChg>
      <pc:sldChg chg="modSp mod setBg">
        <pc:chgData name="Olof Torgersson" userId="dbc11012-125a-4662-a536-1fac6eb8b947" providerId="ADAL" clId="{60EA4176-D79C-5A47-8084-D470E85B11BE}" dt="2023-03-10T10:14:17.384" v="16" actId="207"/>
        <pc:sldMkLst>
          <pc:docMk/>
          <pc:sldMk cId="927539389" sldId="602"/>
        </pc:sldMkLst>
        <pc:spChg chg="mod">
          <ac:chgData name="Olof Torgersson" userId="dbc11012-125a-4662-a536-1fac6eb8b947" providerId="ADAL" clId="{60EA4176-D79C-5A47-8084-D470E85B11BE}" dt="2023-03-10T10:14:17.384" v="16" actId="207"/>
          <ac:spMkLst>
            <pc:docMk/>
            <pc:sldMk cId="927539389" sldId="602"/>
            <ac:spMk id="5" creationId="{06E0F3ED-B863-9DC2-2A27-ACA273511D98}"/>
          </ac:spMkLst>
        </pc:spChg>
      </pc:sldChg>
      <pc:sldChg chg="modSp mod">
        <pc:chgData name="Olof Torgersson" userId="dbc11012-125a-4662-a536-1fac6eb8b947" providerId="ADAL" clId="{60EA4176-D79C-5A47-8084-D470E85B11BE}" dt="2023-03-10T10:14:55.671" v="17" actId="207"/>
        <pc:sldMkLst>
          <pc:docMk/>
          <pc:sldMk cId="302619458" sldId="603"/>
        </pc:sldMkLst>
        <pc:spChg chg="mod">
          <ac:chgData name="Olof Torgersson" userId="dbc11012-125a-4662-a536-1fac6eb8b947" providerId="ADAL" clId="{60EA4176-D79C-5A47-8084-D470E85B11BE}" dt="2023-03-10T10:14:55.671" v="17" actId="207"/>
          <ac:spMkLst>
            <pc:docMk/>
            <pc:sldMk cId="302619458" sldId="603"/>
            <ac:spMk id="6" creationId="{0E80ED50-0E00-9E5A-FE1F-9D88166CD57B}"/>
          </ac:spMkLst>
        </pc:spChg>
      </pc:sldChg>
      <pc:sldChg chg="modSp mod">
        <pc:chgData name="Olof Torgersson" userId="dbc11012-125a-4662-a536-1fac6eb8b947" providerId="ADAL" clId="{60EA4176-D79C-5A47-8084-D470E85B11BE}" dt="2023-03-10T10:15:06.557" v="18" actId="207"/>
        <pc:sldMkLst>
          <pc:docMk/>
          <pc:sldMk cId="120638446" sldId="604"/>
        </pc:sldMkLst>
        <pc:spChg chg="mod">
          <ac:chgData name="Olof Torgersson" userId="dbc11012-125a-4662-a536-1fac6eb8b947" providerId="ADAL" clId="{60EA4176-D79C-5A47-8084-D470E85B11BE}" dt="2023-03-10T10:15:06.557" v="18" actId="207"/>
          <ac:spMkLst>
            <pc:docMk/>
            <pc:sldMk cId="120638446" sldId="604"/>
            <ac:spMk id="7" creationId="{CA2E8039-F686-4740-9FB3-72F0ED2CF1CA}"/>
          </ac:spMkLst>
        </pc:spChg>
      </pc:sldChg>
      <pc:sldChg chg="modSp mod">
        <pc:chgData name="Olof Torgersson" userId="dbc11012-125a-4662-a536-1fac6eb8b947" providerId="ADAL" clId="{60EA4176-D79C-5A47-8084-D470E85B11BE}" dt="2023-03-10T10:15:23.368" v="19" actId="207"/>
        <pc:sldMkLst>
          <pc:docMk/>
          <pc:sldMk cId="4294947725" sldId="605"/>
        </pc:sldMkLst>
        <pc:spChg chg="mod">
          <ac:chgData name="Olof Torgersson" userId="dbc11012-125a-4662-a536-1fac6eb8b947" providerId="ADAL" clId="{60EA4176-D79C-5A47-8084-D470E85B11BE}" dt="2023-03-10T10:15:23.368" v="19" actId="207"/>
          <ac:spMkLst>
            <pc:docMk/>
            <pc:sldMk cId="4294947725" sldId="605"/>
            <ac:spMk id="7" creationId="{F4055379-0BCF-1C66-451E-503BD6C1E25D}"/>
          </ac:spMkLst>
        </pc:spChg>
      </pc:sldChg>
      <pc:sldChg chg="modSp mod">
        <pc:chgData name="Olof Torgersson" userId="dbc11012-125a-4662-a536-1fac6eb8b947" providerId="ADAL" clId="{60EA4176-D79C-5A47-8084-D470E85B11BE}" dt="2023-03-10T10:15:40.742" v="20" actId="207"/>
        <pc:sldMkLst>
          <pc:docMk/>
          <pc:sldMk cId="78341769" sldId="606"/>
        </pc:sldMkLst>
        <pc:spChg chg="mod">
          <ac:chgData name="Olof Torgersson" userId="dbc11012-125a-4662-a536-1fac6eb8b947" providerId="ADAL" clId="{60EA4176-D79C-5A47-8084-D470E85B11BE}" dt="2023-03-10T10:15:40.742" v="20" actId="207"/>
          <ac:spMkLst>
            <pc:docMk/>
            <pc:sldMk cId="78341769" sldId="606"/>
            <ac:spMk id="8" creationId="{B2F067B3-E1E1-4D79-4BD8-CCD05241A73E}"/>
          </ac:spMkLst>
        </pc:spChg>
      </pc:sldChg>
      <pc:sldChg chg="modSp mod">
        <pc:chgData name="Olof Torgersson" userId="dbc11012-125a-4662-a536-1fac6eb8b947" providerId="ADAL" clId="{60EA4176-D79C-5A47-8084-D470E85B11BE}" dt="2023-03-10T10:16:13.119" v="25" actId="207"/>
        <pc:sldMkLst>
          <pc:docMk/>
          <pc:sldMk cId="984845535" sldId="607"/>
        </pc:sldMkLst>
        <pc:spChg chg="mod">
          <ac:chgData name="Olof Torgersson" userId="dbc11012-125a-4662-a536-1fac6eb8b947" providerId="ADAL" clId="{60EA4176-D79C-5A47-8084-D470E85B11BE}" dt="2023-03-10T10:16:13.119" v="25" actId="207"/>
          <ac:spMkLst>
            <pc:docMk/>
            <pc:sldMk cId="984845535" sldId="607"/>
            <ac:spMk id="7" creationId="{DA30998A-1B9A-AA6B-9C25-9C0E5E28E841}"/>
          </ac:spMkLst>
        </pc:spChg>
      </pc:sldChg>
      <pc:sldChg chg="modSp mod">
        <pc:chgData name="Olof Torgersson" userId="dbc11012-125a-4662-a536-1fac6eb8b947" providerId="ADAL" clId="{60EA4176-D79C-5A47-8084-D470E85B11BE}" dt="2023-03-10T10:16:25.365" v="26" actId="207"/>
        <pc:sldMkLst>
          <pc:docMk/>
          <pc:sldMk cId="3366244733" sldId="608"/>
        </pc:sldMkLst>
        <pc:spChg chg="mod">
          <ac:chgData name="Olof Torgersson" userId="dbc11012-125a-4662-a536-1fac6eb8b947" providerId="ADAL" clId="{60EA4176-D79C-5A47-8084-D470E85B11BE}" dt="2023-03-10T10:16:25.365" v="26" actId="207"/>
          <ac:spMkLst>
            <pc:docMk/>
            <pc:sldMk cId="3366244733" sldId="608"/>
            <ac:spMk id="8" creationId="{EFC2D08C-D282-05FE-DC55-69F8658E2031}"/>
          </ac:spMkLst>
        </pc:spChg>
      </pc:sldChg>
      <pc:sldChg chg="modSp mod">
        <pc:chgData name="Olof Torgersson" userId="dbc11012-125a-4662-a536-1fac6eb8b947" providerId="ADAL" clId="{60EA4176-D79C-5A47-8084-D470E85B11BE}" dt="2023-03-10T10:16:45.874" v="27" actId="207"/>
        <pc:sldMkLst>
          <pc:docMk/>
          <pc:sldMk cId="1436666774" sldId="609"/>
        </pc:sldMkLst>
        <pc:spChg chg="mod">
          <ac:chgData name="Olof Torgersson" userId="dbc11012-125a-4662-a536-1fac6eb8b947" providerId="ADAL" clId="{60EA4176-D79C-5A47-8084-D470E85B11BE}" dt="2023-03-10T10:16:45.874" v="27" actId="207"/>
          <ac:spMkLst>
            <pc:docMk/>
            <pc:sldMk cId="1436666774" sldId="609"/>
            <ac:spMk id="6" creationId="{1F70932E-4435-2F36-1233-2819B0301FCD}"/>
          </ac:spMkLst>
        </pc:spChg>
      </pc:sldChg>
      <pc:sldChg chg="modSp mod">
        <pc:chgData name="Olof Torgersson" userId="dbc11012-125a-4662-a536-1fac6eb8b947" providerId="ADAL" clId="{60EA4176-D79C-5A47-8084-D470E85B11BE}" dt="2023-03-10T10:16:54.883" v="28" actId="207"/>
        <pc:sldMkLst>
          <pc:docMk/>
          <pc:sldMk cId="403556623" sldId="610"/>
        </pc:sldMkLst>
        <pc:spChg chg="mod">
          <ac:chgData name="Olof Torgersson" userId="dbc11012-125a-4662-a536-1fac6eb8b947" providerId="ADAL" clId="{60EA4176-D79C-5A47-8084-D470E85B11BE}" dt="2023-03-10T10:16:54.883" v="28" actId="207"/>
          <ac:spMkLst>
            <pc:docMk/>
            <pc:sldMk cId="403556623" sldId="610"/>
            <ac:spMk id="9" creationId="{507824BD-CF84-D603-B812-5820CD515563}"/>
          </ac:spMkLst>
        </pc:spChg>
      </pc:sldChg>
      <pc:sldChg chg="modSp mod setBg">
        <pc:chgData name="Olof Torgersson" userId="dbc11012-125a-4662-a536-1fac6eb8b947" providerId="ADAL" clId="{60EA4176-D79C-5A47-8084-D470E85B11BE}" dt="2023-03-10T10:17:08.844" v="31" actId="207"/>
        <pc:sldMkLst>
          <pc:docMk/>
          <pc:sldMk cId="3936739703" sldId="643"/>
        </pc:sldMkLst>
        <pc:spChg chg="mod">
          <ac:chgData name="Olof Torgersson" userId="dbc11012-125a-4662-a536-1fac6eb8b947" providerId="ADAL" clId="{60EA4176-D79C-5A47-8084-D470E85B11BE}" dt="2023-03-10T10:17:08.844" v="31" actId="207"/>
          <ac:spMkLst>
            <pc:docMk/>
            <pc:sldMk cId="3936739703" sldId="643"/>
            <ac:spMk id="8" creationId="{E3685723-7DC6-2F7E-68E8-84F4F3E3567E}"/>
          </ac:spMkLst>
        </pc:spChg>
      </pc:sldChg>
      <pc:sldChg chg="modSp mod">
        <pc:chgData name="Olof Torgersson" userId="dbc11012-125a-4662-a536-1fac6eb8b947" providerId="ADAL" clId="{60EA4176-D79C-5A47-8084-D470E85B11BE}" dt="2023-03-10T10:16:05.786" v="24" actId="207"/>
        <pc:sldMkLst>
          <pc:docMk/>
          <pc:sldMk cId="1309574166" sldId="644"/>
        </pc:sldMkLst>
        <pc:spChg chg="mod">
          <ac:chgData name="Olof Torgersson" userId="dbc11012-125a-4662-a536-1fac6eb8b947" providerId="ADAL" clId="{60EA4176-D79C-5A47-8084-D470E85B11BE}" dt="2023-03-10T10:16:05.786" v="24" actId="207"/>
          <ac:spMkLst>
            <pc:docMk/>
            <pc:sldMk cId="1309574166" sldId="644"/>
            <ac:spMk id="9" creationId="{832F474A-EFB9-D570-656E-974C89A055A2}"/>
          </ac:spMkLst>
        </pc:spChg>
      </pc:sldChg>
      <pc:sldChg chg="modSp mod">
        <pc:chgData name="Olof Torgersson" userId="dbc11012-125a-4662-a536-1fac6eb8b947" providerId="ADAL" clId="{60EA4176-D79C-5A47-8084-D470E85B11BE}" dt="2023-03-10T10:17:16.530" v="32" actId="207"/>
        <pc:sldMkLst>
          <pc:docMk/>
          <pc:sldMk cId="533199953" sldId="645"/>
        </pc:sldMkLst>
        <pc:spChg chg="mod">
          <ac:chgData name="Olof Torgersson" userId="dbc11012-125a-4662-a536-1fac6eb8b947" providerId="ADAL" clId="{60EA4176-D79C-5A47-8084-D470E85B11BE}" dt="2023-03-10T10:17:16.530" v="32" actId="207"/>
          <ac:spMkLst>
            <pc:docMk/>
            <pc:sldMk cId="533199953" sldId="645"/>
            <ac:spMk id="8" creationId="{1C267841-DC62-AD90-9BE2-CDD275F292AE}"/>
          </ac:spMkLst>
        </pc:spChg>
      </pc:sldChg>
      <pc:sldChg chg="modSp mod">
        <pc:chgData name="Olof Torgersson" userId="dbc11012-125a-4662-a536-1fac6eb8b947" providerId="ADAL" clId="{60EA4176-D79C-5A47-8084-D470E85B11BE}" dt="2023-03-10T10:17:23.272" v="33" actId="207"/>
        <pc:sldMkLst>
          <pc:docMk/>
          <pc:sldMk cId="319106302" sldId="646"/>
        </pc:sldMkLst>
        <pc:spChg chg="mod">
          <ac:chgData name="Olof Torgersson" userId="dbc11012-125a-4662-a536-1fac6eb8b947" providerId="ADAL" clId="{60EA4176-D79C-5A47-8084-D470E85B11BE}" dt="2023-03-10T10:17:23.272" v="33" actId="207"/>
          <ac:spMkLst>
            <pc:docMk/>
            <pc:sldMk cId="319106302" sldId="646"/>
            <ac:spMk id="6" creationId="{45C307E2-7B28-CC7E-3E53-DC32923CEF0C}"/>
          </ac:spMkLst>
        </pc:spChg>
      </pc:sldChg>
      <pc:sldChg chg="modSp mod">
        <pc:chgData name="Olof Torgersson" userId="dbc11012-125a-4662-a536-1fac6eb8b947" providerId="ADAL" clId="{60EA4176-D79C-5A47-8084-D470E85B11BE}" dt="2023-03-10T10:17:34.183" v="34" actId="207"/>
        <pc:sldMkLst>
          <pc:docMk/>
          <pc:sldMk cId="1214520658" sldId="647"/>
        </pc:sldMkLst>
        <pc:spChg chg="mod">
          <ac:chgData name="Olof Torgersson" userId="dbc11012-125a-4662-a536-1fac6eb8b947" providerId="ADAL" clId="{60EA4176-D79C-5A47-8084-D470E85B11BE}" dt="2023-03-10T10:17:34.183" v="34" actId="207"/>
          <ac:spMkLst>
            <pc:docMk/>
            <pc:sldMk cId="1214520658" sldId="647"/>
            <ac:spMk id="6" creationId="{43B8A931-F842-DC25-C920-D0A987235574}"/>
          </ac:spMkLst>
        </pc:spChg>
      </pc:sldChg>
      <pc:sldChg chg="modSp mod setBg">
        <pc:chgData name="Olof Torgersson" userId="dbc11012-125a-4662-a536-1fac6eb8b947" providerId="ADAL" clId="{60EA4176-D79C-5A47-8084-D470E85B11BE}" dt="2023-03-10T10:15:56.454" v="23" actId="207"/>
        <pc:sldMkLst>
          <pc:docMk/>
          <pc:sldMk cId="3681618390" sldId="660"/>
        </pc:sldMkLst>
        <pc:spChg chg="mod">
          <ac:chgData name="Olof Torgersson" userId="dbc11012-125a-4662-a536-1fac6eb8b947" providerId="ADAL" clId="{60EA4176-D79C-5A47-8084-D470E85B11BE}" dt="2023-03-10T10:15:56.454" v="23" actId="207"/>
          <ac:spMkLst>
            <pc:docMk/>
            <pc:sldMk cId="3681618390" sldId="660"/>
            <ac:spMk id="7" creationId="{D1C8A9A5-B627-EDA9-10EF-6508B33D93BE}"/>
          </ac:spMkLst>
        </pc:spChg>
      </pc:sldChg>
      <pc:sldChg chg="modSp mod">
        <pc:chgData name="Olof Torgersson" userId="dbc11012-125a-4662-a536-1fac6eb8b947" providerId="ADAL" clId="{60EA4176-D79C-5A47-8084-D470E85B11BE}" dt="2023-03-10T10:17:45.993" v="35" actId="207"/>
        <pc:sldMkLst>
          <pc:docMk/>
          <pc:sldMk cId="3374573861" sldId="661"/>
        </pc:sldMkLst>
        <pc:spChg chg="mod">
          <ac:chgData name="Olof Torgersson" userId="dbc11012-125a-4662-a536-1fac6eb8b947" providerId="ADAL" clId="{60EA4176-D79C-5A47-8084-D470E85B11BE}" dt="2023-03-10T10:17:45.993" v="35" actId="207"/>
          <ac:spMkLst>
            <pc:docMk/>
            <pc:sldMk cId="3374573861" sldId="661"/>
            <ac:spMk id="2" creationId="{2F903B17-ADDD-47B0-8C27-D8A147F28019}"/>
          </ac:spMkLst>
        </pc:spChg>
      </pc:sldChg>
      <pc:sldChg chg="modSp mod">
        <pc:chgData name="Olof Torgersson" userId="dbc11012-125a-4662-a536-1fac6eb8b947" providerId="ADAL" clId="{60EA4176-D79C-5A47-8084-D470E85B11BE}" dt="2023-03-10T10:13:55.029" v="12" actId="207"/>
        <pc:sldMkLst>
          <pc:docMk/>
          <pc:sldMk cId="598425433" sldId="669"/>
        </pc:sldMkLst>
        <pc:spChg chg="mod">
          <ac:chgData name="Olof Torgersson" userId="dbc11012-125a-4662-a536-1fac6eb8b947" providerId="ADAL" clId="{60EA4176-D79C-5A47-8084-D470E85B11BE}" dt="2023-03-10T10:13:55.029" v="12" actId="207"/>
          <ac:spMkLst>
            <pc:docMk/>
            <pc:sldMk cId="598425433" sldId="669"/>
            <ac:spMk id="5" creationId="{9415446F-7765-58A8-9EAE-84724FA66C97}"/>
          </ac:spMkLst>
        </pc:spChg>
      </pc:sldChg>
      <pc:sldChg chg="modSp mod">
        <pc:chgData name="Olof Torgersson" userId="dbc11012-125a-4662-a536-1fac6eb8b947" providerId="ADAL" clId="{60EA4176-D79C-5A47-8084-D470E85B11BE}" dt="2023-03-10T10:13:48.051" v="11" actId="207"/>
        <pc:sldMkLst>
          <pc:docMk/>
          <pc:sldMk cId="4031531250" sldId="670"/>
        </pc:sldMkLst>
        <pc:spChg chg="mod">
          <ac:chgData name="Olof Torgersson" userId="dbc11012-125a-4662-a536-1fac6eb8b947" providerId="ADAL" clId="{60EA4176-D79C-5A47-8084-D470E85B11BE}" dt="2023-03-10T10:13:48.051" v="11" actId="207"/>
          <ac:spMkLst>
            <pc:docMk/>
            <pc:sldMk cId="4031531250" sldId="670"/>
            <ac:spMk id="5" creationId="{48D5EBB4-CC6A-100D-4677-E3AA2D218E1F}"/>
          </ac:spMkLst>
        </pc:spChg>
      </pc:sldChg>
      <pc:sldChg chg="modSp mod">
        <pc:chgData name="Olof Torgersson" userId="dbc11012-125a-4662-a536-1fac6eb8b947" providerId="ADAL" clId="{60EA4176-D79C-5A47-8084-D470E85B11BE}" dt="2023-03-10T10:12:57.936" v="5" actId="207"/>
        <pc:sldMkLst>
          <pc:docMk/>
          <pc:sldMk cId="2690582536" sldId="672"/>
        </pc:sldMkLst>
        <pc:spChg chg="mod">
          <ac:chgData name="Olof Torgersson" userId="dbc11012-125a-4662-a536-1fac6eb8b947" providerId="ADAL" clId="{60EA4176-D79C-5A47-8084-D470E85B11BE}" dt="2023-03-10T10:12:57.936" v="5" actId="207"/>
          <ac:spMkLst>
            <pc:docMk/>
            <pc:sldMk cId="2690582536" sldId="672"/>
            <ac:spMk id="2" creationId="{D55C67CA-2825-6FBE-28FD-B6BD5C0BF377}"/>
          </ac:spMkLst>
        </pc:spChg>
      </pc:sldChg>
      <pc:sldChg chg="modSp mod">
        <pc:chgData name="Olof Torgersson" userId="dbc11012-125a-4662-a536-1fac6eb8b947" providerId="ADAL" clId="{60EA4176-D79C-5A47-8084-D470E85B11BE}" dt="2023-03-10T10:14:01.711" v="13" actId="207"/>
        <pc:sldMkLst>
          <pc:docMk/>
          <pc:sldMk cId="3729577802" sldId="674"/>
        </pc:sldMkLst>
        <pc:spChg chg="mod">
          <ac:chgData name="Olof Torgersson" userId="dbc11012-125a-4662-a536-1fac6eb8b947" providerId="ADAL" clId="{60EA4176-D79C-5A47-8084-D470E85B11BE}" dt="2023-03-10T10:14:01.711" v="13" actId="207"/>
          <ac:spMkLst>
            <pc:docMk/>
            <pc:sldMk cId="3729577802" sldId="674"/>
            <ac:spMk id="4" creationId="{15B17D5A-4796-4E61-840B-8DD29CF08EE4}"/>
          </ac:spMkLst>
        </pc:spChg>
      </pc:sldChg>
      <pc:sldChg chg="modSp mod">
        <pc:chgData name="Olof Torgersson" userId="dbc11012-125a-4662-a536-1fac6eb8b947" providerId="ADAL" clId="{60EA4176-D79C-5A47-8084-D470E85B11BE}" dt="2023-03-10T10:12:49.445" v="4" actId="207"/>
        <pc:sldMkLst>
          <pc:docMk/>
          <pc:sldMk cId="1877242548" sldId="676"/>
        </pc:sldMkLst>
        <pc:spChg chg="mod">
          <ac:chgData name="Olof Torgersson" userId="dbc11012-125a-4662-a536-1fac6eb8b947" providerId="ADAL" clId="{60EA4176-D79C-5A47-8084-D470E85B11BE}" dt="2023-03-10T10:12:49.445" v="4" actId="207"/>
          <ac:spMkLst>
            <pc:docMk/>
            <pc:sldMk cId="1877242548" sldId="676"/>
            <ac:spMk id="2" creationId="{FAF861CD-04F9-D712-D72B-B9960C402151}"/>
          </ac:spMkLst>
        </pc:spChg>
      </pc:sldChg>
    </pc:docChg>
  </pc:docChgLst>
  <pc:docChgLst>
    <pc:chgData name="Eva Eriksson" userId="S::evae_cc.au.dk#ext#@chalmers.onmicrosoft.com::78c28a7c-d92e-4728-bbd8-f2ac1b5b3079" providerId="AD" clId="Web-{9BDC06BF-D653-4D3F-B2C6-DDCEA7FEA887}"/>
    <pc:docChg chg="addSld delSld modSld sldOrd">
      <pc:chgData name="Eva Eriksson" userId="S::evae_cc.au.dk#ext#@chalmers.onmicrosoft.com::78c28a7c-d92e-4728-bbd8-f2ac1b5b3079" providerId="AD" clId="Web-{9BDC06BF-D653-4D3F-B2C6-DDCEA7FEA887}" dt="2022-08-23T12:17:52.416" v="1318"/>
      <pc:docMkLst>
        <pc:docMk/>
      </pc:docMkLst>
      <pc:sldChg chg="modSp">
        <pc:chgData name="Eva Eriksson" userId="S::evae_cc.au.dk#ext#@chalmers.onmicrosoft.com::78c28a7c-d92e-4728-bbd8-f2ac1b5b3079" providerId="AD" clId="Web-{9BDC06BF-D653-4D3F-B2C6-DDCEA7FEA887}" dt="2022-08-23T12:15:55.160" v="1298"/>
        <pc:sldMkLst>
          <pc:docMk/>
          <pc:sldMk cId="4247462187" sldId="256"/>
        </pc:sldMkLst>
        <pc:spChg chg="mod">
          <ac:chgData name="Eva Eriksson" userId="S::evae_cc.au.dk#ext#@chalmers.onmicrosoft.com::78c28a7c-d92e-4728-bbd8-f2ac1b5b3079" providerId="AD" clId="Web-{9BDC06BF-D653-4D3F-B2C6-DDCEA7FEA887}" dt="2022-08-23T12:15:55.160" v="1298"/>
          <ac:spMkLst>
            <pc:docMk/>
            <pc:sldMk cId="4247462187" sldId="256"/>
            <ac:spMk id="2" creationId="{00000000-0000-0000-0000-000000000000}"/>
          </ac:spMkLst>
        </pc:spChg>
      </pc:sldChg>
      <pc:sldChg chg="modSp">
        <pc:chgData name="Eva Eriksson" userId="S::evae_cc.au.dk#ext#@chalmers.onmicrosoft.com::78c28a7c-d92e-4728-bbd8-f2ac1b5b3079" providerId="AD" clId="Web-{9BDC06BF-D653-4D3F-B2C6-DDCEA7FEA887}" dt="2022-08-23T11:31:31.527" v="634"/>
        <pc:sldMkLst>
          <pc:docMk/>
          <pc:sldMk cId="3740414920" sldId="260"/>
        </pc:sldMkLst>
        <pc:spChg chg="mod">
          <ac:chgData name="Eva Eriksson" userId="S::evae_cc.au.dk#ext#@chalmers.onmicrosoft.com::78c28a7c-d92e-4728-bbd8-f2ac1b5b3079" providerId="AD" clId="Web-{9BDC06BF-D653-4D3F-B2C6-DDCEA7FEA887}" dt="2022-08-23T11:31:31.527" v="634"/>
          <ac:spMkLst>
            <pc:docMk/>
            <pc:sldMk cId="3740414920" sldId="260"/>
            <ac:spMk id="2" creationId="{00000000-0000-0000-0000-000000000000}"/>
          </ac:spMkLst>
        </pc:spChg>
      </pc:sldChg>
      <pc:sldChg chg="modSp">
        <pc:chgData name="Eva Eriksson" userId="S::evae_cc.au.dk#ext#@chalmers.onmicrosoft.com::78c28a7c-d92e-4728-bbd8-f2ac1b5b3079" providerId="AD" clId="Web-{9BDC06BF-D653-4D3F-B2C6-DDCEA7FEA887}" dt="2022-08-23T11:28:50.363" v="607"/>
        <pc:sldMkLst>
          <pc:docMk/>
          <pc:sldMk cId="3069149386" sldId="322"/>
        </pc:sldMkLst>
        <pc:spChg chg="mod">
          <ac:chgData name="Eva Eriksson" userId="S::evae_cc.au.dk#ext#@chalmers.onmicrosoft.com::78c28a7c-d92e-4728-bbd8-f2ac1b5b3079" providerId="AD" clId="Web-{9BDC06BF-D653-4D3F-B2C6-DDCEA7FEA887}" dt="2022-08-23T11:28:50.363" v="607"/>
          <ac:spMkLst>
            <pc:docMk/>
            <pc:sldMk cId="3069149386" sldId="322"/>
            <ac:spMk id="2" creationId="{5EFD1B09-F92B-4C69-A6FD-67B51E7CC34F}"/>
          </ac:spMkLst>
        </pc:spChg>
      </pc:sldChg>
      <pc:sldChg chg="modSp">
        <pc:chgData name="Eva Eriksson" userId="S::evae_cc.au.dk#ext#@chalmers.onmicrosoft.com::78c28a7c-d92e-4728-bbd8-f2ac1b5b3079" providerId="AD" clId="Web-{9BDC06BF-D653-4D3F-B2C6-DDCEA7FEA887}" dt="2022-08-23T12:16:36.475" v="1311" actId="20577"/>
        <pc:sldMkLst>
          <pc:docMk/>
          <pc:sldMk cId="1604020350" sldId="340"/>
        </pc:sldMkLst>
        <pc:spChg chg="mod">
          <ac:chgData name="Eva Eriksson" userId="S::evae_cc.au.dk#ext#@chalmers.onmicrosoft.com::78c28a7c-d92e-4728-bbd8-f2ac1b5b3079" providerId="AD" clId="Web-{9BDC06BF-D653-4D3F-B2C6-DDCEA7FEA887}" dt="2022-08-23T12:16:26.193" v="1308" actId="20577"/>
          <ac:spMkLst>
            <pc:docMk/>
            <pc:sldMk cId="1604020350" sldId="340"/>
            <ac:spMk id="2" creationId="{0F1AC529-6C1F-4968-A6CE-7E3AE2A74382}"/>
          </ac:spMkLst>
        </pc:spChg>
        <pc:spChg chg="mod">
          <ac:chgData name="Eva Eriksson" userId="S::evae_cc.au.dk#ext#@chalmers.onmicrosoft.com::78c28a7c-d92e-4728-bbd8-f2ac1b5b3079" providerId="AD" clId="Web-{9BDC06BF-D653-4D3F-B2C6-DDCEA7FEA887}" dt="2022-08-23T12:16:36.475" v="1311" actId="20577"/>
          <ac:spMkLst>
            <pc:docMk/>
            <pc:sldMk cId="1604020350" sldId="340"/>
            <ac:spMk id="3" creationId="{741422B1-DA02-4A2C-9488-96F360064B88}"/>
          </ac:spMkLst>
        </pc:spChg>
      </pc:sldChg>
      <pc:sldChg chg="addSp delSp modSp">
        <pc:chgData name="Eva Eriksson" userId="S::evae_cc.au.dk#ext#@chalmers.onmicrosoft.com::78c28a7c-d92e-4728-bbd8-f2ac1b5b3079" providerId="AD" clId="Web-{9BDC06BF-D653-4D3F-B2C6-DDCEA7FEA887}" dt="2022-08-23T11:07:48.972" v="276" actId="20577"/>
        <pc:sldMkLst>
          <pc:docMk/>
          <pc:sldMk cId="1354715533" sldId="598"/>
        </pc:sldMkLst>
        <pc:spChg chg="mod">
          <ac:chgData name="Eva Eriksson" userId="S::evae_cc.au.dk#ext#@chalmers.onmicrosoft.com::78c28a7c-d92e-4728-bbd8-f2ac1b5b3079" providerId="AD" clId="Web-{9BDC06BF-D653-4D3F-B2C6-DDCEA7FEA887}" dt="2022-08-23T11:07:48.972" v="276" actId="20577"/>
          <ac:spMkLst>
            <pc:docMk/>
            <pc:sldMk cId="1354715533" sldId="598"/>
            <ac:spMk id="2" creationId="{DCCAE9F0-4AAD-4CF7-9D24-623FC2F21807}"/>
          </ac:spMkLst>
        </pc:spChg>
        <pc:spChg chg="mod">
          <ac:chgData name="Eva Eriksson" userId="S::evae_cc.au.dk#ext#@chalmers.onmicrosoft.com::78c28a7c-d92e-4728-bbd8-f2ac1b5b3079" providerId="AD" clId="Web-{9BDC06BF-D653-4D3F-B2C6-DDCEA7FEA887}" dt="2022-08-23T11:05:29.199" v="246" actId="20577"/>
          <ac:spMkLst>
            <pc:docMk/>
            <pc:sldMk cId="1354715533" sldId="598"/>
            <ac:spMk id="3" creationId="{B8A9549F-0D95-4124-B5D4-75B1F87F5FC5}"/>
          </ac:spMkLst>
        </pc:spChg>
        <pc:spChg chg="add mod">
          <ac:chgData name="Eva Eriksson" userId="S::evae_cc.au.dk#ext#@chalmers.onmicrosoft.com::78c28a7c-d92e-4728-bbd8-f2ac1b5b3079" providerId="AD" clId="Web-{9BDC06BF-D653-4D3F-B2C6-DDCEA7FEA887}" dt="2022-08-23T11:05:23.996" v="244" actId="20577"/>
          <ac:spMkLst>
            <pc:docMk/>
            <pc:sldMk cId="1354715533" sldId="598"/>
            <ac:spMk id="6" creationId="{2D1DAB0F-1BB3-8025-5C05-1EC5A830480D}"/>
          </ac:spMkLst>
        </pc:spChg>
        <pc:picChg chg="del">
          <ac:chgData name="Eva Eriksson" userId="S::evae_cc.au.dk#ext#@chalmers.onmicrosoft.com::78c28a7c-d92e-4728-bbd8-f2ac1b5b3079" providerId="AD" clId="Web-{9BDC06BF-D653-4D3F-B2C6-DDCEA7FEA887}" dt="2022-08-23T11:02:40.331" v="200"/>
          <ac:picMkLst>
            <pc:docMk/>
            <pc:sldMk cId="1354715533" sldId="598"/>
            <ac:picMk id="5" creationId="{EF877855-1E3C-40AE-9FE3-161BC8376B40}"/>
          </ac:picMkLst>
        </pc:picChg>
      </pc:sldChg>
      <pc:sldChg chg="addSp delSp modSp">
        <pc:chgData name="Eva Eriksson" userId="S::evae_cc.au.dk#ext#@chalmers.onmicrosoft.com::78c28a7c-d92e-4728-bbd8-f2ac1b5b3079" providerId="AD" clId="Web-{9BDC06BF-D653-4D3F-B2C6-DDCEA7FEA887}" dt="2022-08-23T12:14:48.813" v="1297"/>
        <pc:sldMkLst>
          <pc:docMk/>
          <pc:sldMk cId="441780292" sldId="599"/>
        </pc:sldMkLst>
        <pc:spChg chg="mod">
          <ac:chgData name="Eva Eriksson" userId="S::evae_cc.au.dk#ext#@chalmers.onmicrosoft.com::78c28a7c-d92e-4728-bbd8-f2ac1b5b3079" providerId="AD" clId="Web-{9BDC06BF-D653-4D3F-B2C6-DDCEA7FEA887}" dt="2022-08-23T11:29:05.770" v="608"/>
          <ac:spMkLst>
            <pc:docMk/>
            <pc:sldMk cId="441780292" sldId="599"/>
            <ac:spMk id="2" creationId="{09FC1D42-9CA2-4900-AA51-B022385EF579}"/>
          </ac:spMkLst>
        </pc:spChg>
        <pc:spChg chg="add del mod">
          <ac:chgData name="Eva Eriksson" userId="S::evae_cc.au.dk#ext#@chalmers.onmicrosoft.com::78c28a7c-d92e-4728-bbd8-f2ac1b5b3079" providerId="AD" clId="Web-{9BDC06BF-D653-4D3F-B2C6-DDCEA7FEA887}" dt="2022-08-23T11:06:11.357" v="250"/>
          <ac:spMkLst>
            <pc:docMk/>
            <pc:sldMk cId="441780292" sldId="599"/>
            <ac:spMk id="5" creationId="{7A2CB638-CED8-815D-B985-378F22C1FAE7}"/>
          </ac:spMkLst>
        </pc:spChg>
        <pc:picChg chg="add del">
          <ac:chgData name="Eva Eriksson" userId="S::evae_cc.au.dk#ext#@chalmers.onmicrosoft.com::78c28a7c-d92e-4728-bbd8-f2ac1b5b3079" providerId="AD" clId="Web-{9BDC06BF-D653-4D3F-B2C6-DDCEA7FEA887}" dt="2022-08-23T12:14:48.813" v="1297"/>
          <ac:picMkLst>
            <pc:docMk/>
            <pc:sldMk cId="441780292" sldId="599"/>
            <ac:picMk id="4" creationId="{2754E633-76E5-D935-B64E-F011B367EC22}"/>
          </ac:picMkLst>
        </pc:picChg>
      </pc:sldChg>
      <pc:sldChg chg="modSp">
        <pc:chgData name="Eva Eriksson" userId="S::evae_cc.au.dk#ext#@chalmers.onmicrosoft.com::78c28a7c-d92e-4728-bbd8-f2ac1b5b3079" providerId="AD" clId="Web-{9BDC06BF-D653-4D3F-B2C6-DDCEA7FEA887}" dt="2022-08-23T11:08:16.004" v="279" actId="20577"/>
        <pc:sldMkLst>
          <pc:docMk/>
          <pc:sldMk cId="3983562046" sldId="600"/>
        </pc:sldMkLst>
        <pc:spChg chg="mod">
          <ac:chgData name="Eva Eriksson" userId="S::evae_cc.au.dk#ext#@chalmers.onmicrosoft.com::78c28a7c-d92e-4728-bbd8-f2ac1b5b3079" providerId="AD" clId="Web-{9BDC06BF-D653-4D3F-B2C6-DDCEA7FEA887}" dt="2022-08-23T11:08:16.004" v="279" actId="20577"/>
          <ac:spMkLst>
            <pc:docMk/>
            <pc:sldMk cId="3983562046" sldId="600"/>
            <ac:spMk id="2" creationId="{00000000-0000-0000-0000-000000000000}"/>
          </ac:spMkLst>
        </pc:spChg>
      </pc:sldChg>
      <pc:sldChg chg="delSp modSp">
        <pc:chgData name="Eva Eriksson" userId="S::evae_cc.au.dk#ext#@chalmers.onmicrosoft.com::78c28a7c-d92e-4728-bbd8-f2ac1b5b3079" providerId="AD" clId="Web-{9BDC06BF-D653-4D3F-B2C6-DDCEA7FEA887}" dt="2022-08-23T12:13:48.091" v="1273"/>
        <pc:sldMkLst>
          <pc:docMk/>
          <pc:sldMk cId="547070052" sldId="601"/>
        </pc:sldMkLst>
        <pc:spChg chg="mod">
          <ac:chgData name="Eva Eriksson" userId="S::evae_cc.au.dk#ext#@chalmers.onmicrosoft.com::78c28a7c-d92e-4728-bbd8-f2ac1b5b3079" providerId="AD" clId="Web-{9BDC06BF-D653-4D3F-B2C6-DDCEA7FEA887}" dt="2022-08-23T11:29:14.895" v="609"/>
          <ac:spMkLst>
            <pc:docMk/>
            <pc:sldMk cId="547070052" sldId="601"/>
            <ac:spMk id="2" creationId="{00000000-0000-0000-0000-000000000000}"/>
          </ac:spMkLst>
        </pc:spChg>
        <pc:spChg chg="del mod">
          <ac:chgData name="Eva Eriksson" userId="S::evae_cc.au.dk#ext#@chalmers.onmicrosoft.com::78c28a7c-d92e-4728-bbd8-f2ac1b5b3079" providerId="AD" clId="Web-{9BDC06BF-D653-4D3F-B2C6-DDCEA7FEA887}" dt="2022-08-23T12:13:48.091" v="1273"/>
          <ac:spMkLst>
            <pc:docMk/>
            <pc:sldMk cId="547070052" sldId="601"/>
            <ac:spMk id="3" creationId="{00000000-0000-0000-0000-000000000000}"/>
          </ac:spMkLst>
        </pc:spChg>
      </pc:sldChg>
      <pc:sldChg chg="modSp">
        <pc:chgData name="Eva Eriksson" userId="S::evae_cc.au.dk#ext#@chalmers.onmicrosoft.com::78c28a7c-d92e-4728-bbd8-f2ac1b5b3079" providerId="AD" clId="Web-{9BDC06BF-D653-4D3F-B2C6-DDCEA7FEA887}" dt="2022-08-23T11:10:31.183" v="342" actId="20577"/>
        <pc:sldMkLst>
          <pc:docMk/>
          <pc:sldMk cId="927539389" sldId="602"/>
        </pc:sldMkLst>
        <pc:spChg chg="mod">
          <ac:chgData name="Eva Eriksson" userId="S::evae_cc.au.dk#ext#@chalmers.onmicrosoft.com::78c28a7c-d92e-4728-bbd8-f2ac1b5b3079" providerId="AD" clId="Web-{9BDC06BF-D653-4D3F-B2C6-DDCEA7FEA887}" dt="2022-08-23T11:10:31.183" v="342" actId="20577"/>
          <ac:spMkLst>
            <pc:docMk/>
            <pc:sldMk cId="927539389" sldId="602"/>
            <ac:spMk id="2" creationId="{00000000-0000-0000-0000-000000000000}"/>
          </ac:spMkLst>
        </pc:spChg>
      </pc:sldChg>
      <pc:sldChg chg="modSp">
        <pc:chgData name="Eva Eriksson" userId="S::evae_cc.au.dk#ext#@chalmers.onmicrosoft.com::78c28a7c-d92e-4728-bbd8-f2ac1b5b3079" providerId="AD" clId="Web-{9BDC06BF-D653-4D3F-B2C6-DDCEA7FEA887}" dt="2022-08-23T11:11:27.623" v="344" actId="20577"/>
        <pc:sldMkLst>
          <pc:docMk/>
          <pc:sldMk cId="302619458" sldId="603"/>
        </pc:sldMkLst>
        <pc:spChg chg="mod">
          <ac:chgData name="Eva Eriksson" userId="S::evae_cc.au.dk#ext#@chalmers.onmicrosoft.com::78c28a7c-d92e-4728-bbd8-f2ac1b5b3079" providerId="AD" clId="Web-{9BDC06BF-D653-4D3F-B2C6-DDCEA7FEA887}" dt="2022-08-23T11:11:27.623" v="344" actId="20577"/>
          <ac:spMkLst>
            <pc:docMk/>
            <pc:sldMk cId="302619458" sldId="603"/>
            <ac:spMk id="2" creationId="{00000000-0000-0000-0000-000000000000}"/>
          </ac:spMkLst>
        </pc:spChg>
      </pc:sldChg>
      <pc:sldChg chg="modSp">
        <pc:chgData name="Eva Eriksson" userId="S::evae_cc.au.dk#ext#@chalmers.onmicrosoft.com::78c28a7c-d92e-4728-bbd8-f2ac1b5b3079" providerId="AD" clId="Web-{9BDC06BF-D653-4D3F-B2C6-DDCEA7FEA887}" dt="2022-08-23T12:13:21.278" v="1272" actId="20577"/>
        <pc:sldMkLst>
          <pc:docMk/>
          <pc:sldMk cId="120638446" sldId="604"/>
        </pc:sldMkLst>
        <pc:spChg chg="mod">
          <ac:chgData name="Eva Eriksson" userId="S::evae_cc.au.dk#ext#@chalmers.onmicrosoft.com::78c28a7c-d92e-4728-bbd8-f2ac1b5b3079" providerId="AD" clId="Web-{9BDC06BF-D653-4D3F-B2C6-DDCEA7FEA887}" dt="2022-08-23T12:13:21.278" v="1272" actId="20577"/>
          <ac:spMkLst>
            <pc:docMk/>
            <pc:sldMk cId="120638446" sldId="604"/>
            <ac:spMk id="2" creationId="{00000000-0000-0000-0000-000000000000}"/>
          </ac:spMkLst>
        </pc:spChg>
        <pc:spChg chg="mod">
          <ac:chgData name="Eva Eriksson" userId="S::evae_cc.au.dk#ext#@chalmers.onmicrosoft.com::78c28a7c-d92e-4728-bbd8-f2ac1b5b3079" providerId="AD" clId="Web-{9BDC06BF-D653-4D3F-B2C6-DDCEA7FEA887}" dt="2022-08-23T12:12:52.011" v="1269" actId="20577"/>
          <ac:spMkLst>
            <pc:docMk/>
            <pc:sldMk cId="120638446" sldId="604"/>
            <ac:spMk id="6" creationId="{00000000-0000-0000-0000-000000000000}"/>
          </ac:spMkLst>
        </pc:spChg>
      </pc:sldChg>
      <pc:sldChg chg="modSp">
        <pc:chgData name="Eva Eriksson" userId="S::evae_cc.au.dk#ext#@chalmers.onmicrosoft.com::78c28a7c-d92e-4728-bbd8-f2ac1b5b3079" providerId="AD" clId="Web-{9BDC06BF-D653-4D3F-B2C6-DDCEA7FEA887}" dt="2022-08-23T11:12:51.612" v="353" actId="20577"/>
        <pc:sldMkLst>
          <pc:docMk/>
          <pc:sldMk cId="4294947725" sldId="605"/>
        </pc:sldMkLst>
        <pc:spChg chg="mod">
          <ac:chgData name="Eva Eriksson" userId="S::evae_cc.au.dk#ext#@chalmers.onmicrosoft.com::78c28a7c-d92e-4728-bbd8-f2ac1b5b3079" providerId="AD" clId="Web-{9BDC06BF-D653-4D3F-B2C6-DDCEA7FEA887}" dt="2022-08-23T11:12:51.612" v="353" actId="20577"/>
          <ac:spMkLst>
            <pc:docMk/>
            <pc:sldMk cId="4294947725" sldId="605"/>
            <ac:spMk id="2" creationId="{D1F82D69-90F5-45DD-87EC-F4AF74DED13E}"/>
          </ac:spMkLst>
        </pc:spChg>
      </pc:sldChg>
      <pc:sldChg chg="modSp">
        <pc:chgData name="Eva Eriksson" userId="S::evae_cc.au.dk#ext#@chalmers.onmicrosoft.com::78c28a7c-d92e-4728-bbd8-f2ac1b5b3079" providerId="AD" clId="Web-{9BDC06BF-D653-4D3F-B2C6-DDCEA7FEA887}" dt="2022-08-23T11:13:00.050" v="359" actId="20577"/>
        <pc:sldMkLst>
          <pc:docMk/>
          <pc:sldMk cId="78341769" sldId="606"/>
        </pc:sldMkLst>
        <pc:spChg chg="mod">
          <ac:chgData name="Eva Eriksson" userId="S::evae_cc.au.dk#ext#@chalmers.onmicrosoft.com::78c28a7c-d92e-4728-bbd8-f2ac1b5b3079" providerId="AD" clId="Web-{9BDC06BF-D653-4D3F-B2C6-DDCEA7FEA887}" dt="2022-08-23T11:13:00.050" v="359" actId="20577"/>
          <ac:spMkLst>
            <pc:docMk/>
            <pc:sldMk cId="78341769" sldId="606"/>
            <ac:spMk id="2" creationId="{CFDA9DD8-3AB6-414D-AE97-1C3CC4D8C390}"/>
          </ac:spMkLst>
        </pc:spChg>
      </pc:sldChg>
      <pc:sldChg chg="modSp">
        <pc:chgData name="Eva Eriksson" userId="S::evae_cc.au.dk#ext#@chalmers.onmicrosoft.com::78c28a7c-d92e-4728-bbd8-f2ac1b5b3079" providerId="AD" clId="Web-{9BDC06BF-D653-4D3F-B2C6-DDCEA7FEA887}" dt="2022-08-23T12:10:38.332" v="1220" actId="20577"/>
        <pc:sldMkLst>
          <pc:docMk/>
          <pc:sldMk cId="984845535" sldId="607"/>
        </pc:sldMkLst>
        <pc:spChg chg="mod">
          <ac:chgData name="Eva Eriksson" userId="S::evae_cc.au.dk#ext#@chalmers.onmicrosoft.com::78c28a7c-d92e-4728-bbd8-f2ac1b5b3079" providerId="AD" clId="Web-{9BDC06BF-D653-4D3F-B2C6-DDCEA7FEA887}" dt="2022-08-23T12:10:17.440" v="1208" actId="20577"/>
          <ac:spMkLst>
            <pc:docMk/>
            <pc:sldMk cId="984845535" sldId="607"/>
            <ac:spMk id="3" creationId="{00000000-0000-0000-0000-000000000000}"/>
          </ac:spMkLst>
        </pc:spChg>
        <pc:spChg chg="mod">
          <ac:chgData name="Eva Eriksson" userId="S::evae_cc.au.dk#ext#@chalmers.onmicrosoft.com::78c28a7c-d92e-4728-bbd8-f2ac1b5b3079" providerId="AD" clId="Web-{9BDC06BF-D653-4D3F-B2C6-DDCEA7FEA887}" dt="2022-08-23T12:10:38.332" v="1220" actId="20577"/>
          <ac:spMkLst>
            <pc:docMk/>
            <pc:sldMk cId="984845535" sldId="607"/>
            <ac:spMk id="4" creationId="{00000000-0000-0000-0000-000000000000}"/>
          </ac:spMkLst>
        </pc:spChg>
      </pc:sldChg>
      <pc:sldChg chg="modSp">
        <pc:chgData name="Eva Eriksson" userId="S::evae_cc.au.dk#ext#@chalmers.onmicrosoft.com::78c28a7c-d92e-4728-bbd8-f2ac1b5b3079" providerId="AD" clId="Web-{9BDC06BF-D653-4D3F-B2C6-DDCEA7FEA887}" dt="2022-08-23T12:09:08.234" v="1190" actId="20577"/>
        <pc:sldMkLst>
          <pc:docMk/>
          <pc:sldMk cId="3366244733" sldId="608"/>
        </pc:sldMkLst>
        <pc:spChg chg="mod">
          <ac:chgData name="Eva Eriksson" userId="S::evae_cc.au.dk#ext#@chalmers.onmicrosoft.com::78c28a7c-d92e-4728-bbd8-f2ac1b5b3079" providerId="AD" clId="Web-{9BDC06BF-D653-4D3F-B2C6-DDCEA7FEA887}" dt="2022-08-23T12:09:08.234" v="1190" actId="20577"/>
          <ac:spMkLst>
            <pc:docMk/>
            <pc:sldMk cId="3366244733" sldId="608"/>
            <ac:spMk id="2" creationId="{00000000-0000-0000-0000-000000000000}"/>
          </ac:spMkLst>
        </pc:spChg>
      </pc:sldChg>
      <pc:sldChg chg="modSp">
        <pc:chgData name="Eva Eriksson" userId="S::evae_cc.au.dk#ext#@chalmers.onmicrosoft.com::78c28a7c-d92e-4728-bbd8-f2ac1b5b3079" providerId="AD" clId="Web-{9BDC06BF-D653-4D3F-B2C6-DDCEA7FEA887}" dt="2022-08-23T11:53:05.170" v="1089" actId="20577"/>
        <pc:sldMkLst>
          <pc:docMk/>
          <pc:sldMk cId="1436666774" sldId="609"/>
        </pc:sldMkLst>
        <pc:spChg chg="mod">
          <ac:chgData name="Eva Eriksson" userId="S::evae_cc.au.dk#ext#@chalmers.onmicrosoft.com::78c28a7c-d92e-4728-bbd8-f2ac1b5b3079" providerId="AD" clId="Web-{9BDC06BF-D653-4D3F-B2C6-DDCEA7FEA887}" dt="2022-08-23T11:53:05.170" v="1089" actId="20577"/>
          <ac:spMkLst>
            <pc:docMk/>
            <pc:sldMk cId="1436666774" sldId="609"/>
            <ac:spMk id="2" creationId="{6D0C23FD-BEFF-4923-9702-9965DEC94925}"/>
          </ac:spMkLst>
        </pc:spChg>
      </pc:sldChg>
      <pc:sldChg chg="modSp">
        <pc:chgData name="Eva Eriksson" userId="S::evae_cc.au.dk#ext#@chalmers.onmicrosoft.com::78c28a7c-d92e-4728-bbd8-f2ac1b5b3079" providerId="AD" clId="Web-{9BDC06BF-D653-4D3F-B2C6-DDCEA7FEA887}" dt="2022-08-23T12:11:15.115" v="1229" actId="20577"/>
        <pc:sldMkLst>
          <pc:docMk/>
          <pc:sldMk cId="403556623" sldId="610"/>
        </pc:sldMkLst>
        <pc:spChg chg="mod">
          <ac:chgData name="Eva Eriksson" userId="S::evae_cc.au.dk#ext#@chalmers.onmicrosoft.com::78c28a7c-d92e-4728-bbd8-f2ac1b5b3079" providerId="AD" clId="Web-{9BDC06BF-D653-4D3F-B2C6-DDCEA7FEA887}" dt="2022-08-23T12:11:15.115" v="1229" actId="20577"/>
          <ac:spMkLst>
            <pc:docMk/>
            <pc:sldMk cId="403556623" sldId="610"/>
            <ac:spMk id="2" creationId="{F21790D6-641C-484E-876A-1BB5BDFFE810}"/>
          </ac:spMkLst>
        </pc:spChg>
      </pc:sldChg>
      <pc:sldChg chg="modSp">
        <pc:chgData name="Eva Eriksson" userId="S::evae_cc.au.dk#ext#@chalmers.onmicrosoft.com::78c28a7c-d92e-4728-bbd8-f2ac1b5b3079" providerId="AD" clId="Web-{9BDC06BF-D653-4D3F-B2C6-DDCEA7FEA887}" dt="2022-08-23T11:54:23.830" v="1114" actId="20577"/>
        <pc:sldMkLst>
          <pc:docMk/>
          <pc:sldMk cId="3936739703" sldId="643"/>
        </pc:sldMkLst>
        <pc:spChg chg="mod">
          <ac:chgData name="Eva Eriksson" userId="S::evae_cc.au.dk#ext#@chalmers.onmicrosoft.com::78c28a7c-d92e-4728-bbd8-f2ac1b5b3079" providerId="AD" clId="Web-{9BDC06BF-D653-4D3F-B2C6-DDCEA7FEA887}" dt="2022-08-23T11:54:23.830" v="1114" actId="20577"/>
          <ac:spMkLst>
            <pc:docMk/>
            <pc:sldMk cId="3936739703" sldId="643"/>
            <ac:spMk id="2" creationId="{D04C5475-547E-4C56-B756-2995C85B5771}"/>
          </ac:spMkLst>
        </pc:spChg>
      </pc:sldChg>
      <pc:sldChg chg="modSp ord">
        <pc:chgData name="Eva Eriksson" userId="S::evae_cc.au.dk#ext#@chalmers.onmicrosoft.com::78c28a7c-d92e-4728-bbd8-f2ac1b5b3079" providerId="AD" clId="Web-{9BDC06BF-D653-4D3F-B2C6-DDCEA7FEA887}" dt="2022-08-23T12:11:51.664" v="1239"/>
        <pc:sldMkLst>
          <pc:docMk/>
          <pc:sldMk cId="1309574166" sldId="644"/>
        </pc:sldMkLst>
        <pc:spChg chg="mod">
          <ac:chgData name="Eva Eriksson" userId="S::evae_cc.au.dk#ext#@chalmers.onmicrosoft.com::78c28a7c-d92e-4728-bbd8-f2ac1b5b3079" providerId="AD" clId="Web-{9BDC06BF-D653-4D3F-B2C6-DDCEA7FEA887}" dt="2022-08-23T12:11:24.991" v="1238" actId="20577"/>
          <ac:spMkLst>
            <pc:docMk/>
            <pc:sldMk cId="1309574166" sldId="644"/>
            <ac:spMk id="2" creationId="{22B41309-FAAF-446F-8119-4FD5006F27F6}"/>
          </ac:spMkLst>
        </pc:spChg>
        <pc:spChg chg="mod">
          <ac:chgData name="Eva Eriksson" userId="S::evae_cc.au.dk#ext#@chalmers.onmicrosoft.com::78c28a7c-d92e-4728-bbd8-f2ac1b5b3079" providerId="AD" clId="Web-{9BDC06BF-D653-4D3F-B2C6-DDCEA7FEA887}" dt="2022-08-23T12:06:42.961" v="1174" actId="20577"/>
          <ac:spMkLst>
            <pc:docMk/>
            <pc:sldMk cId="1309574166" sldId="644"/>
            <ac:spMk id="4" creationId="{C9C51378-CABF-4758-A4A7-E2CEFF339C2C}"/>
          </ac:spMkLst>
        </pc:spChg>
      </pc:sldChg>
      <pc:sldChg chg="modSp">
        <pc:chgData name="Eva Eriksson" userId="S::evae_cc.au.dk#ext#@chalmers.onmicrosoft.com::78c28a7c-d92e-4728-bbd8-f2ac1b5b3079" providerId="AD" clId="Web-{9BDC06BF-D653-4D3F-B2C6-DDCEA7FEA887}" dt="2022-08-23T11:35:02.069" v="713" actId="20577"/>
        <pc:sldMkLst>
          <pc:docMk/>
          <pc:sldMk cId="533199953" sldId="645"/>
        </pc:sldMkLst>
        <pc:spChg chg="mod">
          <ac:chgData name="Eva Eriksson" userId="S::evae_cc.au.dk#ext#@chalmers.onmicrosoft.com::78c28a7c-d92e-4728-bbd8-f2ac1b5b3079" providerId="AD" clId="Web-{9BDC06BF-D653-4D3F-B2C6-DDCEA7FEA887}" dt="2022-08-23T11:35:02.069" v="713" actId="20577"/>
          <ac:spMkLst>
            <pc:docMk/>
            <pc:sldMk cId="533199953" sldId="645"/>
            <ac:spMk id="2" creationId="{00000000-0000-0000-0000-000000000000}"/>
          </ac:spMkLst>
        </pc:spChg>
      </pc:sldChg>
      <pc:sldChg chg="modSp">
        <pc:chgData name="Eva Eriksson" userId="S::evae_cc.au.dk#ext#@chalmers.onmicrosoft.com::78c28a7c-d92e-4728-bbd8-f2ac1b5b3079" providerId="AD" clId="Web-{9BDC06BF-D653-4D3F-B2C6-DDCEA7FEA887}" dt="2022-08-23T11:35:37.164" v="720" actId="1076"/>
        <pc:sldMkLst>
          <pc:docMk/>
          <pc:sldMk cId="319106302" sldId="646"/>
        </pc:sldMkLst>
        <pc:spChg chg="mod">
          <ac:chgData name="Eva Eriksson" userId="S::evae_cc.au.dk#ext#@chalmers.onmicrosoft.com::78c28a7c-d92e-4728-bbd8-f2ac1b5b3079" providerId="AD" clId="Web-{9BDC06BF-D653-4D3F-B2C6-DDCEA7FEA887}" dt="2022-08-23T11:35:22.898" v="717" actId="20577"/>
          <ac:spMkLst>
            <pc:docMk/>
            <pc:sldMk cId="319106302" sldId="646"/>
            <ac:spMk id="2" creationId="{00000000-0000-0000-0000-000000000000}"/>
          </ac:spMkLst>
        </pc:spChg>
        <pc:picChg chg="mod">
          <ac:chgData name="Eva Eriksson" userId="S::evae_cc.au.dk#ext#@chalmers.onmicrosoft.com::78c28a7c-d92e-4728-bbd8-f2ac1b5b3079" providerId="AD" clId="Web-{9BDC06BF-D653-4D3F-B2C6-DDCEA7FEA887}" dt="2022-08-23T11:35:37.164" v="720" actId="1076"/>
          <ac:picMkLst>
            <pc:docMk/>
            <pc:sldMk cId="319106302" sldId="646"/>
            <ac:picMk id="6" creationId="{00000000-0000-0000-0000-000000000000}"/>
          </ac:picMkLst>
        </pc:picChg>
        <pc:picChg chg="mod">
          <ac:chgData name="Eva Eriksson" userId="S::evae_cc.au.dk#ext#@chalmers.onmicrosoft.com::78c28a7c-d92e-4728-bbd8-f2ac1b5b3079" providerId="AD" clId="Web-{9BDC06BF-D653-4D3F-B2C6-DDCEA7FEA887}" dt="2022-08-23T11:35:32.602" v="719" actId="1076"/>
          <ac:picMkLst>
            <pc:docMk/>
            <pc:sldMk cId="319106302" sldId="646"/>
            <ac:picMk id="7" creationId="{00000000-0000-0000-0000-000000000000}"/>
          </ac:picMkLst>
        </pc:picChg>
      </pc:sldChg>
      <pc:sldChg chg="modSp">
        <pc:chgData name="Eva Eriksson" userId="S::evae_cc.au.dk#ext#@chalmers.onmicrosoft.com::78c28a7c-d92e-4728-bbd8-f2ac1b5b3079" providerId="AD" clId="Web-{9BDC06BF-D653-4D3F-B2C6-DDCEA7FEA887}" dt="2022-08-23T11:48:41.813" v="971" actId="20577"/>
        <pc:sldMkLst>
          <pc:docMk/>
          <pc:sldMk cId="1214520658" sldId="647"/>
        </pc:sldMkLst>
        <pc:spChg chg="mod">
          <ac:chgData name="Eva Eriksson" userId="S::evae_cc.au.dk#ext#@chalmers.onmicrosoft.com::78c28a7c-d92e-4728-bbd8-f2ac1b5b3079" providerId="AD" clId="Web-{9BDC06BF-D653-4D3F-B2C6-DDCEA7FEA887}" dt="2022-08-23T11:14:20.194" v="390" actId="20577"/>
          <ac:spMkLst>
            <pc:docMk/>
            <pc:sldMk cId="1214520658" sldId="647"/>
            <ac:spMk id="2" creationId="{00000000-0000-0000-0000-000000000000}"/>
          </ac:spMkLst>
        </pc:spChg>
        <pc:spChg chg="mod">
          <ac:chgData name="Eva Eriksson" userId="S::evae_cc.au.dk#ext#@chalmers.onmicrosoft.com::78c28a7c-d92e-4728-bbd8-f2ac1b5b3079" providerId="AD" clId="Web-{9BDC06BF-D653-4D3F-B2C6-DDCEA7FEA887}" dt="2022-08-23T11:48:41.813" v="971" actId="20577"/>
          <ac:spMkLst>
            <pc:docMk/>
            <pc:sldMk cId="1214520658" sldId="647"/>
            <ac:spMk id="3" creationId="{00000000-0000-0000-0000-000000000000}"/>
          </ac:spMkLst>
        </pc:spChg>
      </pc:sldChg>
      <pc:sldChg chg="modSp">
        <pc:chgData name="Eva Eriksson" userId="S::evae_cc.au.dk#ext#@chalmers.onmicrosoft.com::78c28a7c-d92e-4728-bbd8-f2ac1b5b3079" providerId="AD" clId="Web-{9BDC06BF-D653-4D3F-B2C6-DDCEA7FEA887}" dt="2022-08-23T11:46:58.511" v="935" actId="20577"/>
        <pc:sldMkLst>
          <pc:docMk/>
          <pc:sldMk cId="1924524560" sldId="648"/>
        </pc:sldMkLst>
        <pc:spChg chg="mod">
          <ac:chgData name="Eva Eriksson" userId="S::evae_cc.au.dk#ext#@chalmers.onmicrosoft.com::78c28a7c-d92e-4728-bbd8-f2ac1b5b3079" providerId="AD" clId="Web-{9BDC06BF-D653-4D3F-B2C6-DDCEA7FEA887}" dt="2022-08-23T11:46:58.511" v="935" actId="20577"/>
          <ac:spMkLst>
            <pc:docMk/>
            <pc:sldMk cId="1924524560" sldId="648"/>
            <ac:spMk id="4" creationId="{00000000-0000-0000-0000-000000000000}"/>
          </ac:spMkLst>
        </pc:spChg>
      </pc:sldChg>
      <pc:sldChg chg="addSp delSp modSp">
        <pc:chgData name="Eva Eriksson" userId="S::evae_cc.au.dk#ext#@chalmers.onmicrosoft.com::78c28a7c-d92e-4728-bbd8-f2ac1b5b3079" providerId="AD" clId="Web-{9BDC06BF-D653-4D3F-B2C6-DDCEA7FEA887}" dt="2022-08-23T11:47:01.261" v="936" actId="20577"/>
        <pc:sldMkLst>
          <pc:docMk/>
          <pc:sldMk cId="425563104" sldId="649"/>
        </pc:sldMkLst>
        <pc:spChg chg="mod">
          <ac:chgData name="Eva Eriksson" userId="S::evae_cc.au.dk#ext#@chalmers.onmicrosoft.com::78c28a7c-d92e-4728-bbd8-f2ac1b5b3079" providerId="AD" clId="Web-{9BDC06BF-D653-4D3F-B2C6-DDCEA7FEA887}" dt="2022-08-23T11:47:01.261" v="936" actId="20577"/>
          <ac:spMkLst>
            <pc:docMk/>
            <pc:sldMk cId="425563104" sldId="649"/>
            <ac:spMk id="2" creationId="{00000000-0000-0000-0000-000000000000}"/>
          </ac:spMkLst>
        </pc:spChg>
        <pc:spChg chg="add del mod">
          <ac:chgData name="Eva Eriksson" userId="S::evae_cc.au.dk#ext#@chalmers.onmicrosoft.com::78c28a7c-d92e-4728-bbd8-f2ac1b5b3079" providerId="AD" clId="Web-{9BDC06BF-D653-4D3F-B2C6-DDCEA7FEA887}" dt="2022-08-23T11:15:05.884" v="395"/>
          <ac:spMkLst>
            <pc:docMk/>
            <pc:sldMk cId="425563104" sldId="649"/>
            <ac:spMk id="4" creationId="{B69CB682-59AD-DA5C-3B61-6DA14A496768}"/>
          </ac:spMkLst>
        </pc:spChg>
      </pc:sldChg>
      <pc:sldChg chg="modSp">
        <pc:chgData name="Eva Eriksson" userId="S::evae_cc.au.dk#ext#@chalmers.onmicrosoft.com::78c28a7c-d92e-4728-bbd8-f2ac1b5b3079" providerId="AD" clId="Web-{9BDC06BF-D653-4D3F-B2C6-DDCEA7FEA887}" dt="2022-08-23T11:47:07.261" v="937" actId="20577"/>
        <pc:sldMkLst>
          <pc:docMk/>
          <pc:sldMk cId="3299152608" sldId="650"/>
        </pc:sldMkLst>
        <pc:spChg chg="mod">
          <ac:chgData name="Eva Eriksson" userId="S::evae_cc.au.dk#ext#@chalmers.onmicrosoft.com::78c28a7c-d92e-4728-bbd8-f2ac1b5b3079" providerId="AD" clId="Web-{9BDC06BF-D653-4D3F-B2C6-DDCEA7FEA887}" dt="2022-08-23T11:47:07.261" v="937" actId="20577"/>
          <ac:spMkLst>
            <pc:docMk/>
            <pc:sldMk cId="3299152608" sldId="650"/>
            <ac:spMk id="2" creationId="{00000000-0000-0000-0000-000000000000}"/>
          </ac:spMkLst>
        </pc:spChg>
      </pc:sldChg>
      <pc:sldChg chg="addSp delSp modSp">
        <pc:chgData name="Eva Eriksson" userId="S::evae_cc.au.dk#ext#@chalmers.onmicrosoft.com::78c28a7c-d92e-4728-bbd8-f2ac1b5b3079" providerId="AD" clId="Web-{9BDC06BF-D653-4D3F-B2C6-DDCEA7FEA887}" dt="2022-08-23T11:47:12.808" v="938" actId="20577"/>
        <pc:sldMkLst>
          <pc:docMk/>
          <pc:sldMk cId="4166295118" sldId="651"/>
        </pc:sldMkLst>
        <pc:spChg chg="mod">
          <ac:chgData name="Eva Eriksson" userId="S::evae_cc.au.dk#ext#@chalmers.onmicrosoft.com::78c28a7c-d92e-4728-bbd8-f2ac1b5b3079" providerId="AD" clId="Web-{9BDC06BF-D653-4D3F-B2C6-DDCEA7FEA887}" dt="2022-08-23T11:47:12.808" v="938" actId="20577"/>
          <ac:spMkLst>
            <pc:docMk/>
            <pc:sldMk cId="4166295118" sldId="651"/>
            <ac:spMk id="2" creationId="{00000000-0000-0000-0000-000000000000}"/>
          </ac:spMkLst>
        </pc:spChg>
        <pc:spChg chg="mod">
          <ac:chgData name="Eva Eriksson" userId="S::evae_cc.au.dk#ext#@chalmers.onmicrosoft.com::78c28a7c-d92e-4728-bbd8-f2ac1b5b3079" providerId="AD" clId="Web-{9BDC06BF-D653-4D3F-B2C6-DDCEA7FEA887}" dt="2022-08-23T11:16:42.545" v="431" actId="20577"/>
          <ac:spMkLst>
            <pc:docMk/>
            <pc:sldMk cId="4166295118" sldId="651"/>
            <ac:spMk id="3" creationId="{00000000-0000-0000-0000-000000000000}"/>
          </ac:spMkLst>
        </pc:spChg>
        <pc:spChg chg="add del mod">
          <ac:chgData name="Eva Eriksson" userId="S::evae_cc.au.dk#ext#@chalmers.onmicrosoft.com::78c28a7c-d92e-4728-bbd8-f2ac1b5b3079" providerId="AD" clId="Web-{9BDC06BF-D653-4D3F-B2C6-DDCEA7FEA887}" dt="2022-08-23T11:15:20.541" v="403"/>
          <ac:spMkLst>
            <pc:docMk/>
            <pc:sldMk cId="4166295118" sldId="651"/>
            <ac:spMk id="4" creationId="{5BFB17B3-9FC0-9F26-AA4E-B146EFDAD101}"/>
          </ac:spMkLst>
        </pc:spChg>
        <pc:spChg chg="add del mod">
          <ac:chgData name="Eva Eriksson" userId="S::evae_cc.au.dk#ext#@chalmers.onmicrosoft.com::78c28a7c-d92e-4728-bbd8-f2ac1b5b3079" providerId="AD" clId="Web-{9BDC06BF-D653-4D3F-B2C6-DDCEA7FEA887}" dt="2022-08-23T11:15:24.260" v="407"/>
          <ac:spMkLst>
            <pc:docMk/>
            <pc:sldMk cId="4166295118" sldId="651"/>
            <ac:spMk id="5" creationId="{888BFA7A-3BB0-F8CC-55C7-77A3DC10B02C}"/>
          </ac:spMkLst>
        </pc:spChg>
      </pc:sldChg>
      <pc:sldChg chg="modSp">
        <pc:chgData name="Eva Eriksson" userId="S::evae_cc.au.dk#ext#@chalmers.onmicrosoft.com::78c28a7c-d92e-4728-bbd8-f2ac1b5b3079" providerId="AD" clId="Web-{9BDC06BF-D653-4D3F-B2C6-DDCEA7FEA887}" dt="2022-08-23T11:16:59.593" v="435" actId="20577"/>
        <pc:sldMkLst>
          <pc:docMk/>
          <pc:sldMk cId="2699272419" sldId="652"/>
        </pc:sldMkLst>
        <pc:spChg chg="mod">
          <ac:chgData name="Eva Eriksson" userId="S::evae_cc.au.dk#ext#@chalmers.onmicrosoft.com::78c28a7c-d92e-4728-bbd8-f2ac1b5b3079" providerId="AD" clId="Web-{9BDC06BF-D653-4D3F-B2C6-DDCEA7FEA887}" dt="2022-08-23T11:16:59.593" v="435" actId="20577"/>
          <ac:spMkLst>
            <pc:docMk/>
            <pc:sldMk cId="2699272419" sldId="652"/>
            <ac:spMk id="2" creationId="{00000000-0000-0000-0000-000000000000}"/>
          </ac:spMkLst>
        </pc:spChg>
      </pc:sldChg>
      <pc:sldChg chg="addSp delSp modSp">
        <pc:chgData name="Eva Eriksson" userId="S::evae_cc.au.dk#ext#@chalmers.onmicrosoft.com::78c28a7c-d92e-4728-bbd8-f2ac1b5b3079" providerId="AD" clId="Web-{9BDC06BF-D653-4D3F-B2C6-DDCEA7FEA887}" dt="2022-08-23T11:17:09.296" v="441" actId="20577"/>
        <pc:sldMkLst>
          <pc:docMk/>
          <pc:sldMk cId="649970887" sldId="653"/>
        </pc:sldMkLst>
        <pc:spChg chg="mod">
          <ac:chgData name="Eva Eriksson" userId="S::evae_cc.au.dk#ext#@chalmers.onmicrosoft.com::78c28a7c-d92e-4728-bbd8-f2ac1b5b3079" providerId="AD" clId="Web-{9BDC06BF-D653-4D3F-B2C6-DDCEA7FEA887}" dt="2022-08-23T11:17:09.296" v="441" actId="20577"/>
          <ac:spMkLst>
            <pc:docMk/>
            <pc:sldMk cId="649970887" sldId="653"/>
            <ac:spMk id="2" creationId="{00000000-0000-0000-0000-000000000000}"/>
          </ac:spMkLst>
        </pc:spChg>
        <pc:spChg chg="add del mod">
          <ac:chgData name="Eva Eriksson" userId="S::evae_cc.au.dk#ext#@chalmers.onmicrosoft.com::78c28a7c-d92e-4728-bbd8-f2ac1b5b3079" providerId="AD" clId="Web-{9BDC06BF-D653-4D3F-B2C6-DDCEA7FEA887}" dt="2022-08-23T11:17:05.437" v="439"/>
          <ac:spMkLst>
            <pc:docMk/>
            <pc:sldMk cId="649970887" sldId="653"/>
            <ac:spMk id="4" creationId="{6DE8A81E-8006-9B7E-05FC-B41225D1F672}"/>
          </ac:spMkLst>
        </pc:spChg>
      </pc:sldChg>
      <pc:sldChg chg="modSp">
        <pc:chgData name="Eva Eriksson" userId="S::evae_cc.au.dk#ext#@chalmers.onmicrosoft.com::78c28a7c-d92e-4728-bbd8-f2ac1b5b3079" providerId="AD" clId="Web-{9BDC06BF-D653-4D3F-B2C6-DDCEA7FEA887}" dt="2022-08-23T11:17:17.484" v="444" actId="20577"/>
        <pc:sldMkLst>
          <pc:docMk/>
          <pc:sldMk cId="1922686614" sldId="654"/>
        </pc:sldMkLst>
        <pc:spChg chg="mod">
          <ac:chgData name="Eva Eriksson" userId="S::evae_cc.au.dk#ext#@chalmers.onmicrosoft.com::78c28a7c-d92e-4728-bbd8-f2ac1b5b3079" providerId="AD" clId="Web-{9BDC06BF-D653-4D3F-B2C6-DDCEA7FEA887}" dt="2022-08-23T11:17:17.484" v="444" actId="20577"/>
          <ac:spMkLst>
            <pc:docMk/>
            <pc:sldMk cId="1922686614" sldId="654"/>
            <ac:spMk id="2" creationId="{00000000-0000-0000-0000-000000000000}"/>
          </ac:spMkLst>
        </pc:spChg>
      </pc:sldChg>
      <pc:sldChg chg="modSp">
        <pc:chgData name="Eva Eriksson" userId="S::evae_cc.au.dk#ext#@chalmers.onmicrosoft.com::78c28a7c-d92e-4728-bbd8-f2ac1b5b3079" providerId="AD" clId="Web-{9BDC06BF-D653-4D3F-B2C6-DDCEA7FEA887}" dt="2022-08-23T11:17:44.314" v="455" actId="20577"/>
        <pc:sldMkLst>
          <pc:docMk/>
          <pc:sldMk cId="4187846291" sldId="655"/>
        </pc:sldMkLst>
        <pc:spChg chg="mod">
          <ac:chgData name="Eva Eriksson" userId="S::evae_cc.au.dk#ext#@chalmers.onmicrosoft.com::78c28a7c-d92e-4728-bbd8-f2ac1b5b3079" providerId="AD" clId="Web-{9BDC06BF-D653-4D3F-B2C6-DDCEA7FEA887}" dt="2022-08-23T11:17:29.547" v="447" actId="20577"/>
          <ac:spMkLst>
            <pc:docMk/>
            <pc:sldMk cId="4187846291" sldId="655"/>
            <ac:spMk id="2" creationId="{00000000-0000-0000-0000-000000000000}"/>
          </ac:spMkLst>
        </pc:spChg>
        <pc:spChg chg="mod">
          <ac:chgData name="Eva Eriksson" userId="S::evae_cc.au.dk#ext#@chalmers.onmicrosoft.com::78c28a7c-d92e-4728-bbd8-f2ac1b5b3079" providerId="AD" clId="Web-{9BDC06BF-D653-4D3F-B2C6-DDCEA7FEA887}" dt="2022-08-23T11:17:44.314" v="455" actId="20577"/>
          <ac:spMkLst>
            <pc:docMk/>
            <pc:sldMk cId="4187846291" sldId="655"/>
            <ac:spMk id="3" creationId="{00000000-0000-0000-0000-000000000000}"/>
          </ac:spMkLst>
        </pc:spChg>
      </pc:sldChg>
      <pc:sldChg chg="modSp">
        <pc:chgData name="Eva Eriksson" userId="S::evae_cc.au.dk#ext#@chalmers.onmicrosoft.com::78c28a7c-d92e-4728-bbd8-f2ac1b5b3079" providerId="AD" clId="Web-{9BDC06BF-D653-4D3F-B2C6-DDCEA7FEA887}" dt="2022-08-23T11:17:49.877" v="456" actId="20577"/>
        <pc:sldMkLst>
          <pc:docMk/>
          <pc:sldMk cId="1006046376" sldId="656"/>
        </pc:sldMkLst>
        <pc:spChg chg="mod">
          <ac:chgData name="Eva Eriksson" userId="S::evae_cc.au.dk#ext#@chalmers.onmicrosoft.com::78c28a7c-d92e-4728-bbd8-f2ac1b5b3079" providerId="AD" clId="Web-{9BDC06BF-D653-4D3F-B2C6-DDCEA7FEA887}" dt="2022-08-23T11:17:49.877" v="456" actId="20577"/>
          <ac:spMkLst>
            <pc:docMk/>
            <pc:sldMk cId="1006046376" sldId="656"/>
            <ac:spMk id="2" creationId="{00000000-0000-0000-0000-000000000000}"/>
          </ac:spMkLst>
        </pc:spChg>
      </pc:sldChg>
      <pc:sldChg chg="modSp">
        <pc:chgData name="Eva Eriksson" userId="S::evae_cc.au.dk#ext#@chalmers.onmicrosoft.com::78c28a7c-d92e-4728-bbd8-f2ac1b5b3079" providerId="AD" clId="Web-{9BDC06BF-D653-4D3F-B2C6-DDCEA7FEA887}" dt="2022-08-23T11:17:58.815" v="458" actId="20577"/>
        <pc:sldMkLst>
          <pc:docMk/>
          <pc:sldMk cId="3399485148" sldId="657"/>
        </pc:sldMkLst>
        <pc:spChg chg="mod">
          <ac:chgData name="Eva Eriksson" userId="S::evae_cc.au.dk#ext#@chalmers.onmicrosoft.com::78c28a7c-d92e-4728-bbd8-f2ac1b5b3079" providerId="AD" clId="Web-{9BDC06BF-D653-4D3F-B2C6-DDCEA7FEA887}" dt="2022-08-23T11:17:58.815" v="458" actId="20577"/>
          <ac:spMkLst>
            <pc:docMk/>
            <pc:sldMk cId="3399485148" sldId="657"/>
            <ac:spMk id="2" creationId="{EFFFF742-6383-479D-95A5-FDB1872F9E6D}"/>
          </ac:spMkLst>
        </pc:spChg>
      </pc:sldChg>
      <pc:sldChg chg="modSp">
        <pc:chgData name="Eva Eriksson" userId="S::evae_cc.au.dk#ext#@chalmers.onmicrosoft.com::78c28a7c-d92e-4728-bbd8-f2ac1b5b3079" providerId="AD" clId="Web-{9BDC06BF-D653-4D3F-B2C6-DDCEA7FEA887}" dt="2022-08-23T11:18:27.628" v="475" actId="20577"/>
        <pc:sldMkLst>
          <pc:docMk/>
          <pc:sldMk cId="3946545315" sldId="658"/>
        </pc:sldMkLst>
        <pc:spChg chg="mod">
          <ac:chgData name="Eva Eriksson" userId="S::evae_cc.au.dk#ext#@chalmers.onmicrosoft.com::78c28a7c-d92e-4728-bbd8-f2ac1b5b3079" providerId="AD" clId="Web-{9BDC06BF-D653-4D3F-B2C6-DDCEA7FEA887}" dt="2022-08-23T11:18:13.034" v="469" actId="20577"/>
          <ac:spMkLst>
            <pc:docMk/>
            <pc:sldMk cId="3946545315" sldId="658"/>
            <ac:spMk id="2" creationId="{00000000-0000-0000-0000-000000000000}"/>
          </ac:spMkLst>
        </pc:spChg>
        <pc:spChg chg="mod">
          <ac:chgData name="Eva Eriksson" userId="S::evae_cc.au.dk#ext#@chalmers.onmicrosoft.com::78c28a7c-d92e-4728-bbd8-f2ac1b5b3079" providerId="AD" clId="Web-{9BDC06BF-D653-4D3F-B2C6-DDCEA7FEA887}" dt="2022-08-23T11:18:27.628" v="475" actId="20577"/>
          <ac:spMkLst>
            <pc:docMk/>
            <pc:sldMk cId="3946545315" sldId="658"/>
            <ac:spMk id="3" creationId="{00000000-0000-0000-0000-000000000000}"/>
          </ac:spMkLst>
        </pc:spChg>
      </pc:sldChg>
      <pc:sldChg chg="addSp modSp mod modClrScheme chgLayout">
        <pc:chgData name="Eva Eriksson" userId="S::evae_cc.au.dk#ext#@chalmers.onmicrosoft.com::78c28a7c-d92e-4728-bbd8-f2ac1b5b3079" providerId="AD" clId="Web-{9BDC06BF-D653-4D3F-B2C6-DDCEA7FEA887}" dt="2022-08-23T11:19:52.961" v="518" actId="20577"/>
        <pc:sldMkLst>
          <pc:docMk/>
          <pc:sldMk cId="172718046" sldId="659"/>
        </pc:sldMkLst>
        <pc:spChg chg="mod ord">
          <ac:chgData name="Eva Eriksson" userId="S::evae_cc.au.dk#ext#@chalmers.onmicrosoft.com::78c28a7c-d92e-4728-bbd8-f2ac1b5b3079" providerId="AD" clId="Web-{9BDC06BF-D653-4D3F-B2C6-DDCEA7FEA887}" dt="2022-08-23T11:19:02.974" v="483"/>
          <ac:spMkLst>
            <pc:docMk/>
            <pc:sldMk cId="172718046" sldId="659"/>
            <ac:spMk id="2" creationId="{00000000-0000-0000-0000-000000000000}"/>
          </ac:spMkLst>
        </pc:spChg>
        <pc:spChg chg="mod ord">
          <ac:chgData name="Eva Eriksson" userId="S::evae_cc.au.dk#ext#@chalmers.onmicrosoft.com::78c28a7c-d92e-4728-bbd8-f2ac1b5b3079" providerId="AD" clId="Web-{9BDC06BF-D653-4D3F-B2C6-DDCEA7FEA887}" dt="2022-08-23T11:19:02.974" v="483"/>
          <ac:spMkLst>
            <pc:docMk/>
            <pc:sldMk cId="172718046" sldId="659"/>
            <ac:spMk id="3" creationId="{00000000-0000-0000-0000-000000000000}"/>
          </ac:spMkLst>
        </pc:spChg>
        <pc:spChg chg="add mod ord">
          <ac:chgData name="Eva Eriksson" userId="S::evae_cc.au.dk#ext#@chalmers.onmicrosoft.com::78c28a7c-d92e-4728-bbd8-f2ac1b5b3079" providerId="AD" clId="Web-{9BDC06BF-D653-4D3F-B2C6-DDCEA7FEA887}" dt="2022-08-23T11:19:52.961" v="518" actId="20577"/>
          <ac:spMkLst>
            <pc:docMk/>
            <pc:sldMk cId="172718046" sldId="659"/>
            <ac:spMk id="4" creationId="{9F3BAA2C-47E4-BABD-9B27-F2EA58F9961C}"/>
          </ac:spMkLst>
        </pc:spChg>
      </pc:sldChg>
      <pc:sldChg chg="delSp modSp">
        <pc:chgData name="Eva Eriksson" userId="S::evae_cc.au.dk#ext#@chalmers.onmicrosoft.com::78c28a7c-d92e-4728-bbd8-f2ac1b5b3079" providerId="AD" clId="Web-{9BDC06BF-D653-4D3F-B2C6-DDCEA7FEA887}" dt="2022-08-23T12:05:24.160" v="1169" actId="20577"/>
        <pc:sldMkLst>
          <pc:docMk/>
          <pc:sldMk cId="3681618390" sldId="660"/>
        </pc:sldMkLst>
        <pc:spChg chg="mod">
          <ac:chgData name="Eva Eriksson" userId="S::evae_cc.au.dk#ext#@chalmers.onmicrosoft.com::78c28a7c-d92e-4728-bbd8-f2ac1b5b3079" providerId="AD" clId="Web-{9BDC06BF-D653-4D3F-B2C6-DDCEA7FEA887}" dt="2022-08-23T11:20:47.089" v="527" actId="20577"/>
          <ac:spMkLst>
            <pc:docMk/>
            <pc:sldMk cId="3681618390" sldId="660"/>
            <ac:spMk id="2" creationId="{020FE02D-2760-4F81-9EA0-AF921E16ED43}"/>
          </ac:spMkLst>
        </pc:spChg>
        <pc:spChg chg="mod">
          <ac:chgData name="Eva Eriksson" userId="S::evae_cc.au.dk#ext#@chalmers.onmicrosoft.com::78c28a7c-d92e-4728-bbd8-f2ac1b5b3079" providerId="AD" clId="Web-{9BDC06BF-D653-4D3F-B2C6-DDCEA7FEA887}" dt="2022-08-23T12:04:10.125" v="1144" actId="20577"/>
          <ac:spMkLst>
            <pc:docMk/>
            <pc:sldMk cId="3681618390" sldId="660"/>
            <ac:spMk id="3" creationId="{788794B5-61AE-4BDA-AB4B-01DC465D34BE}"/>
          </ac:spMkLst>
        </pc:spChg>
        <pc:spChg chg="mod">
          <ac:chgData name="Eva Eriksson" userId="S::evae_cc.au.dk#ext#@chalmers.onmicrosoft.com::78c28a7c-d92e-4728-bbd8-f2ac1b5b3079" providerId="AD" clId="Web-{9BDC06BF-D653-4D3F-B2C6-DDCEA7FEA887}" dt="2022-08-23T12:05:24.160" v="1169" actId="20577"/>
          <ac:spMkLst>
            <pc:docMk/>
            <pc:sldMk cId="3681618390" sldId="660"/>
            <ac:spMk id="4" creationId="{C6C1108E-AFD7-4EF8-8912-95189B878F14}"/>
          </ac:spMkLst>
        </pc:spChg>
        <pc:graphicFrameChg chg="del mod modGraphic">
          <ac:chgData name="Eva Eriksson" userId="S::evae_cc.au.dk#ext#@chalmers.onmicrosoft.com::78c28a7c-d92e-4728-bbd8-f2ac1b5b3079" providerId="AD" clId="Web-{9BDC06BF-D653-4D3F-B2C6-DDCEA7FEA887}" dt="2022-08-23T11:51:41.728" v="1056"/>
          <ac:graphicFrameMkLst>
            <pc:docMk/>
            <pc:sldMk cId="3681618390" sldId="660"/>
            <ac:graphicFrameMk id="6" creationId="{A8E6171A-A50E-498F-97CA-B79163A00818}"/>
          </ac:graphicFrameMkLst>
        </pc:graphicFrameChg>
        <pc:picChg chg="del">
          <ac:chgData name="Eva Eriksson" userId="S::evae_cc.au.dk#ext#@chalmers.onmicrosoft.com::78c28a7c-d92e-4728-bbd8-f2ac1b5b3079" providerId="AD" clId="Web-{9BDC06BF-D653-4D3F-B2C6-DDCEA7FEA887}" dt="2022-08-23T12:03:56.609" v="1142"/>
          <ac:picMkLst>
            <pc:docMk/>
            <pc:sldMk cId="3681618390" sldId="660"/>
            <ac:picMk id="7" creationId="{B2DB0E7A-1339-48C5-9939-6F973A6D597C}"/>
          </ac:picMkLst>
        </pc:picChg>
      </pc:sldChg>
      <pc:sldChg chg="addSp delSp modSp mod ord modClrScheme chgLayout">
        <pc:chgData name="Eva Eriksson" userId="S::evae_cc.au.dk#ext#@chalmers.onmicrosoft.com::78c28a7c-d92e-4728-bbd8-f2ac1b5b3079" providerId="AD" clId="Web-{9BDC06BF-D653-4D3F-B2C6-DDCEA7FEA887}" dt="2022-08-23T12:05:57.255" v="1171"/>
        <pc:sldMkLst>
          <pc:docMk/>
          <pc:sldMk cId="3374573861" sldId="661"/>
        </pc:sldMkLst>
        <pc:spChg chg="mod ord">
          <ac:chgData name="Eva Eriksson" userId="S::evae_cc.au.dk#ext#@chalmers.onmicrosoft.com::78c28a7c-d92e-4728-bbd8-f2ac1b5b3079" providerId="AD" clId="Web-{9BDC06BF-D653-4D3F-B2C6-DDCEA7FEA887}" dt="2022-08-23T12:05:57.255" v="1171"/>
          <ac:spMkLst>
            <pc:docMk/>
            <pc:sldMk cId="3374573861" sldId="661"/>
            <ac:spMk id="2" creationId="{2F903B17-ADDD-47B0-8C27-D8A147F28019}"/>
          </ac:spMkLst>
        </pc:spChg>
        <pc:spChg chg="mod ord">
          <ac:chgData name="Eva Eriksson" userId="S::evae_cc.au.dk#ext#@chalmers.onmicrosoft.com::78c28a7c-d92e-4728-bbd8-f2ac1b5b3079" providerId="AD" clId="Web-{9BDC06BF-D653-4D3F-B2C6-DDCEA7FEA887}" dt="2022-08-23T12:05:57.255" v="1171"/>
          <ac:spMkLst>
            <pc:docMk/>
            <pc:sldMk cId="3374573861" sldId="661"/>
            <ac:spMk id="4" creationId="{5986D8ED-088C-475E-A378-C648507797AA}"/>
          </ac:spMkLst>
        </pc:spChg>
        <pc:spChg chg="add del mod">
          <ac:chgData name="Eva Eriksson" userId="S::evae_cc.au.dk#ext#@chalmers.onmicrosoft.com::78c28a7c-d92e-4728-bbd8-f2ac1b5b3079" providerId="AD" clId="Web-{9BDC06BF-D653-4D3F-B2C6-DDCEA7FEA887}" dt="2022-08-23T12:05:47.974" v="1170"/>
          <ac:spMkLst>
            <pc:docMk/>
            <pc:sldMk cId="3374573861" sldId="661"/>
            <ac:spMk id="6" creationId="{7425A61B-6CAF-6FC4-37E4-310D3D898800}"/>
          </ac:spMkLst>
        </pc:spChg>
        <pc:spChg chg="add mod ord">
          <ac:chgData name="Eva Eriksson" userId="S::evae_cc.au.dk#ext#@chalmers.onmicrosoft.com::78c28a7c-d92e-4728-bbd8-f2ac1b5b3079" providerId="AD" clId="Web-{9BDC06BF-D653-4D3F-B2C6-DDCEA7FEA887}" dt="2022-08-23T12:05:57.255" v="1171"/>
          <ac:spMkLst>
            <pc:docMk/>
            <pc:sldMk cId="3374573861" sldId="661"/>
            <ac:spMk id="8" creationId="{5151A31E-653B-0523-2F19-938D49DD4431}"/>
          </ac:spMkLst>
        </pc:spChg>
        <pc:picChg chg="del">
          <ac:chgData name="Eva Eriksson" userId="S::evae_cc.au.dk#ext#@chalmers.onmicrosoft.com::78c28a7c-d92e-4728-bbd8-f2ac1b5b3079" providerId="AD" clId="Web-{9BDC06BF-D653-4D3F-B2C6-DDCEA7FEA887}" dt="2022-08-23T11:25:11.570" v="543"/>
          <ac:picMkLst>
            <pc:docMk/>
            <pc:sldMk cId="3374573861" sldId="661"/>
            <ac:picMk id="5" creationId="{FB519B1F-364F-44B2-8B91-20DA40DB2D69}"/>
          </ac:picMkLst>
        </pc:picChg>
        <pc:picChg chg="del">
          <ac:chgData name="Eva Eriksson" userId="S::evae_cc.au.dk#ext#@chalmers.onmicrosoft.com::78c28a7c-d92e-4728-bbd8-f2ac1b5b3079" providerId="AD" clId="Web-{9BDC06BF-D653-4D3F-B2C6-DDCEA7FEA887}" dt="2022-08-23T11:31:54.059" v="637"/>
          <ac:picMkLst>
            <pc:docMk/>
            <pc:sldMk cId="3374573861" sldId="661"/>
            <ac:picMk id="7" creationId="{96F9FFFA-51ED-4866-BA48-5328FCF9ABC5}"/>
          </ac:picMkLst>
        </pc:picChg>
      </pc:sldChg>
      <pc:sldChg chg="del">
        <pc:chgData name="Eva Eriksson" userId="S::evae_cc.au.dk#ext#@chalmers.onmicrosoft.com::78c28a7c-d92e-4728-bbd8-f2ac1b5b3079" providerId="AD" clId="Web-{9BDC06BF-D653-4D3F-B2C6-DDCEA7FEA887}" dt="2022-08-23T11:25:58.120" v="570"/>
        <pc:sldMkLst>
          <pc:docMk/>
          <pc:sldMk cId="2849276782" sldId="662"/>
        </pc:sldMkLst>
      </pc:sldChg>
      <pc:sldChg chg="modSp">
        <pc:chgData name="Eva Eriksson" userId="S::evae_cc.au.dk#ext#@chalmers.onmicrosoft.com::78c28a7c-d92e-4728-bbd8-f2ac1b5b3079" providerId="AD" clId="Web-{9BDC06BF-D653-4D3F-B2C6-DDCEA7FEA887}" dt="2022-08-23T11:45:02.489" v="934" actId="20577"/>
        <pc:sldMkLst>
          <pc:docMk/>
          <pc:sldMk cId="2750133954" sldId="664"/>
        </pc:sldMkLst>
        <pc:spChg chg="mod">
          <ac:chgData name="Eva Eriksson" userId="S::evae_cc.au.dk#ext#@chalmers.onmicrosoft.com::78c28a7c-d92e-4728-bbd8-f2ac1b5b3079" providerId="AD" clId="Web-{9BDC06BF-D653-4D3F-B2C6-DDCEA7FEA887}" dt="2022-08-23T11:45:02.489" v="934" actId="20577"/>
          <ac:spMkLst>
            <pc:docMk/>
            <pc:sldMk cId="2750133954" sldId="664"/>
            <ac:spMk id="2" creationId="{3960852F-2115-40DE-A99F-AA321D251F9D}"/>
          </ac:spMkLst>
        </pc:spChg>
      </pc:sldChg>
      <pc:sldChg chg="modSp">
        <pc:chgData name="Eva Eriksson" userId="S::evae_cc.au.dk#ext#@chalmers.onmicrosoft.com::78c28a7c-d92e-4728-bbd8-f2ac1b5b3079" providerId="AD" clId="Web-{9BDC06BF-D653-4D3F-B2C6-DDCEA7FEA887}" dt="2022-08-23T11:04:03.789" v="224" actId="20577"/>
        <pc:sldMkLst>
          <pc:docMk/>
          <pc:sldMk cId="1191650790" sldId="665"/>
        </pc:sldMkLst>
        <pc:spChg chg="mod">
          <ac:chgData name="Eva Eriksson" userId="S::evae_cc.au.dk#ext#@chalmers.onmicrosoft.com::78c28a7c-d92e-4728-bbd8-f2ac1b5b3079" providerId="AD" clId="Web-{9BDC06BF-D653-4D3F-B2C6-DDCEA7FEA887}" dt="2022-08-23T11:04:03.789" v="224" actId="20577"/>
          <ac:spMkLst>
            <pc:docMk/>
            <pc:sldMk cId="1191650790" sldId="665"/>
            <ac:spMk id="2" creationId="{A698494D-263D-4B4B-93DC-DC99F4CA45AF}"/>
          </ac:spMkLst>
        </pc:spChg>
      </pc:sldChg>
      <pc:sldChg chg="modSp">
        <pc:chgData name="Eva Eriksson" userId="S::evae_cc.au.dk#ext#@chalmers.onmicrosoft.com::78c28a7c-d92e-4728-bbd8-f2ac1b5b3079" providerId="AD" clId="Web-{9BDC06BF-D653-4D3F-B2C6-DDCEA7FEA887}" dt="2022-08-23T11:04:44.416" v="229" actId="20577"/>
        <pc:sldMkLst>
          <pc:docMk/>
          <pc:sldMk cId="2175287308" sldId="666"/>
        </pc:sldMkLst>
        <pc:spChg chg="mod">
          <ac:chgData name="Eva Eriksson" userId="S::evae_cc.au.dk#ext#@chalmers.onmicrosoft.com::78c28a7c-d92e-4728-bbd8-f2ac1b5b3079" providerId="AD" clId="Web-{9BDC06BF-D653-4D3F-B2C6-DDCEA7FEA887}" dt="2022-08-23T11:04:19.117" v="226" actId="20577"/>
          <ac:spMkLst>
            <pc:docMk/>
            <pc:sldMk cId="2175287308" sldId="666"/>
            <ac:spMk id="2" creationId="{CA2BD62D-56B7-4D4F-A571-948BB9BD6433}"/>
          </ac:spMkLst>
        </pc:spChg>
        <pc:spChg chg="mod">
          <ac:chgData name="Eva Eriksson" userId="S::evae_cc.au.dk#ext#@chalmers.onmicrosoft.com::78c28a7c-d92e-4728-bbd8-f2ac1b5b3079" providerId="AD" clId="Web-{9BDC06BF-D653-4D3F-B2C6-DDCEA7FEA887}" dt="2022-08-23T11:04:44.416" v="229" actId="20577"/>
          <ac:spMkLst>
            <pc:docMk/>
            <pc:sldMk cId="2175287308" sldId="666"/>
            <ac:spMk id="3" creationId="{61801AD1-3BCE-4136-ADF0-60124FF4D739}"/>
          </ac:spMkLst>
        </pc:spChg>
      </pc:sldChg>
      <pc:sldChg chg="modSp">
        <pc:chgData name="Eva Eriksson" userId="S::evae_cc.au.dk#ext#@chalmers.onmicrosoft.com::78c28a7c-d92e-4728-bbd8-f2ac1b5b3079" providerId="AD" clId="Web-{9BDC06BF-D653-4D3F-B2C6-DDCEA7FEA887}" dt="2022-08-23T11:39:30.676" v="779" actId="20577"/>
        <pc:sldMkLst>
          <pc:docMk/>
          <pc:sldMk cId="2814412892" sldId="667"/>
        </pc:sldMkLst>
        <pc:spChg chg="mod">
          <ac:chgData name="Eva Eriksson" userId="S::evae_cc.au.dk#ext#@chalmers.onmicrosoft.com::78c28a7c-d92e-4728-bbd8-f2ac1b5b3079" providerId="AD" clId="Web-{9BDC06BF-D653-4D3F-B2C6-DDCEA7FEA887}" dt="2022-08-23T11:39:30.676" v="779" actId="20577"/>
          <ac:spMkLst>
            <pc:docMk/>
            <pc:sldMk cId="2814412892" sldId="667"/>
            <ac:spMk id="2" creationId="{86AD8DF7-D93D-39DB-5FB5-CCA5B33601F8}"/>
          </ac:spMkLst>
        </pc:spChg>
        <pc:spChg chg="mod">
          <ac:chgData name="Eva Eriksson" userId="S::evae_cc.au.dk#ext#@chalmers.onmicrosoft.com::78c28a7c-d92e-4728-bbd8-f2ac1b5b3079" providerId="AD" clId="Web-{9BDC06BF-D653-4D3F-B2C6-DDCEA7FEA887}" dt="2022-08-23T11:38:38.251" v="758" actId="20577"/>
          <ac:spMkLst>
            <pc:docMk/>
            <pc:sldMk cId="2814412892" sldId="667"/>
            <ac:spMk id="3" creationId="{94A8C8FC-85C7-5094-3B49-68C83E0338DB}"/>
          </ac:spMkLst>
        </pc:spChg>
      </pc:sldChg>
      <pc:sldChg chg="modSp">
        <pc:chgData name="Eva Eriksson" userId="S::evae_cc.au.dk#ext#@chalmers.onmicrosoft.com::78c28a7c-d92e-4728-bbd8-f2ac1b5b3079" providerId="AD" clId="Web-{9BDC06BF-D653-4D3F-B2C6-DDCEA7FEA887}" dt="2022-08-23T12:14:17.171" v="1291" actId="20577"/>
        <pc:sldMkLst>
          <pc:docMk/>
          <pc:sldMk cId="598425433" sldId="669"/>
        </pc:sldMkLst>
        <pc:spChg chg="mod">
          <ac:chgData name="Eva Eriksson" userId="S::evae_cc.au.dk#ext#@chalmers.onmicrosoft.com::78c28a7c-d92e-4728-bbd8-f2ac1b5b3079" providerId="AD" clId="Web-{9BDC06BF-D653-4D3F-B2C6-DDCEA7FEA887}" dt="2022-08-23T12:14:17.171" v="1291" actId="20577"/>
          <ac:spMkLst>
            <pc:docMk/>
            <pc:sldMk cId="598425433" sldId="669"/>
            <ac:spMk id="2" creationId="{86AD8DF7-D93D-39DB-5FB5-CCA5B33601F8}"/>
          </ac:spMkLst>
        </pc:spChg>
        <pc:spChg chg="mod">
          <ac:chgData name="Eva Eriksson" userId="S::evae_cc.au.dk#ext#@chalmers.onmicrosoft.com::78c28a7c-d92e-4728-bbd8-f2ac1b5b3079" providerId="AD" clId="Web-{9BDC06BF-D653-4D3F-B2C6-DDCEA7FEA887}" dt="2022-08-23T09:35:44.324" v="185" actId="20577"/>
          <ac:spMkLst>
            <pc:docMk/>
            <pc:sldMk cId="598425433" sldId="669"/>
            <ac:spMk id="3" creationId="{94A8C8FC-85C7-5094-3B49-68C83E0338DB}"/>
          </ac:spMkLst>
        </pc:spChg>
      </pc:sldChg>
      <pc:sldChg chg="modSp">
        <pc:chgData name="Eva Eriksson" userId="S::evae_cc.au.dk#ext#@chalmers.onmicrosoft.com::78c28a7c-d92e-4728-bbd8-f2ac1b5b3079" providerId="AD" clId="Web-{9BDC06BF-D653-4D3F-B2C6-DDCEA7FEA887}" dt="2022-08-23T12:14:23.296" v="1296" actId="20577"/>
        <pc:sldMkLst>
          <pc:docMk/>
          <pc:sldMk cId="4031531250" sldId="670"/>
        </pc:sldMkLst>
        <pc:spChg chg="mod">
          <ac:chgData name="Eva Eriksson" userId="S::evae_cc.au.dk#ext#@chalmers.onmicrosoft.com::78c28a7c-d92e-4728-bbd8-f2ac1b5b3079" providerId="AD" clId="Web-{9BDC06BF-D653-4D3F-B2C6-DDCEA7FEA887}" dt="2022-08-23T12:14:23.296" v="1296" actId="20577"/>
          <ac:spMkLst>
            <pc:docMk/>
            <pc:sldMk cId="4031531250" sldId="670"/>
            <ac:spMk id="2" creationId="{86AD8DF7-D93D-39DB-5FB5-CCA5B33601F8}"/>
          </ac:spMkLst>
        </pc:spChg>
        <pc:spChg chg="mod">
          <ac:chgData name="Eva Eriksson" userId="S::evae_cc.au.dk#ext#@chalmers.onmicrosoft.com::78c28a7c-d92e-4728-bbd8-f2ac1b5b3079" providerId="AD" clId="Web-{9BDC06BF-D653-4D3F-B2C6-DDCEA7FEA887}" dt="2022-08-23T09:35:49.278" v="187" actId="20577"/>
          <ac:spMkLst>
            <pc:docMk/>
            <pc:sldMk cId="4031531250" sldId="670"/>
            <ac:spMk id="3" creationId="{94A8C8FC-85C7-5094-3B49-68C83E0338DB}"/>
          </ac:spMkLst>
        </pc:spChg>
      </pc:sldChg>
      <pc:sldChg chg="delSp modSp new">
        <pc:chgData name="Eva Eriksson" userId="S::evae_cc.au.dk#ext#@chalmers.onmicrosoft.com::78c28a7c-d92e-4728-bbd8-f2ac1b5b3079" providerId="AD" clId="Web-{9BDC06BF-D653-4D3F-B2C6-DDCEA7FEA887}" dt="2022-08-23T11:31:23.902" v="633"/>
        <pc:sldMkLst>
          <pc:docMk/>
          <pc:sldMk cId="2598290693" sldId="671"/>
        </pc:sldMkLst>
        <pc:spChg chg="mod">
          <ac:chgData name="Eva Eriksson" userId="S::evae_cc.au.dk#ext#@chalmers.onmicrosoft.com::78c28a7c-d92e-4728-bbd8-f2ac1b5b3079" providerId="AD" clId="Web-{9BDC06BF-D653-4D3F-B2C6-DDCEA7FEA887}" dt="2022-08-23T11:31:18.198" v="632"/>
          <ac:spMkLst>
            <pc:docMk/>
            <pc:sldMk cId="2598290693" sldId="671"/>
            <ac:spMk id="2" creationId="{726B3F56-9902-F3B5-0558-110FAD38C909}"/>
          </ac:spMkLst>
        </pc:spChg>
        <pc:spChg chg="del">
          <ac:chgData name="Eva Eriksson" userId="S::evae_cc.au.dk#ext#@chalmers.onmicrosoft.com::78c28a7c-d92e-4728-bbd8-f2ac1b5b3079" providerId="AD" clId="Web-{9BDC06BF-D653-4D3F-B2C6-DDCEA7FEA887}" dt="2022-08-23T11:31:23.902" v="633"/>
          <ac:spMkLst>
            <pc:docMk/>
            <pc:sldMk cId="2598290693" sldId="671"/>
            <ac:spMk id="3" creationId="{771B09CA-F105-3D33-05FB-20F860D5AC39}"/>
          </ac:spMkLst>
        </pc:spChg>
      </pc:sldChg>
      <pc:sldChg chg="delSp modSp new">
        <pc:chgData name="Eva Eriksson" userId="S::evae_cc.au.dk#ext#@chalmers.onmicrosoft.com::78c28a7c-d92e-4728-bbd8-f2ac1b5b3079" providerId="AD" clId="Web-{9BDC06BF-D653-4D3F-B2C6-DDCEA7FEA887}" dt="2022-08-23T12:17:52.416" v="1318"/>
        <pc:sldMkLst>
          <pc:docMk/>
          <pc:sldMk cId="2690582536" sldId="672"/>
        </pc:sldMkLst>
        <pc:spChg chg="mod">
          <ac:chgData name="Eva Eriksson" userId="S::evae_cc.au.dk#ext#@chalmers.onmicrosoft.com::78c28a7c-d92e-4728-bbd8-f2ac1b5b3079" providerId="AD" clId="Web-{9BDC06BF-D653-4D3F-B2C6-DDCEA7FEA887}" dt="2022-08-23T11:03:20.771" v="207" actId="20577"/>
          <ac:spMkLst>
            <pc:docMk/>
            <pc:sldMk cId="2690582536" sldId="672"/>
            <ac:spMk id="2" creationId="{D55C67CA-2825-6FBE-28FD-B6BD5C0BF377}"/>
          </ac:spMkLst>
        </pc:spChg>
        <pc:spChg chg="mod">
          <ac:chgData name="Eva Eriksson" userId="S::evae_cc.au.dk#ext#@chalmers.onmicrosoft.com::78c28a7c-d92e-4728-bbd8-f2ac1b5b3079" providerId="AD" clId="Web-{9BDC06BF-D653-4D3F-B2C6-DDCEA7FEA887}" dt="2022-08-23T12:17:04.320" v="1317" actId="20577"/>
          <ac:spMkLst>
            <pc:docMk/>
            <pc:sldMk cId="2690582536" sldId="672"/>
            <ac:spMk id="3" creationId="{9582BD0D-15F6-6350-C832-AC4D7DF02A85}"/>
          </ac:spMkLst>
        </pc:spChg>
        <pc:spChg chg="del mod">
          <ac:chgData name="Eva Eriksson" userId="S::evae_cc.au.dk#ext#@chalmers.onmicrosoft.com::78c28a7c-d92e-4728-bbd8-f2ac1b5b3079" providerId="AD" clId="Web-{9BDC06BF-D653-4D3F-B2C6-DDCEA7FEA887}" dt="2022-08-23T12:17:52.416" v="1318"/>
          <ac:spMkLst>
            <pc:docMk/>
            <pc:sldMk cId="2690582536" sldId="672"/>
            <ac:spMk id="4" creationId="{E11B4469-C5FA-B575-4F32-F6AF932D50DD}"/>
          </ac:spMkLst>
        </pc:spChg>
      </pc:sldChg>
      <pc:sldChg chg="modSp new">
        <pc:chgData name="Eva Eriksson" userId="S::evae_cc.au.dk#ext#@chalmers.onmicrosoft.com::78c28a7c-d92e-4728-bbd8-f2ac1b5b3079" providerId="AD" clId="Web-{9BDC06BF-D653-4D3F-B2C6-DDCEA7FEA887}" dt="2022-08-23T11:36:43.777" v="743" actId="20577"/>
        <pc:sldMkLst>
          <pc:docMk/>
          <pc:sldMk cId="1150835025" sldId="673"/>
        </pc:sldMkLst>
        <pc:spChg chg="mod">
          <ac:chgData name="Eva Eriksson" userId="S::evae_cc.au.dk#ext#@chalmers.onmicrosoft.com::78c28a7c-d92e-4728-bbd8-f2ac1b5b3079" providerId="AD" clId="Web-{9BDC06BF-D653-4D3F-B2C6-DDCEA7FEA887}" dt="2022-08-23T11:06:56.969" v="263" actId="20577"/>
          <ac:spMkLst>
            <pc:docMk/>
            <pc:sldMk cId="1150835025" sldId="673"/>
            <ac:spMk id="2" creationId="{21D8EB74-7298-5334-BCBD-2D295FA2B77E}"/>
          </ac:spMkLst>
        </pc:spChg>
        <pc:spChg chg="mod">
          <ac:chgData name="Eva Eriksson" userId="S::evae_cc.au.dk#ext#@chalmers.onmicrosoft.com::78c28a7c-d92e-4728-bbd8-f2ac1b5b3079" providerId="AD" clId="Web-{9BDC06BF-D653-4D3F-B2C6-DDCEA7FEA887}" dt="2022-08-23T11:36:43.777" v="743" actId="20577"/>
          <ac:spMkLst>
            <pc:docMk/>
            <pc:sldMk cId="1150835025" sldId="673"/>
            <ac:spMk id="3" creationId="{0E1E7F3A-1CA7-58D4-0945-7FB14A5DF226}"/>
          </ac:spMkLst>
        </pc:spChg>
      </pc:sldChg>
      <pc:sldChg chg="modSp new">
        <pc:chgData name="Eva Eriksson" userId="S::evae_cc.au.dk#ext#@chalmers.onmicrosoft.com::78c28a7c-d92e-4728-bbd8-f2ac1b5b3079" providerId="AD" clId="Web-{9BDC06BF-D653-4D3F-B2C6-DDCEA7FEA887}" dt="2022-08-23T11:29:44.975" v="624" actId="20577"/>
        <pc:sldMkLst>
          <pc:docMk/>
          <pc:sldMk cId="3729577802" sldId="674"/>
        </pc:sldMkLst>
        <pc:spChg chg="mod">
          <ac:chgData name="Eva Eriksson" userId="S::evae_cc.au.dk#ext#@chalmers.onmicrosoft.com::78c28a7c-d92e-4728-bbd8-f2ac1b5b3079" providerId="AD" clId="Web-{9BDC06BF-D653-4D3F-B2C6-DDCEA7FEA887}" dt="2022-08-23T11:29:34.974" v="621" actId="20577"/>
          <ac:spMkLst>
            <pc:docMk/>
            <pc:sldMk cId="3729577802" sldId="674"/>
            <ac:spMk id="2" creationId="{02376B6E-42D5-47C4-ADF4-CF364D7EC144}"/>
          </ac:spMkLst>
        </pc:spChg>
        <pc:spChg chg="mod">
          <ac:chgData name="Eva Eriksson" userId="S::evae_cc.au.dk#ext#@chalmers.onmicrosoft.com::78c28a7c-d92e-4728-bbd8-f2ac1b5b3079" providerId="AD" clId="Web-{9BDC06BF-D653-4D3F-B2C6-DDCEA7FEA887}" dt="2022-08-23T11:29:44.975" v="624" actId="20577"/>
          <ac:spMkLst>
            <pc:docMk/>
            <pc:sldMk cId="3729577802" sldId="674"/>
            <ac:spMk id="3" creationId="{692372BC-8A5A-6833-3159-D200F542961F}"/>
          </ac:spMkLst>
        </pc:spChg>
      </pc:sldChg>
      <pc:sldChg chg="delSp modSp new">
        <pc:chgData name="Eva Eriksson" userId="S::evae_cc.au.dk#ext#@chalmers.onmicrosoft.com::78c28a7c-d92e-4728-bbd8-f2ac1b5b3079" providerId="AD" clId="Web-{9BDC06BF-D653-4D3F-B2C6-DDCEA7FEA887}" dt="2022-08-23T11:36:19.010" v="721"/>
        <pc:sldMkLst>
          <pc:docMk/>
          <pc:sldMk cId="1417792153" sldId="675"/>
        </pc:sldMkLst>
        <pc:spChg chg="mod">
          <ac:chgData name="Eva Eriksson" userId="S::evae_cc.au.dk#ext#@chalmers.onmicrosoft.com::78c28a7c-d92e-4728-bbd8-f2ac1b5b3079" providerId="AD" clId="Web-{9BDC06BF-D653-4D3F-B2C6-DDCEA7FEA887}" dt="2022-08-23T11:30:48.540" v="631"/>
          <ac:spMkLst>
            <pc:docMk/>
            <pc:sldMk cId="1417792153" sldId="675"/>
            <ac:spMk id="2" creationId="{86014C28-AE88-1243-33F3-E7300E719DD9}"/>
          </ac:spMkLst>
        </pc:spChg>
        <pc:spChg chg="del">
          <ac:chgData name="Eva Eriksson" userId="S::evae_cc.au.dk#ext#@chalmers.onmicrosoft.com::78c28a7c-d92e-4728-bbd8-f2ac1b5b3079" providerId="AD" clId="Web-{9BDC06BF-D653-4D3F-B2C6-DDCEA7FEA887}" dt="2022-08-23T11:36:19.010" v="721"/>
          <ac:spMkLst>
            <pc:docMk/>
            <pc:sldMk cId="1417792153" sldId="675"/>
            <ac:spMk id="3" creationId="{CDC08BAC-4A88-4105-75CE-7022DB97DF6C}"/>
          </ac:spMkLst>
        </pc:spChg>
      </pc:sldChg>
    </pc:docChg>
  </pc:docChgLst>
  <pc:docChgLst>
    <pc:chgData name="Eva Eriksson" userId="S::evae_cc.au.dk#ext#@chalmers.onmicrosoft.com::78c28a7c-d92e-4728-bbd8-f2ac1b5b3079" providerId="AD" clId="Web-{CCF444B1-B756-4D37-841C-1F4EB11934E8}"/>
    <pc:docChg chg="modSld">
      <pc:chgData name="Eva Eriksson" userId="S::evae_cc.au.dk#ext#@chalmers.onmicrosoft.com::78c28a7c-d92e-4728-bbd8-f2ac1b5b3079" providerId="AD" clId="Web-{CCF444B1-B756-4D37-841C-1F4EB11934E8}" dt="2022-09-15T07:10:19.665" v="166" actId="1076"/>
      <pc:docMkLst>
        <pc:docMk/>
      </pc:docMkLst>
      <pc:sldChg chg="addSp delSp modSp">
        <pc:chgData name="Eva Eriksson" userId="S::evae_cc.au.dk#ext#@chalmers.onmicrosoft.com::78c28a7c-d92e-4728-bbd8-f2ac1b5b3079" providerId="AD" clId="Web-{CCF444B1-B756-4D37-841C-1F4EB11934E8}" dt="2022-09-15T06:28:51.544" v="19" actId="20577"/>
        <pc:sldMkLst>
          <pc:docMk/>
          <pc:sldMk cId="1354715533" sldId="598"/>
        </pc:sldMkLst>
        <pc:spChg chg="mod">
          <ac:chgData name="Eva Eriksson" userId="S::evae_cc.au.dk#ext#@chalmers.onmicrosoft.com::78c28a7c-d92e-4728-bbd8-f2ac1b5b3079" providerId="AD" clId="Web-{CCF444B1-B756-4D37-841C-1F4EB11934E8}" dt="2022-09-15T06:28:51.544" v="19" actId="20577"/>
          <ac:spMkLst>
            <pc:docMk/>
            <pc:sldMk cId="1354715533" sldId="598"/>
            <ac:spMk id="3" creationId="{B8A9549F-0D95-4124-B5D4-75B1F87F5FC5}"/>
          </ac:spMkLst>
        </pc:spChg>
        <pc:spChg chg="add del">
          <ac:chgData name="Eva Eriksson" userId="S::evae_cc.au.dk#ext#@chalmers.onmicrosoft.com::78c28a7c-d92e-4728-bbd8-f2ac1b5b3079" providerId="AD" clId="Web-{CCF444B1-B756-4D37-841C-1F4EB11934E8}" dt="2022-09-15T06:28:20.841" v="12"/>
          <ac:spMkLst>
            <pc:docMk/>
            <pc:sldMk cId="1354715533" sldId="598"/>
            <ac:spMk id="6" creationId="{2D1DAB0F-1BB3-8025-5C05-1EC5A830480D}"/>
          </ac:spMkLst>
        </pc:spChg>
      </pc:sldChg>
      <pc:sldChg chg="modSp">
        <pc:chgData name="Eva Eriksson" userId="S::evae_cc.au.dk#ext#@chalmers.onmicrosoft.com::78c28a7c-d92e-4728-bbd8-f2ac1b5b3079" providerId="AD" clId="Web-{CCF444B1-B756-4D37-841C-1F4EB11934E8}" dt="2022-09-15T06:34:14.089" v="80" actId="20577"/>
        <pc:sldMkLst>
          <pc:docMk/>
          <pc:sldMk cId="3983562046" sldId="600"/>
        </pc:sldMkLst>
        <pc:spChg chg="mod">
          <ac:chgData name="Eva Eriksson" userId="S::evae_cc.au.dk#ext#@chalmers.onmicrosoft.com::78c28a7c-d92e-4728-bbd8-f2ac1b5b3079" providerId="AD" clId="Web-{CCF444B1-B756-4D37-841C-1F4EB11934E8}" dt="2022-09-15T06:33:44.151" v="70" actId="20577"/>
          <ac:spMkLst>
            <pc:docMk/>
            <pc:sldMk cId="3983562046" sldId="600"/>
            <ac:spMk id="2" creationId="{00000000-0000-0000-0000-000000000000}"/>
          </ac:spMkLst>
        </pc:spChg>
        <pc:spChg chg="mod">
          <ac:chgData name="Eva Eriksson" userId="S::evae_cc.au.dk#ext#@chalmers.onmicrosoft.com::78c28a7c-d92e-4728-bbd8-f2ac1b5b3079" providerId="AD" clId="Web-{CCF444B1-B756-4D37-841C-1F4EB11934E8}" dt="2022-09-15T06:34:14.089" v="80" actId="20577"/>
          <ac:spMkLst>
            <pc:docMk/>
            <pc:sldMk cId="3983562046" sldId="600"/>
            <ac:spMk id="3" creationId="{00000000-0000-0000-0000-000000000000}"/>
          </ac:spMkLst>
        </pc:spChg>
      </pc:sldChg>
      <pc:sldChg chg="modSp">
        <pc:chgData name="Eva Eriksson" userId="S::evae_cc.au.dk#ext#@chalmers.onmicrosoft.com::78c28a7c-d92e-4728-bbd8-f2ac1b5b3079" providerId="AD" clId="Web-{CCF444B1-B756-4D37-841C-1F4EB11934E8}" dt="2022-09-15T06:35:30.729" v="85" actId="20577"/>
        <pc:sldMkLst>
          <pc:docMk/>
          <pc:sldMk cId="120638446" sldId="604"/>
        </pc:sldMkLst>
        <pc:spChg chg="mod">
          <ac:chgData name="Eva Eriksson" userId="S::evae_cc.au.dk#ext#@chalmers.onmicrosoft.com::78c28a7c-d92e-4728-bbd8-f2ac1b5b3079" providerId="AD" clId="Web-{CCF444B1-B756-4D37-841C-1F4EB11934E8}" dt="2022-09-15T06:35:30.729" v="85" actId="20577"/>
          <ac:spMkLst>
            <pc:docMk/>
            <pc:sldMk cId="120638446" sldId="604"/>
            <ac:spMk id="2" creationId="{00000000-0000-0000-0000-000000000000}"/>
          </ac:spMkLst>
        </pc:spChg>
      </pc:sldChg>
      <pc:sldChg chg="modSp">
        <pc:chgData name="Eva Eriksson" userId="S::evae_cc.au.dk#ext#@chalmers.onmicrosoft.com::78c28a7c-d92e-4728-bbd8-f2ac1b5b3079" providerId="AD" clId="Web-{CCF444B1-B756-4D37-841C-1F4EB11934E8}" dt="2022-09-15T06:38:09.556" v="101" actId="20577"/>
        <pc:sldMkLst>
          <pc:docMk/>
          <pc:sldMk cId="4294947725" sldId="605"/>
        </pc:sldMkLst>
        <pc:spChg chg="mod">
          <ac:chgData name="Eva Eriksson" userId="S::evae_cc.au.dk#ext#@chalmers.onmicrosoft.com::78c28a7c-d92e-4728-bbd8-f2ac1b5b3079" providerId="AD" clId="Web-{CCF444B1-B756-4D37-841C-1F4EB11934E8}" dt="2022-09-15T06:38:09.556" v="101" actId="20577"/>
          <ac:spMkLst>
            <pc:docMk/>
            <pc:sldMk cId="4294947725" sldId="605"/>
            <ac:spMk id="2" creationId="{D1F82D69-90F5-45DD-87EC-F4AF74DED13E}"/>
          </ac:spMkLst>
        </pc:spChg>
      </pc:sldChg>
      <pc:sldChg chg="modSp">
        <pc:chgData name="Eva Eriksson" userId="S::evae_cc.au.dk#ext#@chalmers.onmicrosoft.com::78c28a7c-d92e-4728-bbd8-f2ac1b5b3079" providerId="AD" clId="Web-{CCF444B1-B756-4D37-841C-1F4EB11934E8}" dt="2022-09-15T06:38:20.993" v="102" actId="20577"/>
        <pc:sldMkLst>
          <pc:docMk/>
          <pc:sldMk cId="78341769" sldId="606"/>
        </pc:sldMkLst>
        <pc:spChg chg="mod">
          <ac:chgData name="Eva Eriksson" userId="S::evae_cc.au.dk#ext#@chalmers.onmicrosoft.com::78c28a7c-d92e-4728-bbd8-f2ac1b5b3079" providerId="AD" clId="Web-{CCF444B1-B756-4D37-841C-1F4EB11934E8}" dt="2022-09-15T06:38:20.993" v="102" actId="20577"/>
          <ac:spMkLst>
            <pc:docMk/>
            <pc:sldMk cId="78341769" sldId="606"/>
            <ac:spMk id="2" creationId="{CFDA9DD8-3AB6-414D-AE97-1C3CC4D8C390}"/>
          </ac:spMkLst>
        </pc:spChg>
      </pc:sldChg>
      <pc:sldChg chg="modSp">
        <pc:chgData name="Eva Eriksson" userId="S::evae_cc.au.dk#ext#@chalmers.onmicrosoft.com::78c28a7c-d92e-4728-bbd8-f2ac1b5b3079" providerId="AD" clId="Web-{CCF444B1-B756-4D37-841C-1F4EB11934E8}" dt="2022-09-15T06:37:54.853" v="96" actId="20577"/>
        <pc:sldMkLst>
          <pc:docMk/>
          <pc:sldMk cId="3366244733" sldId="608"/>
        </pc:sldMkLst>
        <pc:spChg chg="mod">
          <ac:chgData name="Eva Eriksson" userId="S::evae_cc.au.dk#ext#@chalmers.onmicrosoft.com::78c28a7c-d92e-4728-bbd8-f2ac1b5b3079" providerId="AD" clId="Web-{CCF444B1-B756-4D37-841C-1F4EB11934E8}" dt="2022-09-15T06:37:54.853" v="96" actId="20577"/>
          <ac:spMkLst>
            <pc:docMk/>
            <pc:sldMk cId="3366244733" sldId="608"/>
            <ac:spMk id="2" creationId="{00000000-0000-0000-0000-000000000000}"/>
          </ac:spMkLst>
        </pc:spChg>
        <pc:spChg chg="mod">
          <ac:chgData name="Eva Eriksson" userId="S::evae_cc.au.dk#ext#@chalmers.onmicrosoft.com::78c28a7c-d92e-4728-bbd8-f2ac1b5b3079" providerId="AD" clId="Web-{CCF444B1-B756-4D37-841C-1F4EB11934E8}" dt="2022-09-15T06:36:58.572" v="92" actId="20577"/>
          <ac:spMkLst>
            <pc:docMk/>
            <pc:sldMk cId="3366244733" sldId="608"/>
            <ac:spMk id="4" creationId="{00000000-0000-0000-0000-000000000000}"/>
          </ac:spMkLst>
        </pc:spChg>
      </pc:sldChg>
      <pc:sldChg chg="modSp">
        <pc:chgData name="Eva Eriksson" userId="S::evae_cc.au.dk#ext#@chalmers.onmicrosoft.com::78c28a7c-d92e-4728-bbd8-f2ac1b5b3079" providerId="AD" clId="Web-{CCF444B1-B756-4D37-841C-1F4EB11934E8}" dt="2022-09-15T06:37:50.322" v="95" actId="20577"/>
        <pc:sldMkLst>
          <pc:docMk/>
          <pc:sldMk cId="1436666774" sldId="609"/>
        </pc:sldMkLst>
        <pc:spChg chg="mod">
          <ac:chgData name="Eva Eriksson" userId="S::evae_cc.au.dk#ext#@chalmers.onmicrosoft.com::78c28a7c-d92e-4728-bbd8-f2ac1b5b3079" providerId="AD" clId="Web-{CCF444B1-B756-4D37-841C-1F4EB11934E8}" dt="2022-09-15T06:37:50.322" v="95" actId="20577"/>
          <ac:spMkLst>
            <pc:docMk/>
            <pc:sldMk cId="1436666774" sldId="609"/>
            <ac:spMk id="2" creationId="{6D0C23FD-BEFF-4923-9702-9965DEC94925}"/>
          </ac:spMkLst>
        </pc:spChg>
      </pc:sldChg>
      <pc:sldChg chg="modSp">
        <pc:chgData name="Eva Eriksson" userId="S::evae_cc.au.dk#ext#@chalmers.onmicrosoft.com::78c28a7c-d92e-4728-bbd8-f2ac1b5b3079" providerId="AD" clId="Web-{CCF444B1-B756-4D37-841C-1F4EB11934E8}" dt="2022-09-15T06:37:46.947" v="94" actId="20577"/>
        <pc:sldMkLst>
          <pc:docMk/>
          <pc:sldMk cId="403556623" sldId="610"/>
        </pc:sldMkLst>
        <pc:spChg chg="mod">
          <ac:chgData name="Eva Eriksson" userId="S::evae_cc.au.dk#ext#@chalmers.onmicrosoft.com::78c28a7c-d92e-4728-bbd8-f2ac1b5b3079" providerId="AD" clId="Web-{CCF444B1-B756-4D37-841C-1F4EB11934E8}" dt="2022-09-15T06:37:46.947" v="94" actId="20577"/>
          <ac:spMkLst>
            <pc:docMk/>
            <pc:sldMk cId="403556623" sldId="610"/>
            <ac:spMk id="2" creationId="{F21790D6-641C-484E-876A-1BB5BDFFE810}"/>
          </ac:spMkLst>
        </pc:spChg>
      </pc:sldChg>
      <pc:sldChg chg="modSp">
        <pc:chgData name="Eva Eriksson" userId="S::evae_cc.au.dk#ext#@chalmers.onmicrosoft.com::78c28a7c-d92e-4728-bbd8-f2ac1b5b3079" providerId="AD" clId="Web-{CCF444B1-B756-4D37-841C-1F4EB11934E8}" dt="2022-09-15T06:38:33.946" v="104" actId="20577"/>
        <pc:sldMkLst>
          <pc:docMk/>
          <pc:sldMk cId="3936739703" sldId="643"/>
        </pc:sldMkLst>
        <pc:spChg chg="mod">
          <ac:chgData name="Eva Eriksson" userId="S::evae_cc.au.dk#ext#@chalmers.onmicrosoft.com::78c28a7c-d92e-4728-bbd8-f2ac1b5b3079" providerId="AD" clId="Web-{CCF444B1-B756-4D37-841C-1F4EB11934E8}" dt="2022-09-15T06:38:33.946" v="104" actId="20577"/>
          <ac:spMkLst>
            <pc:docMk/>
            <pc:sldMk cId="3936739703" sldId="643"/>
            <ac:spMk id="2" creationId="{D04C5475-547E-4C56-B756-2995C85B5771}"/>
          </ac:spMkLst>
        </pc:spChg>
      </pc:sldChg>
      <pc:sldChg chg="modSp">
        <pc:chgData name="Eva Eriksson" userId="S::evae_cc.au.dk#ext#@chalmers.onmicrosoft.com::78c28a7c-d92e-4728-bbd8-f2ac1b5b3079" providerId="AD" clId="Web-{CCF444B1-B756-4D37-841C-1F4EB11934E8}" dt="2022-09-15T07:10:19.665" v="166" actId="1076"/>
        <pc:sldMkLst>
          <pc:docMk/>
          <pc:sldMk cId="1309574166" sldId="644"/>
        </pc:sldMkLst>
        <pc:spChg chg="mod">
          <ac:chgData name="Eva Eriksson" userId="S::evae_cc.au.dk#ext#@chalmers.onmicrosoft.com::78c28a7c-d92e-4728-bbd8-f2ac1b5b3079" providerId="AD" clId="Web-{CCF444B1-B756-4D37-841C-1F4EB11934E8}" dt="2022-09-15T06:41:58.851" v="154" actId="20577"/>
          <ac:spMkLst>
            <pc:docMk/>
            <pc:sldMk cId="1309574166" sldId="644"/>
            <ac:spMk id="2" creationId="{22B41309-FAAF-446F-8119-4FD5006F27F6}"/>
          </ac:spMkLst>
        </pc:spChg>
        <pc:spChg chg="mod">
          <ac:chgData name="Eva Eriksson" userId="S::evae_cc.au.dk#ext#@chalmers.onmicrosoft.com::78c28a7c-d92e-4728-bbd8-f2ac1b5b3079" providerId="AD" clId="Web-{CCF444B1-B756-4D37-841C-1F4EB11934E8}" dt="2022-09-15T07:10:06.837" v="164" actId="20577"/>
          <ac:spMkLst>
            <pc:docMk/>
            <pc:sldMk cId="1309574166" sldId="644"/>
            <ac:spMk id="3" creationId="{65388EE3-7427-4305-8E46-F41D8878F1A7}"/>
          </ac:spMkLst>
        </pc:spChg>
        <pc:spChg chg="mod">
          <ac:chgData name="Eva Eriksson" userId="S::evae_cc.au.dk#ext#@chalmers.onmicrosoft.com::78c28a7c-d92e-4728-bbd8-f2ac1b5b3079" providerId="AD" clId="Web-{CCF444B1-B756-4D37-841C-1F4EB11934E8}" dt="2022-09-15T07:10:02.399" v="163" actId="20577"/>
          <ac:spMkLst>
            <pc:docMk/>
            <pc:sldMk cId="1309574166" sldId="644"/>
            <ac:spMk id="4" creationId="{C9C51378-CABF-4758-A4A7-E2CEFF339C2C}"/>
          </ac:spMkLst>
        </pc:spChg>
        <pc:spChg chg="mod">
          <ac:chgData name="Eva Eriksson" userId="S::evae_cc.au.dk#ext#@chalmers.onmicrosoft.com::78c28a7c-d92e-4728-bbd8-f2ac1b5b3079" providerId="AD" clId="Web-{CCF444B1-B756-4D37-841C-1F4EB11934E8}" dt="2022-09-15T07:10:19.665" v="166" actId="1076"/>
          <ac:spMkLst>
            <pc:docMk/>
            <pc:sldMk cId="1309574166" sldId="644"/>
            <ac:spMk id="6" creationId="{BD2D6E73-A8FF-4BAB-A330-B7F05A64291B}"/>
          </ac:spMkLst>
        </pc:spChg>
      </pc:sldChg>
      <pc:sldChg chg="modSp">
        <pc:chgData name="Eva Eriksson" userId="S::evae_cc.au.dk#ext#@chalmers.onmicrosoft.com::78c28a7c-d92e-4728-bbd8-f2ac1b5b3079" providerId="AD" clId="Web-{CCF444B1-B756-4D37-841C-1F4EB11934E8}" dt="2022-09-15T06:40:15.977" v="122" actId="20577"/>
        <pc:sldMkLst>
          <pc:docMk/>
          <pc:sldMk cId="1924524560" sldId="648"/>
        </pc:sldMkLst>
        <pc:spChg chg="mod">
          <ac:chgData name="Eva Eriksson" userId="S::evae_cc.au.dk#ext#@chalmers.onmicrosoft.com::78c28a7c-d92e-4728-bbd8-f2ac1b5b3079" providerId="AD" clId="Web-{CCF444B1-B756-4D37-841C-1F4EB11934E8}" dt="2022-09-15T06:40:15.977" v="122" actId="20577"/>
          <ac:spMkLst>
            <pc:docMk/>
            <pc:sldMk cId="1924524560" sldId="648"/>
            <ac:spMk id="4" creationId="{00000000-0000-0000-0000-000000000000}"/>
          </ac:spMkLst>
        </pc:spChg>
      </pc:sldChg>
      <pc:sldChg chg="modSp">
        <pc:chgData name="Eva Eriksson" userId="S::evae_cc.au.dk#ext#@chalmers.onmicrosoft.com::78c28a7c-d92e-4728-bbd8-f2ac1b5b3079" providerId="AD" clId="Web-{CCF444B1-B756-4D37-841C-1F4EB11934E8}" dt="2022-09-15T06:40:20.555" v="125" actId="20577"/>
        <pc:sldMkLst>
          <pc:docMk/>
          <pc:sldMk cId="425563104" sldId="649"/>
        </pc:sldMkLst>
        <pc:spChg chg="mod">
          <ac:chgData name="Eva Eriksson" userId="S::evae_cc.au.dk#ext#@chalmers.onmicrosoft.com::78c28a7c-d92e-4728-bbd8-f2ac1b5b3079" providerId="AD" clId="Web-{CCF444B1-B756-4D37-841C-1F4EB11934E8}" dt="2022-09-15T06:40:20.555" v="125" actId="20577"/>
          <ac:spMkLst>
            <pc:docMk/>
            <pc:sldMk cId="425563104" sldId="649"/>
            <ac:spMk id="2" creationId="{00000000-0000-0000-0000-000000000000}"/>
          </ac:spMkLst>
        </pc:spChg>
      </pc:sldChg>
      <pc:sldChg chg="delSp modSp mod modClrScheme chgLayout">
        <pc:chgData name="Eva Eriksson" userId="S::evae_cc.au.dk#ext#@chalmers.onmicrosoft.com::78c28a7c-d92e-4728-bbd8-f2ac1b5b3079" providerId="AD" clId="Web-{CCF444B1-B756-4D37-841C-1F4EB11934E8}" dt="2022-09-15T06:40:25.571" v="128" actId="20577"/>
        <pc:sldMkLst>
          <pc:docMk/>
          <pc:sldMk cId="3299152608" sldId="650"/>
        </pc:sldMkLst>
        <pc:spChg chg="mod ord">
          <ac:chgData name="Eva Eriksson" userId="S::evae_cc.au.dk#ext#@chalmers.onmicrosoft.com::78c28a7c-d92e-4728-bbd8-f2ac1b5b3079" providerId="AD" clId="Web-{CCF444B1-B756-4D37-841C-1F4EB11934E8}" dt="2022-09-15T06:40:25.571" v="128" actId="20577"/>
          <ac:spMkLst>
            <pc:docMk/>
            <pc:sldMk cId="3299152608" sldId="650"/>
            <ac:spMk id="2" creationId="{00000000-0000-0000-0000-000000000000}"/>
          </ac:spMkLst>
        </pc:spChg>
        <pc:spChg chg="del mod ord">
          <ac:chgData name="Eva Eriksson" userId="S::evae_cc.au.dk#ext#@chalmers.onmicrosoft.com::78c28a7c-d92e-4728-bbd8-f2ac1b5b3079" providerId="AD" clId="Web-{CCF444B1-B756-4D37-841C-1F4EB11934E8}" dt="2022-09-15T06:39:21.524" v="106"/>
          <ac:spMkLst>
            <pc:docMk/>
            <pc:sldMk cId="3299152608" sldId="650"/>
            <ac:spMk id="5" creationId="{00000000-0000-0000-0000-000000000000}"/>
          </ac:spMkLst>
        </pc:spChg>
        <pc:spChg chg="mod ord">
          <ac:chgData name="Eva Eriksson" userId="S::evae_cc.au.dk#ext#@chalmers.onmicrosoft.com::78c28a7c-d92e-4728-bbd8-f2ac1b5b3079" providerId="AD" clId="Web-{CCF444B1-B756-4D37-841C-1F4EB11934E8}" dt="2022-09-15T06:39:31.415" v="111" actId="20577"/>
          <ac:spMkLst>
            <pc:docMk/>
            <pc:sldMk cId="3299152608" sldId="650"/>
            <ac:spMk id="6" creationId="{00000000-0000-0000-0000-000000000000}"/>
          </ac:spMkLst>
        </pc:spChg>
        <pc:spChg chg="del mod ord">
          <ac:chgData name="Eva Eriksson" userId="S::evae_cc.au.dk#ext#@chalmers.onmicrosoft.com::78c28a7c-d92e-4728-bbd8-f2ac1b5b3079" providerId="AD" clId="Web-{CCF444B1-B756-4D37-841C-1F4EB11934E8}" dt="2022-09-15T06:39:43.336" v="117"/>
          <ac:spMkLst>
            <pc:docMk/>
            <pc:sldMk cId="3299152608" sldId="650"/>
            <ac:spMk id="7" creationId="{00000000-0000-0000-0000-000000000000}"/>
          </ac:spMkLst>
        </pc:spChg>
        <pc:spChg chg="mod ord">
          <ac:chgData name="Eva Eriksson" userId="S::evae_cc.au.dk#ext#@chalmers.onmicrosoft.com::78c28a7c-d92e-4728-bbd8-f2ac1b5b3079" providerId="AD" clId="Web-{CCF444B1-B756-4D37-841C-1F4EB11934E8}" dt="2022-09-15T06:39:41.274" v="116" actId="20577"/>
          <ac:spMkLst>
            <pc:docMk/>
            <pc:sldMk cId="3299152608" sldId="650"/>
            <ac:spMk id="8" creationId="{00000000-0000-0000-0000-000000000000}"/>
          </ac:spMkLst>
        </pc:spChg>
      </pc:sldChg>
      <pc:sldChg chg="modSp">
        <pc:chgData name="Eva Eriksson" userId="S::evae_cc.au.dk#ext#@chalmers.onmicrosoft.com::78c28a7c-d92e-4728-bbd8-f2ac1b5b3079" providerId="AD" clId="Web-{CCF444B1-B756-4D37-841C-1F4EB11934E8}" dt="2022-09-15T06:40:32.180" v="130" actId="20577"/>
        <pc:sldMkLst>
          <pc:docMk/>
          <pc:sldMk cId="4166295118" sldId="651"/>
        </pc:sldMkLst>
        <pc:spChg chg="mod">
          <ac:chgData name="Eva Eriksson" userId="S::evae_cc.au.dk#ext#@chalmers.onmicrosoft.com::78c28a7c-d92e-4728-bbd8-f2ac1b5b3079" providerId="AD" clId="Web-{CCF444B1-B756-4D37-841C-1F4EB11934E8}" dt="2022-09-15T06:40:32.180" v="130" actId="20577"/>
          <ac:spMkLst>
            <pc:docMk/>
            <pc:sldMk cId="4166295118" sldId="651"/>
            <ac:spMk id="2" creationId="{00000000-0000-0000-0000-000000000000}"/>
          </ac:spMkLst>
        </pc:spChg>
        <pc:spChg chg="mod">
          <ac:chgData name="Eva Eriksson" userId="S::evae_cc.au.dk#ext#@chalmers.onmicrosoft.com::78c28a7c-d92e-4728-bbd8-f2ac1b5b3079" providerId="AD" clId="Web-{CCF444B1-B756-4D37-841C-1F4EB11934E8}" dt="2022-09-15T06:39:59.774" v="119" actId="20577"/>
          <ac:spMkLst>
            <pc:docMk/>
            <pc:sldMk cId="4166295118" sldId="651"/>
            <ac:spMk id="3" creationId="{00000000-0000-0000-0000-000000000000}"/>
          </ac:spMkLst>
        </pc:spChg>
        <pc:spChg chg="mod">
          <ac:chgData name="Eva Eriksson" userId="S::evae_cc.au.dk#ext#@chalmers.onmicrosoft.com::78c28a7c-d92e-4728-bbd8-f2ac1b5b3079" providerId="AD" clId="Web-{CCF444B1-B756-4D37-841C-1F4EB11934E8}" dt="2022-09-15T06:40:02.243" v="120" actId="20577"/>
          <ac:spMkLst>
            <pc:docMk/>
            <pc:sldMk cId="4166295118" sldId="651"/>
            <ac:spMk id="4" creationId="{105D1114-AADF-2945-7533-3CD5547903BB}"/>
          </ac:spMkLst>
        </pc:spChg>
      </pc:sldChg>
      <pc:sldChg chg="modSp">
        <pc:chgData name="Eva Eriksson" userId="S::evae_cc.au.dk#ext#@chalmers.onmicrosoft.com::78c28a7c-d92e-4728-bbd8-f2ac1b5b3079" providerId="AD" clId="Web-{CCF444B1-B756-4D37-841C-1F4EB11934E8}" dt="2022-09-15T06:40:35.039" v="132" actId="20577"/>
        <pc:sldMkLst>
          <pc:docMk/>
          <pc:sldMk cId="2699272419" sldId="652"/>
        </pc:sldMkLst>
        <pc:spChg chg="mod">
          <ac:chgData name="Eva Eriksson" userId="S::evae_cc.au.dk#ext#@chalmers.onmicrosoft.com::78c28a7c-d92e-4728-bbd8-f2ac1b5b3079" providerId="AD" clId="Web-{CCF444B1-B756-4D37-841C-1F4EB11934E8}" dt="2022-09-15T06:40:35.039" v="132" actId="20577"/>
          <ac:spMkLst>
            <pc:docMk/>
            <pc:sldMk cId="2699272419" sldId="652"/>
            <ac:spMk id="2" creationId="{00000000-0000-0000-0000-000000000000}"/>
          </ac:spMkLst>
        </pc:spChg>
      </pc:sldChg>
      <pc:sldChg chg="modSp">
        <pc:chgData name="Eva Eriksson" userId="S::evae_cc.au.dk#ext#@chalmers.onmicrosoft.com::78c28a7c-d92e-4728-bbd8-f2ac1b5b3079" providerId="AD" clId="Web-{CCF444B1-B756-4D37-841C-1F4EB11934E8}" dt="2022-09-15T06:40:41.399" v="134" actId="20577"/>
        <pc:sldMkLst>
          <pc:docMk/>
          <pc:sldMk cId="649970887" sldId="653"/>
        </pc:sldMkLst>
        <pc:spChg chg="mod">
          <ac:chgData name="Eva Eriksson" userId="S::evae_cc.au.dk#ext#@chalmers.onmicrosoft.com::78c28a7c-d92e-4728-bbd8-f2ac1b5b3079" providerId="AD" clId="Web-{CCF444B1-B756-4D37-841C-1F4EB11934E8}" dt="2022-09-15T06:40:41.399" v="134" actId="20577"/>
          <ac:spMkLst>
            <pc:docMk/>
            <pc:sldMk cId="649970887" sldId="653"/>
            <ac:spMk id="2" creationId="{00000000-0000-0000-0000-000000000000}"/>
          </ac:spMkLst>
        </pc:spChg>
      </pc:sldChg>
      <pc:sldChg chg="modSp">
        <pc:chgData name="Eva Eriksson" userId="S::evae_cc.au.dk#ext#@chalmers.onmicrosoft.com::78c28a7c-d92e-4728-bbd8-f2ac1b5b3079" providerId="AD" clId="Web-{CCF444B1-B756-4D37-841C-1F4EB11934E8}" dt="2022-09-15T06:40:51.117" v="136" actId="20577"/>
        <pc:sldMkLst>
          <pc:docMk/>
          <pc:sldMk cId="1922686614" sldId="654"/>
        </pc:sldMkLst>
        <pc:spChg chg="mod">
          <ac:chgData name="Eva Eriksson" userId="S::evae_cc.au.dk#ext#@chalmers.onmicrosoft.com::78c28a7c-d92e-4728-bbd8-f2ac1b5b3079" providerId="AD" clId="Web-{CCF444B1-B756-4D37-841C-1F4EB11934E8}" dt="2022-09-15T06:40:51.117" v="136" actId="20577"/>
          <ac:spMkLst>
            <pc:docMk/>
            <pc:sldMk cId="1922686614" sldId="654"/>
            <ac:spMk id="2" creationId="{00000000-0000-0000-0000-000000000000}"/>
          </ac:spMkLst>
        </pc:spChg>
      </pc:sldChg>
      <pc:sldChg chg="modSp">
        <pc:chgData name="Eva Eriksson" userId="S::evae_cc.au.dk#ext#@chalmers.onmicrosoft.com::78c28a7c-d92e-4728-bbd8-f2ac1b5b3079" providerId="AD" clId="Web-{CCF444B1-B756-4D37-841C-1F4EB11934E8}" dt="2022-09-15T06:40:55.602" v="138" actId="20577"/>
        <pc:sldMkLst>
          <pc:docMk/>
          <pc:sldMk cId="4187846291" sldId="655"/>
        </pc:sldMkLst>
        <pc:spChg chg="mod">
          <ac:chgData name="Eva Eriksson" userId="S::evae_cc.au.dk#ext#@chalmers.onmicrosoft.com::78c28a7c-d92e-4728-bbd8-f2ac1b5b3079" providerId="AD" clId="Web-{CCF444B1-B756-4D37-841C-1F4EB11934E8}" dt="2022-09-15T06:40:55.602" v="138" actId="20577"/>
          <ac:spMkLst>
            <pc:docMk/>
            <pc:sldMk cId="4187846291" sldId="655"/>
            <ac:spMk id="2" creationId="{00000000-0000-0000-0000-000000000000}"/>
          </ac:spMkLst>
        </pc:spChg>
      </pc:sldChg>
      <pc:sldChg chg="modSp">
        <pc:chgData name="Eva Eriksson" userId="S::evae_cc.au.dk#ext#@chalmers.onmicrosoft.com::78c28a7c-d92e-4728-bbd8-f2ac1b5b3079" providerId="AD" clId="Web-{CCF444B1-B756-4D37-841C-1F4EB11934E8}" dt="2022-09-15T06:41:00.602" v="140" actId="20577"/>
        <pc:sldMkLst>
          <pc:docMk/>
          <pc:sldMk cId="1006046376" sldId="656"/>
        </pc:sldMkLst>
        <pc:spChg chg="mod">
          <ac:chgData name="Eva Eriksson" userId="S::evae_cc.au.dk#ext#@chalmers.onmicrosoft.com::78c28a7c-d92e-4728-bbd8-f2ac1b5b3079" providerId="AD" clId="Web-{CCF444B1-B756-4D37-841C-1F4EB11934E8}" dt="2022-09-15T06:41:00.602" v="140" actId="20577"/>
          <ac:spMkLst>
            <pc:docMk/>
            <pc:sldMk cId="1006046376" sldId="656"/>
            <ac:spMk id="2" creationId="{00000000-0000-0000-0000-000000000000}"/>
          </ac:spMkLst>
        </pc:spChg>
      </pc:sldChg>
      <pc:sldChg chg="modSp">
        <pc:chgData name="Eva Eriksson" userId="S::evae_cc.au.dk#ext#@chalmers.onmicrosoft.com::78c28a7c-d92e-4728-bbd8-f2ac1b5b3079" providerId="AD" clId="Web-{CCF444B1-B756-4D37-841C-1F4EB11934E8}" dt="2022-09-15T06:41:05.789" v="143" actId="20577"/>
        <pc:sldMkLst>
          <pc:docMk/>
          <pc:sldMk cId="3399485148" sldId="657"/>
        </pc:sldMkLst>
        <pc:spChg chg="mod">
          <ac:chgData name="Eva Eriksson" userId="S::evae_cc.au.dk#ext#@chalmers.onmicrosoft.com::78c28a7c-d92e-4728-bbd8-f2ac1b5b3079" providerId="AD" clId="Web-{CCF444B1-B756-4D37-841C-1F4EB11934E8}" dt="2022-09-15T06:41:05.789" v="143" actId="20577"/>
          <ac:spMkLst>
            <pc:docMk/>
            <pc:sldMk cId="3399485148" sldId="657"/>
            <ac:spMk id="2" creationId="{EFFFF742-6383-479D-95A5-FDB1872F9E6D}"/>
          </ac:spMkLst>
        </pc:spChg>
      </pc:sldChg>
      <pc:sldChg chg="modSp">
        <pc:chgData name="Eva Eriksson" userId="S::evae_cc.au.dk#ext#@chalmers.onmicrosoft.com::78c28a7c-d92e-4728-bbd8-f2ac1b5b3079" providerId="AD" clId="Web-{CCF444B1-B756-4D37-841C-1F4EB11934E8}" dt="2022-09-15T06:41:22.148" v="145" actId="20577"/>
        <pc:sldMkLst>
          <pc:docMk/>
          <pc:sldMk cId="3946545315" sldId="658"/>
        </pc:sldMkLst>
        <pc:spChg chg="mod">
          <ac:chgData name="Eva Eriksson" userId="S::evae_cc.au.dk#ext#@chalmers.onmicrosoft.com::78c28a7c-d92e-4728-bbd8-f2ac1b5b3079" providerId="AD" clId="Web-{CCF444B1-B756-4D37-841C-1F4EB11934E8}" dt="2022-09-15T06:41:22.148" v="145" actId="20577"/>
          <ac:spMkLst>
            <pc:docMk/>
            <pc:sldMk cId="3946545315" sldId="658"/>
            <ac:spMk id="2" creationId="{00000000-0000-0000-0000-000000000000}"/>
          </ac:spMkLst>
        </pc:spChg>
      </pc:sldChg>
      <pc:sldChg chg="modSp">
        <pc:chgData name="Eva Eriksson" userId="S::evae_cc.au.dk#ext#@chalmers.onmicrosoft.com::78c28a7c-d92e-4728-bbd8-f2ac1b5b3079" providerId="AD" clId="Web-{CCF444B1-B756-4D37-841C-1F4EB11934E8}" dt="2022-09-15T06:41:33.305" v="148" actId="20577"/>
        <pc:sldMkLst>
          <pc:docMk/>
          <pc:sldMk cId="172718046" sldId="659"/>
        </pc:sldMkLst>
        <pc:spChg chg="mod">
          <ac:chgData name="Eva Eriksson" userId="S::evae_cc.au.dk#ext#@chalmers.onmicrosoft.com::78c28a7c-d92e-4728-bbd8-f2ac1b5b3079" providerId="AD" clId="Web-{CCF444B1-B756-4D37-841C-1F4EB11934E8}" dt="2022-09-15T06:41:33.305" v="148" actId="20577"/>
          <ac:spMkLst>
            <pc:docMk/>
            <pc:sldMk cId="172718046" sldId="659"/>
            <ac:spMk id="2" creationId="{00000000-0000-0000-0000-000000000000}"/>
          </ac:spMkLst>
        </pc:spChg>
      </pc:sldChg>
      <pc:sldChg chg="modSp">
        <pc:chgData name="Eva Eriksson" userId="S::evae_cc.au.dk#ext#@chalmers.onmicrosoft.com::78c28a7c-d92e-4728-bbd8-f2ac1b5b3079" providerId="AD" clId="Web-{CCF444B1-B756-4D37-841C-1F4EB11934E8}" dt="2022-09-15T06:41:46.633" v="151" actId="20577"/>
        <pc:sldMkLst>
          <pc:docMk/>
          <pc:sldMk cId="3681618390" sldId="660"/>
        </pc:sldMkLst>
        <pc:spChg chg="mod">
          <ac:chgData name="Eva Eriksson" userId="S::evae_cc.au.dk#ext#@chalmers.onmicrosoft.com::78c28a7c-d92e-4728-bbd8-f2ac1b5b3079" providerId="AD" clId="Web-{CCF444B1-B756-4D37-841C-1F4EB11934E8}" dt="2022-09-15T06:41:46.633" v="151" actId="20577"/>
          <ac:spMkLst>
            <pc:docMk/>
            <pc:sldMk cId="3681618390" sldId="660"/>
            <ac:spMk id="2" creationId="{020FE02D-2760-4F81-9EA0-AF921E16ED43}"/>
          </ac:spMkLst>
        </pc:spChg>
      </pc:sldChg>
      <pc:sldChg chg="modSp">
        <pc:chgData name="Eva Eriksson" userId="S::evae_cc.au.dk#ext#@chalmers.onmicrosoft.com::78c28a7c-d92e-4728-bbd8-f2ac1b5b3079" providerId="AD" clId="Web-{CCF444B1-B756-4D37-841C-1F4EB11934E8}" dt="2022-09-15T06:42:29.039" v="161" actId="20577"/>
        <pc:sldMkLst>
          <pc:docMk/>
          <pc:sldMk cId="3374573861" sldId="661"/>
        </pc:sldMkLst>
        <pc:spChg chg="mod">
          <ac:chgData name="Eva Eriksson" userId="S::evae_cc.au.dk#ext#@chalmers.onmicrosoft.com::78c28a7c-d92e-4728-bbd8-f2ac1b5b3079" providerId="AD" clId="Web-{CCF444B1-B756-4D37-841C-1F4EB11934E8}" dt="2022-09-15T06:42:29.039" v="161" actId="20577"/>
          <ac:spMkLst>
            <pc:docMk/>
            <pc:sldMk cId="3374573861" sldId="661"/>
            <ac:spMk id="2" creationId="{2F903B17-ADDD-47B0-8C27-D8A147F28019}"/>
          </ac:spMkLst>
        </pc:spChg>
      </pc:sldChg>
      <pc:sldChg chg="modSp">
        <pc:chgData name="Eva Eriksson" userId="S::evae_cc.au.dk#ext#@chalmers.onmicrosoft.com::78c28a7c-d92e-4728-bbd8-f2ac1b5b3079" providerId="AD" clId="Web-{CCF444B1-B756-4D37-841C-1F4EB11934E8}" dt="2022-09-15T06:42:06.132" v="156" actId="20577"/>
        <pc:sldMkLst>
          <pc:docMk/>
          <pc:sldMk cId="2673651277" sldId="663"/>
        </pc:sldMkLst>
        <pc:spChg chg="mod">
          <ac:chgData name="Eva Eriksson" userId="S::evae_cc.au.dk#ext#@chalmers.onmicrosoft.com::78c28a7c-d92e-4728-bbd8-f2ac1b5b3079" providerId="AD" clId="Web-{CCF444B1-B756-4D37-841C-1F4EB11934E8}" dt="2022-09-15T06:42:06.132" v="156" actId="20577"/>
          <ac:spMkLst>
            <pc:docMk/>
            <pc:sldMk cId="2673651277" sldId="663"/>
            <ac:spMk id="2" creationId="{00000000-0000-0000-0000-000000000000}"/>
          </ac:spMkLst>
        </pc:spChg>
      </pc:sldChg>
      <pc:sldChg chg="modSp">
        <pc:chgData name="Eva Eriksson" userId="S::evae_cc.au.dk#ext#@chalmers.onmicrosoft.com::78c28a7c-d92e-4728-bbd8-f2ac1b5b3079" providerId="AD" clId="Web-{CCF444B1-B756-4D37-841C-1F4EB11934E8}" dt="2022-09-15T06:42:17.835" v="160" actId="20577"/>
        <pc:sldMkLst>
          <pc:docMk/>
          <pc:sldMk cId="2750133954" sldId="664"/>
        </pc:sldMkLst>
        <pc:spChg chg="mod">
          <ac:chgData name="Eva Eriksson" userId="S::evae_cc.au.dk#ext#@chalmers.onmicrosoft.com::78c28a7c-d92e-4728-bbd8-f2ac1b5b3079" providerId="AD" clId="Web-{CCF444B1-B756-4D37-841C-1F4EB11934E8}" dt="2022-09-15T06:42:17.835" v="160" actId="20577"/>
          <ac:spMkLst>
            <pc:docMk/>
            <pc:sldMk cId="2750133954" sldId="664"/>
            <ac:spMk id="2" creationId="{3960852F-2115-40DE-A99F-AA321D251F9D}"/>
          </ac:spMkLst>
        </pc:spChg>
      </pc:sldChg>
      <pc:sldChg chg="modSp">
        <pc:chgData name="Eva Eriksson" userId="S::evae_cc.au.dk#ext#@chalmers.onmicrosoft.com::78c28a7c-d92e-4728-bbd8-f2ac1b5b3079" providerId="AD" clId="Web-{CCF444B1-B756-4D37-841C-1F4EB11934E8}" dt="2022-09-15T06:30:22.574" v="31" actId="14100"/>
        <pc:sldMkLst>
          <pc:docMk/>
          <pc:sldMk cId="2814412892" sldId="667"/>
        </pc:sldMkLst>
        <pc:spChg chg="mod">
          <ac:chgData name="Eva Eriksson" userId="S::evae_cc.au.dk#ext#@chalmers.onmicrosoft.com::78c28a7c-d92e-4728-bbd8-f2ac1b5b3079" providerId="AD" clId="Web-{CCF444B1-B756-4D37-841C-1F4EB11934E8}" dt="2022-09-15T06:30:22.574" v="31" actId="14100"/>
          <ac:spMkLst>
            <pc:docMk/>
            <pc:sldMk cId="2814412892" sldId="667"/>
            <ac:spMk id="3" creationId="{94A8C8FC-85C7-5094-3B49-68C83E0338DB}"/>
          </ac:spMkLst>
        </pc:spChg>
      </pc:sldChg>
      <pc:sldChg chg="modSp">
        <pc:chgData name="Eva Eriksson" userId="S::evae_cc.au.dk#ext#@chalmers.onmicrosoft.com::78c28a7c-d92e-4728-bbd8-f2ac1b5b3079" providerId="AD" clId="Web-{CCF444B1-B756-4D37-841C-1F4EB11934E8}" dt="2022-09-15T06:34:43.963" v="82" actId="20577"/>
        <pc:sldMkLst>
          <pc:docMk/>
          <pc:sldMk cId="598425433" sldId="669"/>
        </pc:sldMkLst>
        <pc:spChg chg="mod">
          <ac:chgData name="Eva Eriksson" userId="S::evae_cc.au.dk#ext#@chalmers.onmicrosoft.com::78c28a7c-d92e-4728-bbd8-f2ac1b5b3079" providerId="AD" clId="Web-{CCF444B1-B756-4D37-841C-1F4EB11934E8}" dt="2022-09-15T06:34:43.963" v="82" actId="20577"/>
          <ac:spMkLst>
            <pc:docMk/>
            <pc:sldMk cId="598425433" sldId="669"/>
            <ac:spMk id="2" creationId="{86AD8DF7-D93D-39DB-5FB5-CCA5B33601F8}"/>
          </ac:spMkLst>
        </pc:spChg>
        <pc:spChg chg="mod">
          <ac:chgData name="Eva Eriksson" userId="S::evae_cc.au.dk#ext#@chalmers.onmicrosoft.com::78c28a7c-d92e-4728-bbd8-f2ac1b5b3079" providerId="AD" clId="Web-{CCF444B1-B756-4D37-841C-1F4EB11934E8}" dt="2022-09-15T06:33:25.823" v="68" actId="20577"/>
          <ac:spMkLst>
            <pc:docMk/>
            <pc:sldMk cId="598425433" sldId="669"/>
            <ac:spMk id="3" creationId="{94A8C8FC-85C7-5094-3B49-68C83E0338DB}"/>
          </ac:spMkLst>
        </pc:spChg>
      </pc:sldChg>
      <pc:sldChg chg="modSp">
        <pc:chgData name="Eva Eriksson" userId="S::evae_cc.au.dk#ext#@chalmers.onmicrosoft.com::78c28a7c-d92e-4728-bbd8-f2ac1b5b3079" providerId="AD" clId="Web-{CCF444B1-B756-4D37-841C-1F4EB11934E8}" dt="2022-09-15T06:34:37.620" v="81" actId="20577"/>
        <pc:sldMkLst>
          <pc:docMk/>
          <pc:sldMk cId="4031531250" sldId="670"/>
        </pc:sldMkLst>
        <pc:spChg chg="mod">
          <ac:chgData name="Eva Eriksson" userId="S::evae_cc.au.dk#ext#@chalmers.onmicrosoft.com::78c28a7c-d92e-4728-bbd8-f2ac1b5b3079" providerId="AD" clId="Web-{CCF444B1-B756-4D37-841C-1F4EB11934E8}" dt="2022-09-15T06:34:37.620" v="81" actId="20577"/>
          <ac:spMkLst>
            <pc:docMk/>
            <pc:sldMk cId="4031531250" sldId="670"/>
            <ac:spMk id="2" creationId="{86AD8DF7-D93D-39DB-5FB5-CCA5B33601F8}"/>
          </ac:spMkLst>
        </pc:spChg>
        <pc:spChg chg="mod">
          <ac:chgData name="Eva Eriksson" userId="S::evae_cc.au.dk#ext#@chalmers.onmicrosoft.com::78c28a7c-d92e-4728-bbd8-f2ac1b5b3079" providerId="AD" clId="Web-{CCF444B1-B756-4D37-841C-1F4EB11934E8}" dt="2022-09-15T06:31:49.761" v="47" actId="20577"/>
          <ac:spMkLst>
            <pc:docMk/>
            <pc:sldMk cId="4031531250" sldId="670"/>
            <ac:spMk id="3" creationId="{94A8C8FC-85C7-5094-3B49-68C83E0338DB}"/>
          </ac:spMkLst>
        </pc:spChg>
      </pc:sldChg>
      <pc:sldChg chg="modSp">
        <pc:chgData name="Eva Eriksson" userId="S::evae_cc.au.dk#ext#@chalmers.onmicrosoft.com::78c28a7c-d92e-4728-bbd8-f2ac1b5b3079" providerId="AD" clId="Web-{CCF444B1-B756-4D37-841C-1F4EB11934E8}" dt="2022-09-15T06:35:59.728" v="86" actId="20577"/>
        <pc:sldMkLst>
          <pc:docMk/>
          <pc:sldMk cId="1150835025" sldId="673"/>
        </pc:sldMkLst>
        <pc:spChg chg="mod">
          <ac:chgData name="Eva Eriksson" userId="S::evae_cc.au.dk#ext#@chalmers.onmicrosoft.com::78c28a7c-d92e-4728-bbd8-f2ac1b5b3079" providerId="AD" clId="Web-{CCF444B1-B756-4D37-841C-1F4EB11934E8}" dt="2022-09-15T06:35:59.728" v="86" actId="20577"/>
          <ac:spMkLst>
            <pc:docMk/>
            <pc:sldMk cId="1150835025" sldId="673"/>
            <ac:spMk id="3" creationId="{0E1E7F3A-1CA7-58D4-0945-7FB14A5DF226}"/>
          </ac:spMkLst>
        </pc:spChg>
      </pc:sldChg>
    </pc:docChg>
  </pc:docChgLst>
  <pc:docChgLst>
    <pc:chgData name="Eva Eriksson" userId="87606256-1f63-48fa-8a9c-5f271b2048d0" providerId="ADAL" clId="{C4C0A203-F93F-4C9A-A51B-1A0AEE5B6A9D}"/>
    <pc:docChg chg="custSel delSld modSld">
      <pc:chgData name="Eva Eriksson" userId="87606256-1f63-48fa-8a9c-5f271b2048d0" providerId="ADAL" clId="{C4C0A203-F93F-4C9A-A51B-1A0AEE5B6A9D}" dt="2023-03-08T14:53:02.920" v="1646" actId="20577"/>
      <pc:docMkLst>
        <pc:docMk/>
      </pc:docMkLst>
      <pc:sldChg chg="del">
        <pc:chgData name="Eva Eriksson" userId="87606256-1f63-48fa-8a9c-5f271b2048d0" providerId="ADAL" clId="{C4C0A203-F93F-4C9A-A51B-1A0AEE5B6A9D}" dt="2023-03-08T14:17:36.251" v="10" actId="47"/>
        <pc:sldMkLst>
          <pc:docMk/>
          <pc:sldMk cId="3069149386" sldId="322"/>
        </pc:sldMkLst>
      </pc:sldChg>
      <pc:sldChg chg="modSp mod">
        <pc:chgData name="Eva Eriksson" userId="87606256-1f63-48fa-8a9c-5f271b2048d0" providerId="ADAL" clId="{C4C0A203-F93F-4C9A-A51B-1A0AEE5B6A9D}" dt="2023-03-08T14:17:16.268" v="9"/>
        <pc:sldMkLst>
          <pc:docMk/>
          <pc:sldMk cId="1604020350" sldId="340"/>
        </pc:sldMkLst>
        <pc:spChg chg="mod">
          <ac:chgData name="Eva Eriksson" userId="87606256-1f63-48fa-8a9c-5f271b2048d0" providerId="ADAL" clId="{C4C0A203-F93F-4C9A-A51B-1A0AEE5B6A9D}" dt="2023-03-08T14:17:05.223" v="7" actId="27636"/>
          <ac:spMkLst>
            <pc:docMk/>
            <pc:sldMk cId="1604020350" sldId="340"/>
            <ac:spMk id="3" creationId="{741422B1-DA02-4A2C-9488-96F360064B88}"/>
          </ac:spMkLst>
        </pc:spChg>
        <pc:spChg chg="mod">
          <ac:chgData name="Eva Eriksson" userId="87606256-1f63-48fa-8a9c-5f271b2048d0" providerId="ADAL" clId="{C4C0A203-F93F-4C9A-A51B-1A0AEE5B6A9D}" dt="2023-03-08T14:17:16.268" v="9"/>
          <ac:spMkLst>
            <pc:docMk/>
            <pc:sldMk cId="1604020350" sldId="340"/>
            <ac:spMk id="4" creationId="{8D86D1EF-96A6-40E6-B6A2-2AD69452F37C}"/>
          </ac:spMkLst>
        </pc:spChg>
      </pc:sldChg>
      <pc:sldChg chg="modNotesTx">
        <pc:chgData name="Eva Eriksson" userId="87606256-1f63-48fa-8a9c-5f271b2048d0" providerId="ADAL" clId="{C4C0A203-F93F-4C9A-A51B-1A0AEE5B6A9D}" dt="2023-03-08T14:18:23.492" v="103" actId="20577"/>
        <pc:sldMkLst>
          <pc:docMk/>
          <pc:sldMk cId="1354715533" sldId="598"/>
        </pc:sldMkLst>
      </pc:sldChg>
      <pc:sldChg chg="modSp mod modNotesTx">
        <pc:chgData name="Eva Eriksson" userId="87606256-1f63-48fa-8a9c-5f271b2048d0" providerId="ADAL" clId="{C4C0A203-F93F-4C9A-A51B-1A0AEE5B6A9D}" dt="2023-03-08T14:42:12.596" v="309" actId="20577"/>
        <pc:sldMkLst>
          <pc:docMk/>
          <pc:sldMk cId="3983562046" sldId="600"/>
        </pc:sldMkLst>
        <pc:spChg chg="mod">
          <ac:chgData name="Eva Eriksson" userId="87606256-1f63-48fa-8a9c-5f271b2048d0" providerId="ADAL" clId="{C4C0A203-F93F-4C9A-A51B-1A0AEE5B6A9D}" dt="2023-03-08T14:19:00.856" v="105" actId="20577"/>
          <ac:spMkLst>
            <pc:docMk/>
            <pc:sldMk cId="3983562046" sldId="600"/>
            <ac:spMk id="3" creationId="{00000000-0000-0000-0000-000000000000}"/>
          </ac:spMkLst>
        </pc:spChg>
      </pc:sldChg>
      <pc:sldChg chg="del">
        <pc:chgData name="Eva Eriksson" userId="87606256-1f63-48fa-8a9c-5f271b2048d0" providerId="ADAL" clId="{C4C0A203-F93F-4C9A-A51B-1A0AEE5B6A9D}" dt="2023-03-08T14:42:40.192" v="310" actId="47"/>
        <pc:sldMkLst>
          <pc:docMk/>
          <pc:sldMk cId="547070052" sldId="601"/>
        </pc:sldMkLst>
      </pc:sldChg>
      <pc:sldChg chg="modNotesTx">
        <pc:chgData name="Eva Eriksson" userId="87606256-1f63-48fa-8a9c-5f271b2048d0" providerId="ADAL" clId="{C4C0A203-F93F-4C9A-A51B-1A0AEE5B6A9D}" dt="2023-03-08T14:45:04.694" v="584" actId="20577"/>
        <pc:sldMkLst>
          <pc:docMk/>
          <pc:sldMk cId="927539389" sldId="602"/>
        </pc:sldMkLst>
      </pc:sldChg>
      <pc:sldChg chg="modNotesTx">
        <pc:chgData name="Eva Eriksson" userId="87606256-1f63-48fa-8a9c-5f271b2048d0" providerId="ADAL" clId="{C4C0A203-F93F-4C9A-A51B-1A0AEE5B6A9D}" dt="2023-03-08T14:45:59.481" v="693" actId="20577"/>
        <pc:sldMkLst>
          <pc:docMk/>
          <pc:sldMk cId="302619458" sldId="603"/>
        </pc:sldMkLst>
      </pc:sldChg>
      <pc:sldChg chg="modNotesTx">
        <pc:chgData name="Eva Eriksson" userId="87606256-1f63-48fa-8a9c-5f271b2048d0" providerId="ADAL" clId="{C4C0A203-F93F-4C9A-A51B-1A0AEE5B6A9D}" dt="2023-03-08T14:46:38.051" v="771" actId="20577"/>
        <pc:sldMkLst>
          <pc:docMk/>
          <pc:sldMk cId="120638446" sldId="604"/>
        </pc:sldMkLst>
      </pc:sldChg>
      <pc:sldChg chg="modSp mod modNotesTx">
        <pc:chgData name="Eva Eriksson" userId="87606256-1f63-48fa-8a9c-5f271b2048d0" providerId="ADAL" clId="{C4C0A203-F93F-4C9A-A51B-1A0AEE5B6A9D}" dt="2023-03-08T14:49:12.088" v="1037" actId="20577"/>
        <pc:sldMkLst>
          <pc:docMk/>
          <pc:sldMk cId="4294947725" sldId="605"/>
        </pc:sldMkLst>
        <pc:spChg chg="mod">
          <ac:chgData name="Eva Eriksson" userId="87606256-1f63-48fa-8a9c-5f271b2048d0" providerId="ADAL" clId="{C4C0A203-F93F-4C9A-A51B-1A0AEE5B6A9D}" dt="2023-03-08T14:47:53.761" v="790" actId="20577"/>
          <ac:spMkLst>
            <pc:docMk/>
            <pc:sldMk cId="4294947725" sldId="605"/>
            <ac:spMk id="3" creationId="{6B475ABA-90E5-4B26-A160-40536BAFAF49}"/>
          </ac:spMkLst>
        </pc:spChg>
      </pc:sldChg>
      <pc:sldChg chg="modNotesTx">
        <pc:chgData name="Eva Eriksson" userId="87606256-1f63-48fa-8a9c-5f271b2048d0" providerId="ADAL" clId="{C4C0A203-F93F-4C9A-A51B-1A0AEE5B6A9D}" dt="2023-03-08T14:49:30.780" v="1095" actId="20577"/>
        <pc:sldMkLst>
          <pc:docMk/>
          <pc:sldMk cId="78341769" sldId="606"/>
        </pc:sldMkLst>
      </pc:sldChg>
      <pc:sldChg chg="modNotesTx">
        <pc:chgData name="Eva Eriksson" userId="87606256-1f63-48fa-8a9c-5f271b2048d0" providerId="ADAL" clId="{C4C0A203-F93F-4C9A-A51B-1A0AEE5B6A9D}" dt="2023-03-08T14:51:57.691" v="1584" actId="20577"/>
        <pc:sldMkLst>
          <pc:docMk/>
          <pc:sldMk cId="984845535" sldId="607"/>
        </pc:sldMkLst>
      </pc:sldChg>
      <pc:sldChg chg="modNotesTx">
        <pc:chgData name="Eva Eriksson" userId="87606256-1f63-48fa-8a9c-5f271b2048d0" providerId="ADAL" clId="{C4C0A203-F93F-4C9A-A51B-1A0AEE5B6A9D}" dt="2023-03-08T14:52:40.968" v="1642" actId="20577"/>
        <pc:sldMkLst>
          <pc:docMk/>
          <pc:sldMk cId="403556623" sldId="610"/>
        </pc:sldMkLst>
      </pc:sldChg>
      <pc:sldChg chg="modSp mod">
        <pc:chgData name="Eva Eriksson" userId="87606256-1f63-48fa-8a9c-5f271b2048d0" providerId="ADAL" clId="{C4C0A203-F93F-4C9A-A51B-1A0AEE5B6A9D}" dt="2023-03-08T14:53:02.920" v="1646" actId="20577"/>
        <pc:sldMkLst>
          <pc:docMk/>
          <pc:sldMk cId="3936739703" sldId="643"/>
        </pc:sldMkLst>
        <pc:spChg chg="mod">
          <ac:chgData name="Eva Eriksson" userId="87606256-1f63-48fa-8a9c-5f271b2048d0" providerId="ADAL" clId="{C4C0A203-F93F-4C9A-A51B-1A0AEE5B6A9D}" dt="2023-03-08T14:53:02.920" v="1646" actId="20577"/>
          <ac:spMkLst>
            <pc:docMk/>
            <pc:sldMk cId="3936739703" sldId="643"/>
            <ac:spMk id="7" creationId="{0A7C0A1F-2675-4B49-B85E-36FDF4C82BA4}"/>
          </ac:spMkLst>
        </pc:spChg>
      </pc:sldChg>
      <pc:sldChg chg="modNotesTx">
        <pc:chgData name="Eva Eriksson" userId="87606256-1f63-48fa-8a9c-5f271b2048d0" providerId="ADAL" clId="{C4C0A203-F93F-4C9A-A51B-1A0AEE5B6A9D}" dt="2023-03-08T14:51:15.459" v="1412" actId="20577"/>
        <pc:sldMkLst>
          <pc:docMk/>
          <pc:sldMk cId="1309574166" sldId="644"/>
        </pc:sldMkLst>
      </pc:sldChg>
      <pc:sldChg chg="modNotesTx">
        <pc:chgData name="Eva Eriksson" userId="87606256-1f63-48fa-8a9c-5f271b2048d0" providerId="ADAL" clId="{C4C0A203-F93F-4C9A-A51B-1A0AEE5B6A9D}" dt="2023-03-08T14:50:12.965" v="1238" actId="20577"/>
        <pc:sldMkLst>
          <pc:docMk/>
          <pc:sldMk cId="3681618390" sldId="660"/>
        </pc:sldMkLst>
      </pc:sldChg>
      <pc:sldChg chg="modNotesTx">
        <pc:chgData name="Eva Eriksson" userId="87606256-1f63-48fa-8a9c-5f271b2048d0" providerId="ADAL" clId="{C4C0A203-F93F-4C9A-A51B-1A0AEE5B6A9D}" dt="2023-03-08T14:43:40.079" v="426" actId="20577"/>
        <pc:sldMkLst>
          <pc:docMk/>
          <pc:sldMk cId="3729577802" sldId="674"/>
        </pc:sldMkLst>
      </pc:sldChg>
    </pc:docChg>
  </pc:docChgLst>
  <pc:docChgLst>
    <pc:chgData name="Eva Eriksson" userId="S::evae_cc.au.dk#ext#@chalmers.onmicrosoft.com::78c28a7c-d92e-4728-bbd8-f2ac1b5b3079" providerId="AD" clId="Web-{B2017020-46A2-4DAC-88AD-9F8713D5598E}"/>
    <pc:docChg chg="addSld modSld">
      <pc:chgData name="Eva Eriksson" userId="S::evae_cc.au.dk#ext#@chalmers.onmicrosoft.com::78c28a7c-d92e-4728-bbd8-f2ac1b5b3079" providerId="AD" clId="Web-{B2017020-46A2-4DAC-88AD-9F8713D5598E}" dt="2022-09-15T07:53:59.530" v="79" actId="1076"/>
      <pc:docMkLst>
        <pc:docMk/>
      </pc:docMkLst>
      <pc:sldChg chg="modSp">
        <pc:chgData name="Eva Eriksson" userId="S::evae_cc.au.dk#ext#@chalmers.onmicrosoft.com::78c28a7c-d92e-4728-bbd8-f2ac1b5b3079" providerId="AD" clId="Web-{B2017020-46A2-4DAC-88AD-9F8713D5598E}" dt="2022-09-15T07:52:02.073" v="30" actId="20577"/>
        <pc:sldMkLst>
          <pc:docMk/>
          <pc:sldMk cId="927539389" sldId="602"/>
        </pc:sldMkLst>
        <pc:spChg chg="mod">
          <ac:chgData name="Eva Eriksson" userId="S::evae_cc.au.dk#ext#@chalmers.onmicrosoft.com::78c28a7c-d92e-4728-bbd8-f2ac1b5b3079" providerId="AD" clId="Web-{B2017020-46A2-4DAC-88AD-9F8713D5598E}" dt="2022-09-15T07:52:02.073" v="30" actId="20577"/>
          <ac:spMkLst>
            <pc:docMk/>
            <pc:sldMk cId="927539389" sldId="602"/>
            <ac:spMk id="2" creationId="{00000000-0000-0000-0000-000000000000}"/>
          </ac:spMkLst>
        </pc:spChg>
      </pc:sldChg>
      <pc:sldChg chg="modSp">
        <pc:chgData name="Eva Eriksson" userId="S::evae_cc.au.dk#ext#@chalmers.onmicrosoft.com::78c28a7c-d92e-4728-bbd8-f2ac1b5b3079" providerId="AD" clId="Web-{B2017020-46A2-4DAC-88AD-9F8713D5598E}" dt="2022-09-15T07:52:18.589" v="42" actId="20577"/>
        <pc:sldMkLst>
          <pc:docMk/>
          <pc:sldMk cId="302619458" sldId="603"/>
        </pc:sldMkLst>
        <pc:spChg chg="mod">
          <ac:chgData name="Eva Eriksson" userId="S::evae_cc.au.dk#ext#@chalmers.onmicrosoft.com::78c28a7c-d92e-4728-bbd8-f2ac1b5b3079" providerId="AD" clId="Web-{B2017020-46A2-4DAC-88AD-9F8713D5598E}" dt="2022-09-15T07:52:18.589" v="42" actId="20577"/>
          <ac:spMkLst>
            <pc:docMk/>
            <pc:sldMk cId="302619458" sldId="603"/>
            <ac:spMk id="2" creationId="{00000000-0000-0000-0000-000000000000}"/>
          </ac:spMkLst>
        </pc:spChg>
      </pc:sldChg>
      <pc:sldChg chg="delSp modSp">
        <pc:chgData name="Eva Eriksson" userId="S::evae_cc.au.dk#ext#@chalmers.onmicrosoft.com::78c28a7c-d92e-4728-bbd8-f2ac1b5b3079" providerId="AD" clId="Web-{B2017020-46A2-4DAC-88AD-9F8713D5598E}" dt="2022-09-15T07:53:59.530" v="79" actId="1076"/>
        <pc:sldMkLst>
          <pc:docMk/>
          <pc:sldMk cId="120638446" sldId="604"/>
        </pc:sldMkLst>
        <pc:spChg chg="mod">
          <ac:chgData name="Eva Eriksson" userId="S::evae_cc.au.dk#ext#@chalmers.onmicrosoft.com::78c28a7c-d92e-4728-bbd8-f2ac1b5b3079" providerId="AD" clId="Web-{B2017020-46A2-4DAC-88AD-9F8713D5598E}" dt="2022-09-15T07:53:52.498" v="78" actId="20577"/>
          <ac:spMkLst>
            <pc:docMk/>
            <pc:sldMk cId="120638446" sldId="604"/>
            <ac:spMk id="3" creationId="{00000000-0000-0000-0000-000000000000}"/>
          </ac:spMkLst>
        </pc:spChg>
        <pc:spChg chg="del">
          <ac:chgData name="Eva Eriksson" userId="S::evae_cc.au.dk#ext#@chalmers.onmicrosoft.com::78c28a7c-d92e-4728-bbd8-f2ac1b5b3079" providerId="AD" clId="Web-{B2017020-46A2-4DAC-88AD-9F8713D5598E}" dt="2022-09-15T07:53:41.342" v="77"/>
          <ac:spMkLst>
            <pc:docMk/>
            <pc:sldMk cId="120638446" sldId="604"/>
            <ac:spMk id="4" creationId="{00000000-0000-0000-0000-000000000000}"/>
          </ac:spMkLst>
        </pc:spChg>
        <pc:spChg chg="mod">
          <ac:chgData name="Eva Eriksson" userId="S::evae_cc.au.dk#ext#@chalmers.onmicrosoft.com::78c28a7c-d92e-4728-bbd8-f2ac1b5b3079" providerId="AD" clId="Web-{B2017020-46A2-4DAC-88AD-9F8713D5598E}" dt="2022-09-15T07:53:59.530" v="79" actId="1076"/>
          <ac:spMkLst>
            <pc:docMk/>
            <pc:sldMk cId="120638446" sldId="604"/>
            <ac:spMk id="6" creationId="{00000000-0000-0000-0000-000000000000}"/>
          </ac:spMkLst>
        </pc:spChg>
      </pc:sldChg>
      <pc:sldChg chg="modSp">
        <pc:chgData name="Eva Eriksson" userId="S::evae_cc.au.dk#ext#@chalmers.onmicrosoft.com::78c28a7c-d92e-4728-bbd8-f2ac1b5b3079" providerId="AD" clId="Web-{B2017020-46A2-4DAC-88AD-9F8713D5598E}" dt="2022-09-15T07:50:58.040" v="27" actId="20577"/>
        <pc:sldMkLst>
          <pc:docMk/>
          <pc:sldMk cId="533199953" sldId="645"/>
        </pc:sldMkLst>
        <pc:spChg chg="mod">
          <ac:chgData name="Eva Eriksson" userId="S::evae_cc.au.dk#ext#@chalmers.onmicrosoft.com::78c28a7c-d92e-4728-bbd8-f2ac1b5b3079" providerId="AD" clId="Web-{B2017020-46A2-4DAC-88AD-9F8713D5598E}" dt="2022-09-15T07:50:58.040" v="27" actId="20577"/>
          <ac:spMkLst>
            <pc:docMk/>
            <pc:sldMk cId="533199953" sldId="645"/>
            <ac:spMk id="2" creationId="{00000000-0000-0000-0000-000000000000}"/>
          </ac:spMkLst>
        </pc:spChg>
      </pc:sldChg>
      <pc:sldChg chg="modSp">
        <pc:chgData name="Eva Eriksson" userId="S::evae_cc.au.dk#ext#@chalmers.onmicrosoft.com::78c28a7c-d92e-4728-bbd8-f2ac1b5b3079" providerId="AD" clId="Web-{B2017020-46A2-4DAC-88AD-9F8713D5598E}" dt="2022-09-15T07:50:51.853" v="25" actId="20577"/>
        <pc:sldMkLst>
          <pc:docMk/>
          <pc:sldMk cId="319106302" sldId="646"/>
        </pc:sldMkLst>
        <pc:spChg chg="mod">
          <ac:chgData name="Eva Eriksson" userId="S::evae_cc.au.dk#ext#@chalmers.onmicrosoft.com::78c28a7c-d92e-4728-bbd8-f2ac1b5b3079" providerId="AD" clId="Web-{B2017020-46A2-4DAC-88AD-9F8713D5598E}" dt="2022-09-15T07:50:51.853" v="25" actId="20577"/>
          <ac:spMkLst>
            <pc:docMk/>
            <pc:sldMk cId="319106302" sldId="646"/>
            <ac:spMk id="2" creationId="{00000000-0000-0000-0000-000000000000}"/>
          </ac:spMkLst>
        </pc:spChg>
      </pc:sldChg>
      <pc:sldChg chg="modSp">
        <pc:chgData name="Eva Eriksson" userId="S::evae_cc.au.dk#ext#@chalmers.onmicrosoft.com::78c28a7c-d92e-4728-bbd8-f2ac1b5b3079" providerId="AD" clId="Web-{B2017020-46A2-4DAC-88AD-9F8713D5598E}" dt="2022-09-15T07:51:02.368" v="28" actId="20577"/>
        <pc:sldMkLst>
          <pc:docMk/>
          <pc:sldMk cId="1214520658" sldId="647"/>
        </pc:sldMkLst>
        <pc:spChg chg="mod">
          <ac:chgData name="Eva Eriksson" userId="S::evae_cc.au.dk#ext#@chalmers.onmicrosoft.com::78c28a7c-d92e-4728-bbd8-f2ac1b5b3079" providerId="AD" clId="Web-{B2017020-46A2-4DAC-88AD-9F8713D5598E}" dt="2022-09-15T07:51:02.368" v="28" actId="20577"/>
          <ac:spMkLst>
            <pc:docMk/>
            <pc:sldMk cId="1214520658" sldId="647"/>
            <ac:spMk id="2" creationId="{00000000-0000-0000-0000-000000000000}"/>
          </ac:spMkLst>
        </pc:spChg>
      </pc:sldChg>
      <pc:sldChg chg="modSp">
        <pc:chgData name="Eva Eriksson" userId="S::evae_cc.au.dk#ext#@chalmers.onmicrosoft.com::78c28a7c-d92e-4728-bbd8-f2ac1b5b3079" providerId="AD" clId="Web-{B2017020-46A2-4DAC-88AD-9F8713D5598E}" dt="2022-09-15T07:50:24.961" v="22" actId="20577"/>
        <pc:sldMkLst>
          <pc:docMk/>
          <pc:sldMk cId="3729577802" sldId="674"/>
        </pc:sldMkLst>
        <pc:spChg chg="mod">
          <ac:chgData name="Eva Eriksson" userId="S::evae_cc.au.dk#ext#@chalmers.onmicrosoft.com::78c28a7c-d92e-4728-bbd8-f2ac1b5b3079" providerId="AD" clId="Web-{B2017020-46A2-4DAC-88AD-9F8713D5598E}" dt="2022-09-15T07:50:24.961" v="22" actId="20577"/>
          <ac:spMkLst>
            <pc:docMk/>
            <pc:sldMk cId="3729577802" sldId="674"/>
            <ac:spMk id="3" creationId="{692372BC-8A5A-6833-3159-D200F542961F}"/>
          </ac:spMkLst>
        </pc:spChg>
      </pc:sldChg>
      <pc:sldChg chg="delSp modSp new">
        <pc:chgData name="Eva Eriksson" userId="S::evae_cc.au.dk#ext#@chalmers.onmicrosoft.com::78c28a7c-d92e-4728-bbd8-f2ac1b5b3079" providerId="AD" clId="Web-{B2017020-46A2-4DAC-88AD-9F8713D5598E}" dt="2022-09-15T07:45:36.922" v="21"/>
        <pc:sldMkLst>
          <pc:docMk/>
          <pc:sldMk cId="1877242548" sldId="676"/>
        </pc:sldMkLst>
        <pc:spChg chg="mod">
          <ac:chgData name="Eva Eriksson" userId="S::evae_cc.au.dk#ext#@chalmers.onmicrosoft.com::78c28a7c-d92e-4728-bbd8-f2ac1b5b3079" providerId="AD" clId="Web-{B2017020-46A2-4DAC-88AD-9F8713D5598E}" dt="2022-09-15T07:44:25.108" v="10" actId="20577"/>
          <ac:spMkLst>
            <pc:docMk/>
            <pc:sldMk cId="1877242548" sldId="676"/>
            <ac:spMk id="2" creationId="{FAF861CD-04F9-D712-D72B-B9960C402151}"/>
          </ac:spMkLst>
        </pc:spChg>
        <pc:spChg chg="mod">
          <ac:chgData name="Eva Eriksson" userId="S::evae_cc.au.dk#ext#@chalmers.onmicrosoft.com::78c28a7c-d92e-4728-bbd8-f2ac1b5b3079" providerId="AD" clId="Web-{B2017020-46A2-4DAC-88AD-9F8713D5598E}" dt="2022-09-15T07:45:25.625" v="20" actId="20577"/>
          <ac:spMkLst>
            <pc:docMk/>
            <pc:sldMk cId="1877242548" sldId="676"/>
            <ac:spMk id="3" creationId="{03AB4403-5C8C-C91C-FC92-6EB4D71A4146}"/>
          </ac:spMkLst>
        </pc:spChg>
        <pc:spChg chg="del">
          <ac:chgData name="Eva Eriksson" userId="S::evae_cc.au.dk#ext#@chalmers.onmicrosoft.com::78c28a7c-d92e-4728-bbd8-f2ac1b5b3079" providerId="AD" clId="Web-{B2017020-46A2-4DAC-88AD-9F8713D5598E}" dt="2022-09-15T07:45:36.922" v="21"/>
          <ac:spMkLst>
            <pc:docMk/>
            <pc:sldMk cId="1877242548" sldId="676"/>
            <ac:spMk id="4" creationId="{8AED5A03-2894-56F3-46B1-E652ECABE60F}"/>
          </ac:spMkLst>
        </pc:spChg>
      </pc:sldChg>
    </pc:docChg>
  </pc:docChgLst>
  <pc:docChgLst>
    <pc:chgData name="Eva Eriksson" userId="87606256-1f63-48fa-8a9c-5f271b2048d0" providerId="ADAL" clId="{2B887F46-D99F-4827-9D97-D1AF514D46D8}"/>
    <pc:docChg chg="undo custSel addSld delSld modSld">
      <pc:chgData name="Eva Eriksson" userId="87606256-1f63-48fa-8a9c-5f271b2048d0" providerId="ADAL" clId="{2B887F46-D99F-4827-9D97-D1AF514D46D8}" dt="2023-03-04T20:21:34.031" v="1167"/>
      <pc:docMkLst>
        <pc:docMk/>
      </pc:docMkLst>
      <pc:sldChg chg="addSp modSp mod">
        <pc:chgData name="Eva Eriksson" userId="87606256-1f63-48fa-8a9c-5f271b2048d0" providerId="ADAL" clId="{2B887F46-D99F-4827-9D97-D1AF514D46D8}" dt="2023-03-04T20:21:34.031" v="1167"/>
        <pc:sldMkLst>
          <pc:docMk/>
          <pc:sldMk cId="4247462187" sldId="256"/>
        </pc:sldMkLst>
        <pc:spChg chg="mod">
          <ac:chgData name="Eva Eriksson" userId="87606256-1f63-48fa-8a9c-5f271b2048d0" providerId="ADAL" clId="{2B887F46-D99F-4827-9D97-D1AF514D46D8}" dt="2023-03-04T20:18:03.024" v="1137" actId="207"/>
          <ac:spMkLst>
            <pc:docMk/>
            <pc:sldMk cId="4247462187" sldId="256"/>
            <ac:spMk id="2" creationId="{00000000-0000-0000-0000-000000000000}"/>
          </ac:spMkLst>
        </pc:spChg>
        <pc:spChg chg="add mod">
          <ac:chgData name="Eva Eriksson" userId="87606256-1f63-48fa-8a9c-5f271b2048d0" providerId="ADAL" clId="{2B887F46-D99F-4827-9D97-D1AF514D46D8}" dt="2023-03-04T20:21:18.852" v="1166"/>
          <ac:spMkLst>
            <pc:docMk/>
            <pc:sldMk cId="4247462187" sldId="256"/>
            <ac:spMk id="3" creationId="{B64B5E13-0238-9386-073A-A156E078F147}"/>
          </ac:spMkLst>
        </pc:spChg>
        <pc:picChg chg="add mod">
          <ac:chgData name="Eva Eriksson" userId="87606256-1f63-48fa-8a9c-5f271b2048d0" providerId="ADAL" clId="{2B887F46-D99F-4827-9D97-D1AF514D46D8}" dt="2023-03-04T20:21:34.031" v="1167"/>
          <ac:picMkLst>
            <pc:docMk/>
            <pc:sldMk cId="4247462187" sldId="256"/>
            <ac:picMk id="5" creationId="{6848EDAA-CAC1-6BAA-8AE9-B5CBB538F4D2}"/>
          </ac:picMkLst>
        </pc:picChg>
      </pc:sldChg>
      <pc:sldChg chg="modSp mod">
        <pc:chgData name="Eva Eriksson" userId="87606256-1f63-48fa-8a9c-5f271b2048d0" providerId="ADAL" clId="{2B887F46-D99F-4827-9D97-D1AF514D46D8}" dt="2023-03-04T20:20:38.720" v="1165" actId="207"/>
        <pc:sldMkLst>
          <pc:docMk/>
          <pc:sldMk cId="3740414920" sldId="260"/>
        </pc:sldMkLst>
        <pc:spChg chg="mod">
          <ac:chgData name="Eva Eriksson" userId="87606256-1f63-48fa-8a9c-5f271b2048d0" providerId="ADAL" clId="{2B887F46-D99F-4827-9D97-D1AF514D46D8}" dt="2023-03-04T20:20:38.720" v="1165" actId="207"/>
          <ac:spMkLst>
            <pc:docMk/>
            <pc:sldMk cId="3740414920" sldId="260"/>
            <ac:spMk id="2" creationId="{00000000-0000-0000-0000-000000000000}"/>
          </ac:spMkLst>
        </pc:spChg>
      </pc:sldChg>
      <pc:sldChg chg="modSp mod">
        <pc:chgData name="Eva Eriksson" userId="87606256-1f63-48fa-8a9c-5f271b2048d0" providerId="ADAL" clId="{2B887F46-D99F-4827-9D97-D1AF514D46D8}" dt="2023-03-04T20:18:25.128" v="1141" actId="207"/>
        <pc:sldMkLst>
          <pc:docMk/>
          <pc:sldMk cId="3069149386" sldId="322"/>
        </pc:sldMkLst>
        <pc:spChg chg="mod">
          <ac:chgData name="Eva Eriksson" userId="87606256-1f63-48fa-8a9c-5f271b2048d0" providerId="ADAL" clId="{2B887F46-D99F-4827-9D97-D1AF514D46D8}" dt="2023-03-04T20:18:25.128" v="1141" actId="207"/>
          <ac:spMkLst>
            <pc:docMk/>
            <pc:sldMk cId="3069149386" sldId="322"/>
            <ac:spMk id="2" creationId="{5EFD1B09-F92B-4C69-A6FD-67B51E7CC34F}"/>
          </ac:spMkLst>
        </pc:spChg>
      </pc:sldChg>
      <pc:sldChg chg="modSp mod">
        <pc:chgData name="Eva Eriksson" userId="87606256-1f63-48fa-8a9c-5f271b2048d0" providerId="ADAL" clId="{2B887F46-D99F-4827-9D97-D1AF514D46D8}" dt="2023-03-04T20:18:08.852" v="1138" actId="207"/>
        <pc:sldMkLst>
          <pc:docMk/>
          <pc:sldMk cId="1604020350" sldId="340"/>
        </pc:sldMkLst>
        <pc:spChg chg="mod">
          <ac:chgData name="Eva Eriksson" userId="87606256-1f63-48fa-8a9c-5f271b2048d0" providerId="ADAL" clId="{2B887F46-D99F-4827-9D97-D1AF514D46D8}" dt="2023-03-04T20:18:08.852" v="1138" actId="207"/>
          <ac:spMkLst>
            <pc:docMk/>
            <pc:sldMk cId="1604020350" sldId="340"/>
            <ac:spMk id="2" creationId="{0F1AC529-6C1F-4968-A6CE-7E3AE2A74382}"/>
          </ac:spMkLst>
        </pc:spChg>
        <pc:spChg chg="mod">
          <ac:chgData name="Eva Eriksson" userId="87606256-1f63-48fa-8a9c-5f271b2048d0" providerId="ADAL" clId="{2B887F46-D99F-4827-9D97-D1AF514D46D8}" dt="2023-03-04T20:13:17.155" v="1071" actId="20577"/>
          <ac:spMkLst>
            <pc:docMk/>
            <pc:sldMk cId="1604020350" sldId="340"/>
            <ac:spMk id="3" creationId="{741422B1-DA02-4A2C-9488-96F360064B88}"/>
          </ac:spMkLst>
        </pc:spChg>
        <pc:spChg chg="mod">
          <ac:chgData name="Eva Eriksson" userId="87606256-1f63-48fa-8a9c-5f271b2048d0" providerId="ADAL" clId="{2B887F46-D99F-4827-9D97-D1AF514D46D8}" dt="2023-03-04T20:12:39.464" v="1027" actId="27636"/>
          <ac:spMkLst>
            <pc:docMk/>
            <pc:sldMk cId="1604020350" sldId="340"/>
            <ac:spMk id="4" creationId="{8D86D1EF-96A6-40E6-B6A2-2AD69452F37C}"/>
          </ac:spMkLst>
        </pc:spChg>
      </pc:sldChg>
      <pc:sldChg chg="addSp modSp mod modNotesTx">
        <pc:chgData name="Eva Eriksson" userId="87606256-1f63-48fa-8a9c-5f271b2048d0" providerId="ADAL" clId="{2B887F46-D99F-4827-9D97-D1AF514D46D8}" dt="2023-03-04T20:18:30.450" v="1142" actId="207"/>
        <pc:sldMkLst>
          <pc:docMk/>
          <pc:sldMk cId="3748678086" sldId="594"/>
        </pc:sldMkLst>
        <pc:spChg chg="add mod">
          <ac:chgData name="Eva Eriksson" userId="87606256-1f63-48fa-8a9c-5f271b2048d0" providerId="ADAL" clId="{2B887F46-D99F-4827-9D97-D1AF514D46D8}" dt="2023-03-04T20:18:30.450" v="1142" actId="207"/>
          <ac:spMkLst>
            <pc:docMk/>
            <pc:sldMk cId="3748678086" sldId="594"/>
            <ac:spMk id="4" creationId="{8F7682DB-8571-7424-0A05-1479E9EA57BA}"/>
          </ac:spMkLst>
        </pc:spChg>
      </pc:sldChg>
      <pc:sldChg chg="addSp modSp mod">
        <pc:chgData name="Eva Eriksson" userId="87606256-1f63-48fa-8a9c-5f271b2048d0" providerId="ADAL" clId="{2B887F46-D99F-4827-9D97-D1AF514D46D8}" dt="2023-03-04T20:18:35.692" v="1143" actId="207"/>
        <pc:sldMkLst>
          <pc:docMk/>
          <pc:sldMk cId="1354715533" sldId="598"/>
        </pc:sldMkLst>
        <pc:spChg chg="add mod">
          <ac:chgData name="Eva Eriksson" userId="87606256-1f63-48fa-8a9c-5f271b2048d0" providerId="ADAL" clId="{2B887F46-D99F-4827-9D97-D1AF514D46D8}" dt="2023-03-04T20:18:35.692" v="1143" actId="207"/>
          <ac:spMkLst>
            <pc:docMk/>
            <pc:sldMk cId="1354715533" sldId="598"/>
            <ac:spMk id="4" creationId="{A0FDA1C3-4853-60D5-BE90-ECDC08425B2D}"/>
          </ac:spMkLst>
        </pc:spChg>
      </pc:sldChg>
      <pc:sldChg chg="modSp del mod">
        <pc:chgData name="Eva Eriksson" userId="87606256-1f63-48fa-8a9c-5f271b2048d0" providerId="ADAL" clId="{2B887F46-D99F-4827-9D97-D1AF514D46D8}" dt="2023-03-04T20:06:45.448" v="770" actId="47"/>
        <pc:sldMkLst>
          <pc:docMk/>
          <pc:sldMk cId="441780292" sldId="599"/>
        </pc:sldMkLst>
        <pc:spChg chg="mod">
          <ac:chgData name="Eva Eriksson" userId="87606256-1f63-48fa-8a9c-5f271b2048d0" providerId="ADAL" clId="{2B887F46-D99F-4827-9D97-D1AF514D46D8}" dt="2023-03-04T19:58:07.624" v="361" actId="20577"/>
          <ac:spMkLst>
            <pc:docMk/>
            <pc:sldMk cId="441780292" sldId="599"/>
            <ac:spMk id="2" creationId="{09FC1D42-9CA2-4900-AA51-B022385EF579}"/>
          </ac:spMkLst>
        </pc:spChg>
      </pc:sldChg>
      <pc:sldChg chg="addSp delSp modSp mod">
        <pc:chgData name="Eva Eriksson" userId="87606256-1f63-48fa-8a9c-5f271b2048d0" providerId="ADAL" clId="{2B887F46-D99F-4827-9D97-D1AF514D46D8}" dt="2023-03-04T20:18:41.679" v="1144" actId="207"/>
        <pc:sldMkLst>
          <pc:docMk/>
          <pc:sldMk cId="3983562046" sldId="600"/>
        </pc:sldMkLst>
        <pc:spChg chg="del mod">
          <ac:chgData name="Eva Eriksson" userId="87606256-1f63-48fa-8a9c-5f271b2048d0" providerId="ADAL" clId="{2B887F46-D99F-4827-9D97-D1AF514D46D8}" dt="2023-03-04T20:06:23.064" v="756" actId="478"/>
          <ac:spMkLst>
            <pc:docMk/>
            <pc:sldMk cId="3983562046" sldId="600"/>
            <ac:spMk id="2" creationId="{00000000-0000-0000-0000-000000000000}"/>
          </ac:spMkLst>
        </pc:spChg>
        <pc:spChg chg="mod">
          <ac:chgData name="Eva Eriksson" userId="87606256-1f63-48fa-8a9c-5f271b2048d0" providerId="ADAL" clId="{2B887F46-D99F-4827-9D97-D1AF514D46D8}" dt="2023-03-04T20:10:39.633" v="912" actId="20577"/>
          <ac:spMkLst>
            <pc:docMk/>
            <pc:sldMk cId="3983562046" sldId="600"/>
            <ac:spMk id="3" creationId="{00000000-0000-0000-0000-000000000000}"/>
          </ac:spMkLst>
        </pc:spChg>
        <pc:spChg chg="add mod">
          <ac:chgData name="Eva Eriksson" userId="87606256-1f63-48fa-8a9c-5f271b2048d0" providerId="ADAL" clId="{2B887F46-D99F-4827-9D97-D1AF514D46D8}" dt="2023-03-04T20:18:41.679" v="1144" actId="207"/>
          <ac:spMkLst>
            <pc:docMk/>
            <pc:sldMk cId="3983562046" sldId="600"/>
            <ac:spMk id="4" creationId="{20A03E3A-A7FA-1FAD-C472-04A940BC0183}"/>
          </ac:spMkLst>
        </pc:spChg>
        <pc:spChg chg="add del mod">
          <ac:chgData name="Eva Eriksson" userId="87606256-1f63-48fa-8a9c-5f271b2048d0" providerId="ADAL" clId="{2B887F46-D99F-4827-9D97-D1AF514D46D8}" dt="2023-03-04T20:06:25.546" v="757" actId="478"/>
          <ac:spMkLst>
            <pc:docMk/>
            <pc:sldMk cId="3983562046" sldId="600"/>
            <ac:spMk id="6" creationId="{D80599BF-07C8-534D-2C96-26FB927858FE}"/>
          </ac:spMkLst>
        </pc:spChg>
      </pc:sldChg>
      <pc:sldChg chg="modSp mod">
        <pc:chgData name="Eva Eriksson" userId="87606256-1f63-48fa-8a9c-5f271b2048d0" providerId="ADAL" clId="{2B887F46-D99F-4827-9D97-D1AF514D46D8}" dt="2023-03-04T20:19:00.514" v="1147" actId="207"/>
        <pc:sldMkLst>
          <pc:docMk/>
          <pc:sldMk cId="547070052" sldId="601"/>
        </pc:sldMkLst>
        <pc:spChg chg="mod">
          <ac:chgData name="Eva Eriksson" userId="87606256-1f63-48fa-8a9c-5f271b2048d0" providerId="ADAL" clId="{2B887F46-D99F-4827-9D97-D1AF514D46D8}" dt="2023-03-04T20:19:00.514" v="1147" actId="207"/>
          <ac:spMkLst>
            <pc:docMk/>
            <pc:sldMk cId="547070052" sldId="601"/>
            <ac:spMk id="2" creationId="{00000000-0000-0000-0000-000000000000}"/>
          </ac:spMkLst>
        </pc:spChg>
      </pc:sldChg>
      <pc:sldChg chg="addSp modSp mod">
        <pc:chgData name="Eva Eriksson" userId="87606256-1f63-48fa-8a9c-5f271b2048d0" providerId="ADAL" clId="{2B887F46-D99F-4827-9D97-D1AF514D46D8}" dt="2023-03-04T20:19:10.561" v="1149" actId="207"/>
        <pc:sldMkLst>
          <pc:docMk/>
          <pc:sldMk cId="927539389" sldId="602"/>
        </pc:sldMkLst>
        <pc:spChg chg="mod">
          <ac:chgData name="Eva Eriksson" userId="87606256-1f63-48fa-8a9c-5f271b2048d0" providerId="ADAL" clId="{2B887F46-D99F-4827-9D97-D1AF514D46D8}" dt="2023-03-04T20:10:07.893" v="885" actId="1076"/>
          <ac:spMkLst>
            <pc:docMk/>
            <pc:sldMk cId="927539389" sldId="602"/>
            <ac:spMk id="2" creationId="{00000000-0000-0000-0000-000000000000}"/>
          </ac:spMkLst>
        </pc:spChg>
        <pc:spChg chg="add mod">
          <ac:chgData name="Eva Eriksson" userId="87606256-1f63-48fa-8a9c-5f271b2048d0" providerId="ADAL" clId="{2B887F46-D99F-4827-9D97-D1AF514D46D8}" dt="2023-03-04T20:19:10.561" v="1149" actId="207"/>
          <ac:spMkLst>
            <pc:docMk/>
            <pc:sldMk cId="927539389" sldId="602"/>
            <ac:spMk id="5" creationId="{06E0F3ED-B863-9DC2-2A27-ACA273511D98}"/>
          </ac:spMkLst>
        </pc:spChg>
      </pc:sldChg>
      <pc:sldChg chg="addSp delSp modSp mod">
        <pc:chgData name="Eva Eriksson" userId="87606256-1f63-48fa-8a9c-5f271b2048d0" providerId="ADAL" clId="{2B887F46-D99F-4827-9D97-D1AF514D46D8}" dt="2023-03-04T20:19:16.159" v="1150" actId="207"/>
        <pc:sldMkLst>
          <pc:docMk/>
          <pc:sldMk cId="302619458" sldId="603"/>
        </pc:sldMkLst>
        <pc:spChg chg="del">
          <ac:chgData name="Eva Eriksson" userId="87606256-1f63-48fa-8a9c-5f271b2048d0" providerId="ADAL" clId="{2B887F46-D99F-4827-9D97-D1AF514D46D8}" dt="2023-03-04T20:00:40.338" v="415" actId="478"/>
          <ac:spMkLst>
            <pc:docMk/>
            <pc:sldMk cId="302619458" sldId="603"/>
            <ac:spMk id="2" creationId="{00000000-0000-0000-0000-000000000000}"/>
          </ac:spMkLst>
        </pc:spChg>
        <pc:spChg chg="add del mod">
          <ac:chgData name="Eva Eriksson" userId="87606256-1f63-48fa-8a9c-5f271b2048d0" providerId="ADAL" clId="{2B887F46-D99F-4827-9D97-D1AF514D46D8}" dt="2023-03-04T20:07:06.485" v="772" actId="478"/>
          <ac:spMkLst>
            <pc:docMk/>
            <pc:sldMk cId="302619458" sldId="603"/>
            <ac:spMk id="5" creationId="{35A3D5F7-62CF-FF8C-EC5A-0FF626B3369D}"/>
          </ac:spMkLst>
        </pc:spChg>
        <pc:spChg chg="add mod">
          <ac:chgData name="Eva Eriksson" userId="87606256-1f63-48fa-8a9c-5f271b2048d0" providerId="ADAL" clId="{2B887F46-D99F-4827-9D97-D1AF514D46D8}" dt="2023-03-04T20:19:16.159" v="1150" actId="207"/>
          <ac:spMkLst>
            <pc:docMk/>
            <pc:sldMk cId="302619458" sldId="603"/>
            <ac:spMk id="6" creationId="{0E80ED50-0E00-9E5A-FE1F-9D88166CD57B}"/>
          </ac:spMkLst>
        </pc:spChg>
      </pc:sldChg>
      <pc:sldChg chg="addSp delSp modSp mod">
        <pc:chgData name="Eva Eriksson" userId="87606256-1f63-48fa-8a9c-5f271b2048d0" providerId="ADAL" clId="{2B887F46-D99F-4827-9D97-D1AF514D46D8}" dt="2023-03-04T20:19:22.426" v="1151" actId="207"/>
        <pc:sldMkLst>
          <pc:docMk/>
          <pc:sldMk cId="120638446" sldId="604"/>
        </pc:sldMkLst>
        <pc:spChg chg="del">
          <ac:chgData name="Eva Eriksson" userId="87606256-1f63-48fa-8a9c-5f271b2048d0" providerId="ADAL" clId="{2B887F46-D99F-4827-9D97-D1AF514D46D8}" dt="2023-03-04T20:00:59.894" v="441" actId="478"/>
          <ac:spMkLst>
            <pc:docMk/>
            <pc:sldMk cId="120638446" sldId="604"/>
            <ac:spMk id="2" creationId="{00000000-0000-0000-0000-000000000000}"/>
          </ac:spMkLst>
        </pc:spChg>
        <pc:spChg chg="add del mod">
          <ac:chgData name="Eva Eriksson" userId="87606256-1f63-48fa-8a9c-5f271b2048d0" providerId="ADAL" clId="{2B887F46-D99F-4827-9D97-D1AF514D46D8}" dt="2023-03-04T20:01:03.016" v="443" actId="478"/>
          <ac:spMkLst>
            <pc:docMk/>
            <pc:sldMk cId="120638446" sldId="604"/>
            <ac:spMk id="5" creationId="{FE1A3900-3469-3C30-317E-E63AEAB738BC}"/>
          </ac:spMkLst>
        </pc:spChg>
        <pc:spChg chg="add mod">
          <ac:chgData name="Eva Eriksson" userId="87606256-1f63-48fa-8a9c-5f271b2048d0" providerId="ADAL" clId="{2B887F46-D99F-4827-9D97-D1AF514D46D8}" dt="2023-03-04T20:19:22.426" v="1151" actId="207"/>
          <ac:spMkLst>
            <pc:docMk/>
            <pc:sldMk cId="120638446" sldId="604"/>
            <ac:spMk id="7" creationId="{CA2E8039-F686-4740-9FB3-72F0ED2CF1CA}"/>
          </ac:spMkLst>
        </pc:spChg>
      </pc:sldChg>
      <pc:sldChg chg="addSp delSp modSp mod">
        <pc:chgData name="Eva Eriksson" userId="87606256-1f63-48fa-8a9c-5f271b2048d0" providerId="ADAL" clId="{2B887F46-D99F-4827-9D97-D1AF514D46D8}" dt="2023-03-04T20:19:27.439" v="1152" actId="207"/>
        <pc:sldMkLst>
          <pc:docMk/>
          <pc:sldMk cId="4294947725" sldId="605"/>
        </pc:sldMkLst>
        <pc:spChg chg="del">
          <ac:chgData name="Eva Eriksson" userId="87606256-1f63-48fa-8a9c-5f271b2048d0" providerId="ADAL" clId="{2B887F46-D99F-4827-9D97-D1AF514D46D8}" dt="2023-03-04T20:01:19.203" v="473" actId="478"/>
          <ac:spMkLst>
            <pc:docMk/>
            <pc:sldMk cId="4294947725" sldId="605"/>
            <ac:spMk id="2" creationId="{D1F82D69-90F5-45DD-87EC-F4AF74DED13E}"/>
          </ac:spMkLst>
        </pc:spChg>
        <pc:spChg chg="mod">
          <ac:chgData name="Eva Eriksson" userId="87606256-1f63-48fa-8a9c-5f271b2048d0" providerId="ADAL" clId="{2B887F46-D99F-4827-9D97-D1AF514D46D8}" dt="2023-03-04T20:09:08.066" v="884" actId="20577"/>
          <ac:spMkLst>
            <pc:docMk/>
            <pc:sldMk cId="4294947725" sldId="605"/>
            <ac:spMk id="3" creationId="{6B475ABA-90E5-4B26-A160-40536BAFAF49}"/>
          </ac:spMkLst>
        </pc:spChg>
        <pc:spChg chg="add del mod">
          <ac:chgData name="Eva Eriksson" userId="87606256-1f63-48fa-8a9c-5f271b2048d0" providerId="ADAL" clId="{2B887F46-D99F-4827-9D97-D1AF514D46D8}" dt="2023-03-04T20:01:23.358" v="474" actId="478"/>
          <ac:spMkLst>
            <pc:docMk/>
            <pc:sldMk cId="4294947725" sldId="605"/>
            <ac:spMk id="6" creationId="{C593E1EA-1C94-DCD6-3A76-FEC42A5F7084}"/>
          </ac:spMkLst>
        </pc:spChg>
        <pc:spChg chg="add mod">
          <ac:chgData name="Eva Eriksson" userId="87606256-1f63-48fa-8a9c-5f271b2048d0" providerId="ADAL" clId="{2B887F46-D99F-4827-9D97-D1AF514D46D8}" dt="2023-03-04T20:19:27.439" v="1152" actId="207"/>
          <ac:spMkLst>
            <pc:docMk/>
            <pc:sldMk cId="4294947725" sldId="605"/>
            <ac:spMk id="7" creationId="{F4055379-0BCF-1C66-451E-503BD6C1E25D}"/>
          </ac:spMkLst>
        </pc:spChg>
      </pc:sldChg>
      <pc:sldChg chg="addSp delSp modSp mod">
        <pc:chgData name="Eva Eriksson" userId="87606256-1f63-48fa-8a9c-5f271b2048d0" providerId="ADAL" clId="{2B887F46-D99F-4827-9D97-D1AF514D46D8}" dt="2023-03-04T20:19:32.565" v="1153" actId="207"/>
        <pc:sldMkLst>
          <pc:docMk/>
          <pc:sldMk cId="78341769" sldId="606"/>
        </pc:sldMkLst>
        <pc:spChg chg="del">
          <ac:chgData name="Eva Eriksson" userId="87606256-1f63-48fa-8a9c-5f271b2048d0" providerId="ADAL" clId="{2B887F46-D99F-4827-9D97-D1AF514D46D8}" dt="2023-03-04T20:01:55.387" v="534" actId="478"/>
          <ac:spMkLst>
            <pc:docMk/>
            <pc:sldMk cId="78341769" sldId="606"/>
            <ac:spMk id="2" creationId="{CFDA9DD8-3AB6-414D-AE97-1C3CC4D8C390}"/>
          </ac:spMkLst>
        </pc:spChg>
        <pc:spChg chg="add del mod">
          <ac:chgData name="Eva Eriksson" userId="87606256-1f63-48fa-8a9c-5f271b2048d0" providerId="ADAL" clId="{2B887F46-D99F-4827-9D97-D1AF514D46D8}" dt="2023-03-04T20:01:58.047" v="536" actId="478"/>
          <ac:spMkLst>
            <pc:docMk/>
            <pc:sldMk cId="78341769" sldId="606"/>
            <ac:spMk id="7" creationId="{52956B1C-B485-F313-E4E1-0404E59933F3}"/>
          </ac:spMkLst>
        </pc:spChg>
        <pc:spChg chg="add mod">
          <ac:chgData name="Eva Eriksson" userId="87606256-1f63-48fa-8a9c-5f271b2048d0" providerId="ADAL" clId="{2B887F46-D99F-4827-9D97-D1AF514D46D8}" dt="2023-03-04T20:19:32.565" v="1153" actId="207"/>
          <ac:spMkLst>
            <pc:docMk/>
            <pc:sldMk cId="78341769" sldId="606"/>
            <ac:spMk id="8" creationId="{B2F067B3-E1E1-4D79-4BD8-CCD05241A73E}"/>
          </ac:spMkLst>
        </pc:spChg>
      </pc:sldChg>
      <pc:sldChg chg="addSp delSp modSp mod">
        <pc:chgData name="Eva Eriksson" userId="87606256-1f63-48fa-8a9c-5f271b2048d0" providerId="ADAL" clId="{2B887F46-D99F-4827-9D97-D1AF514D46D8}" dt="2023-03-04T20:19:47.404" v="1156" actId="207"/>
        <pc:sldMkLst>
          <pc:docMk/>
          <pc:sldMk cId="984845535" sldId="607"/>
        </pc:sldMkLst>
        <pc:spChg chg="del">
          <ac:chgData name="Eva Eriksson" userId="87606256-1f63-48fa-8a9c-5f271b2048d0" providerId="ADAL" clId="{2B887F46-D99F-4827-9D97-D1AF514D46D8}" dt="2023-03-04T20:02:54.316" v="572" actId="478"/>
          <ac:spMkLst>
            <pc:docMk/>
            <pc:sldMk cId="984845535" sldId="607"/>
            <ac:spMk id="2" creationId="{00000000-0000-0000-0000-000000000000}"/>
          </ac:spMkLst>
        </pc:spChg>
        <pc:spChg chg="add del mod">
          <ac:chgData name="Eva Eriksson" userId="87606256-1f63-48fa-8a9c-5f271b2048d0" providerId="ADAL" clId="{2B887F46-D99F-4827-9D97-D1AF514D46D8}" dt="2023-03-04T20:02:56.813" v="574" actId="478"/>
          <ac:spMkLst>
            <pc:docMk/>
            <pc:sldMk cId="984845535" sldId="607"/>
            <ac:spMk id="6" creationId="{190AAF7E-8428-5712-9369-3EA2C4E435FA}"/>
          </ac:spMkLst>
        </pc:spChg>
        <pc:spChg chg="add mod">
          <ac:chgData name="Eva Eriksson" userId="87606256-1f63-48fa-8a9c-5f271b2048d0" providerId="ADAL" clId="{2B887F46-D99F-4827-9D97-D1AF514D46D8}" dt="2023-03-04T20:19:47.404" v="1156" actId="207"/>
          <ac:spMkLst>
            <pc:docMk/>
            <pc:sldMk cId="984845535" sldId="607"/>
            <ac:spMk id="7" creationId="{DA30998A-1B9A-AA6B-9C25-9C0E5E28E841}"/>
          </ac:spMkLst>
        </pc:spChg>
      </pc:sldChg>
      <pc:sldChg chg="addSp delSp modSp mod">
        <pc:chgData name="Eva Eriksson" userId="87606256-1f63-48fa-8a9c-5f271b2048d0" providerId="ADAL" clId="{2B887F46-D99F-4827-9D97-D1AF514D46D8}" dt="2023-03-04T20:19:53.074" v="1157" actId="207"/>
        <pc:sldMkLst>
          <pc:docMk/>
          <pc:sldMk cId="3366244733" sldId="608"/>
        </pc:sldMkLst>
        <pc:spChg chg="del">
          <ac:chgData name="Eva Eriksson" userId="87606256-1f63-48fa-8a9c-5f271b2048d0" providerId="ADAL" clId="{2B887F46-D99F-4827-9D97-D1AF514D46D8}" dt="2023-03-04T20:03:04.481" v="576" actId="478"/>
          <ac:spMkLst>
            <pc:docMk/>
            <pc:sldMk cId="3366244733" sldId="608"/>
            <ac:spMk id="2" creationId="{00000000-0000-0000-0000-000000000000}"/>
          </ac:spMkLst>
        </pc:spChg>
        <pc:spChg chg="add del mod">
          <ac:chgData name="Eva Eriksson" userId="87606256-1f63-48fa-8a9c-5f271b2048d0" providerId="ADAL" clId="{2B887F46-D99F-4827-9D97-D1AF514D46D8}" dt="2023-03-04T20:03:07.410" v="578" actId="478"/>
          <ac:spMkLst>
            <pc:docMk/>
            <pc:sldMk cId="3366244733" sldId="608"/>
            <ac:spMk id="7" creationId="{4E0682FC-8F0C-B393-F3FF-D5D7EAF90960}"/>
          </ac:spMkLst>
        </pc:spChg>
        <pc:spChg chg="add mod">
          <ac:chgData name="Eva Eriksson" userId="87606256-1f63-48fa-8a9c-5f271b2048d0" providerId="ADAL" clId="{2B887F46-D99F-4827-9D97-D1AF514D46D8}" dt="2023-03-04T20:19:53.074" v="1157" actId="207"/>
          <ac:spMkLst>
            <pc:docMk/>
            <pc:sldMk cId="3366244733" sldId="608"/>
            <ac:spMk id="8" creationId="{EFC2D08C-D282-05FE-DC55-69F8658E2031}"/>
          </ac:spMkLst>
        </pc:spChg>
      </pc:sldChg>
      <pc:sldChg chg="addSp delSp modSp mod">
        <pc:chgData name="Eva Eriksson" userId="87606256-1f63-48fa-8a9c-5f271b2048d0" providerId="ADAL" clId="{2B887F46-D99F-4827-9D97-D1AF514D46D8}" dt="2023-03-04T20:19:59.812" v="1158" actId="207"/>
        <pc:sldMkLst>
          <pc:docMk/>
          <pc:sldMk cId="1436666774" sldId="609"/>
        </pc:sldMkLst>
        <pc:spChg chg="del mod">
          <ac:chgData name="Eva Eriksson" userId="87606256-1f63-48fa-8a9c-5f271b2048d0" providerId="ADAL" clId="{2B887F46-D99F-4827-9D97-D1AF514D46D8}" dt="2023-03-04T20:03:25.889" v="602" actId="478"/>
          <ac:spMkLst>
            <pc:docMk/>
            <pc:sldMk cId="1436666774" sldId="609"/>
            <ac:spMk id="2" creationId="{6D0C23FD-BEFF-4923-9702-9965DEC94925}"/>
          </ac:spMkLst>
        </pc:spChg>
        <pc:spChg chg="add del mod">
          <ac:chgData name="Eva Eriksson" userId="87606256-1f63-48fa-8a9c-5f271b2048d0" providerId="ADAL" clId="{2B887F46-D99F-4827-9D97-D1AF514D46D8}" dt="2023-03-04T20:03:29.113" v="604" actId="478"/>
          <ac:spMkLst>
            <pc:docMk/>
            <pc:sldMk cId="1436666774" sldId="609"/>
            <ac:spMk id="5" creationId="{03D9ED6E-77EA-0F5C-C5C9-3614E9B51C55}"/>
          </ac:spMkLst>
        </pc:spChg>
        <pc:spChg chg="add mod">
          <ac:chgData name="Eva Eriksson" userId="87606256-1f63-48fa-8a9c-5f271b2048d0" providerId="ADAL" clId="{2B887F46-D99F-4827-9D97-D1AF514D46D8}" dt="2023-03-04T20:19:59.812" v="1158" actId="207"/>
          <ac:spMkLst>
            <pc:docMk/>
            <pc:sldMk cId="1436666774" sldId="609"/>
            <ac:spMk id="6" creationId="{1F70932E-4435-2F36-1233-2819B0301FCD}"/>
          </ac:spMkLst>
        </pc:spChg>
      </pc:sldChg>
      <pc:sldChg chg="addSp delSp modSp mod">
        <pc:chgData name="Eva Eriksson" userId="87606256-1f63-48fa-8a9c-5f271b2048d0" providerId="ADAL" clId="{2B887F46-D99F-4827-9D97-D1AF514D46D8}" dt="2023-03-04T20:20:04.422" v="1159" actId="207"/>
        <pc:sldMkLst>
          <pc:docMk/>
          <pc:sldMk cId="403556623" sldId="610"/>
        </pc:sldMkLst>
        <pc:spChg chg="del">
          <ac:chgData name="Eva Eriksson" userId="87606256-1f63-48fa-8a9c-5f271b2048d0" providerId="ADAL" clId="{2B887F46-D99F-4827-9D97-D1AF514D46D8}" dt="2023-03-04T20:03:47.340" v="625" actId="478"/>
          <ac:spMkLst>
            <pc:docMk/>
            <pc:sldMk cId="403556623" sldId="610"/>
            <ac:spMk id="2" creationId="{F21790D6-641C-484E-876A-1BB5BDFFE810}"/>
          </ac:spMkLst>
        </pc:spChg>
        <pc:spChg chg="add del mod">
          <ac:chgData name="Eva Eriksson" userId="87606256-1f63-48fa-8a9c-5f271b2048d0" providerId="ADAL" clId="{2B887F46-D99F-4827-9D97-D1AF514D46D8}" dt="2023-03-04T20:03:49.793" v="627" actId="478"/>
          <ac:spMkLst>
            <pc:docMk/>
            <pc:sldMk cId="403556623" sldId="610"/>
            <ac:spMk id="8" creationId="{727459EC-FEE6-A163-0B19-B013959089DE}"/>
          </ac:spMkLst>
        </pc:spChg>
        <pc:spChg chg="add mod">
          <ac:chgData name="Eva Eriksson" userId="87606256-1f63-48fa-8a9c-5f271b2048d0" providerId="ADAL" clId="{2B887F46-D99F-4827-9D97-D1AF514D46D8}" dt="2023-03-04T20:20:04.422" v="1159" actId="207"/>
          <ac:spMkLst>
            <pc:docMk/>
            <pc:sldMk cId="403556623" sldId="610"/>
            <ac:spMk id="9" creationId="{507824BD-CF84-D603-B812-5820CD515563}"/>
          </ac:spMkLst>
        </pc:spChg>
      </pc:sldChg>
      <pc:sldChg chg="addSp delSp modSp mod">
        <pc:chgData name="Eva Eriksson" userId="87606256-1f63-48fa-8a9c-5f271b2048d0" providerId="ADAL" clId="{2B887F46-D99F-4827-9D97-D1AF514D46D8}" dt="2023-03-04T20:20:10.901" v="1160" actId="207"/>
        <pc:sldMkLst>
          <pc:docMk/>
          <pc:sldMk cId="3936739703" sldId="643"/>
        </pc:sldMkLst>
        <pc:spChg chg="del mod">
          <ac:chgData name="Eva Eriksson" userId="87606256-1f63-48fa-8a9c-5f271b2048d0" providerId="ADAL" clId="{2B887F46-D99F-4827-9D97-D1AF514D46D8}" dt="2023-03-04T20:03:57.576" v="630" actId="478"/>
          <ac:spMkLst>
            <pc:docMk/>
            <pc:sldMk cId="3936739703" sldId="643"/>
            <ac:spMk id="2" creationId="{D04C5475-547E-4C56-B756-2995C85B5771}"/>
          </ac:spMkLst>
        </pc:spChg>
        <pc:spChg chg="add del mod">
          <ac:chgData name="Eva Eriksson" userId="87606256-1f63-48fa-8a9c-5f271b2048d0" providerId="ADAL" clId="{2B887F46-D99F-4827-9D97-D1AF514D46D8}" dt="2023-03-04T20:04:02.883" v="632" actId="478"/>
          <ac:spMkLst>
            <pc:docMk/>
            <pc:sldMk cId="3936739703" sldId="643"/>
            <ac:spMk id="6" creationId="{7E9D3D1B-BD48-F6B8-8800-73B68EE57796}"/>
          </ac:spMkLst>
        </pc:spChg>
        <pc:spChg chg="add mod">
          <ac:chgData name="Eva Eriksson" userId="87606256-1f63-48fa-8a9c-5f271b2048d0" providerId="ADAL" clId="{2B887F46-D99F-4827-9D97-D1AF514D46D8}" dt="2023-03-04T20:20:10.901" v="1160" actId="207"/>
          <ac:spMkLst>
            <pc:docMk/>
            <pc:sldMk cId="3936739703" sldId="643"/>
            <ac:spMk id="8" creationId="{E3685723-7DC6-2F7E-68E8-84F4F3E3567E}"/>
          </ac:spMkLst>
        </pc:spChg>
      </pc:sldChg>
      <pc:sldChg chg="addSp delSp modSp mod">
        <pc:chgData name="Eva Eriksson" userId="87606256-1f63-48fa-8a9c-5f271b2048d0" providerId="ADAL" clId="{2B887F46-D99F-4827-9D97-D1AF514D46D8}" dt="2023-03-04T20:19:42.704" v="1155" actId="207"/>
        <pc:sldMkLst>
          <pc:docMk/>
          <pc:sldMk cId="1309574166" sldId="644"/>
        </pc:sldMkLst>
        <pc:spChg chg="del">
          <ac:chgData name="Eva Eriksson" userId="87606256-1f63-48fa-8a9c-5f271b2048d0" providerId="ADAL" clId="{2B887F46-D99F-4827-9D97-D1AF514D46D8}" dt="2023-03-04T20:02:37.080" v="553" actId="478"/>
          <ac:spMkLst>
            <pc:docMk/>
            <pc:sldMk cId="1309574166" sldId="644"/>
            <ac:spMk id="2" creationId="{22B41309-FAAF-446F-8119-4FD5006F27F6}"/>
          </ac:spMkLst>
        </pc:spChg>
        <pc:spChg chg="add del mod">
          <ac:chgData name="Eva Eriksson" userId="87606256-1f63-48fa-8a9c-5f271b2048d0" providerId="ADAL" clId="{2B887F46-D99F-4827-9D97-D1AF514D46D8}" dt="2023-03-04T20:02:40.122" v="555" actId="478"/>
          <ac:spMkLst>
            <pc:docMk/>
            <pc:sldMk cId="1309574166" sldId="644"/>
            <ac:spMk id="8" creationId="{1C8E6A47-0E01-370F-EA99-9204DCE6AE5C}"/>
          </ac:spMkLst>
        </pc:spChg>
        <pc:spChg chg="add mod">
          <ac:chgData name="Eva Eriksson" userId="87606256-1f63-48fa-8a9c-5f271b2048d0" providerId="ADAL" clId="{2B887F46-D99F-4827-9D97-D1AF514D46D8}" dt="2023-03-04T20:19:42.704" v="1155" actId="207"/>
          <ac:spMkLst>
            <pc:docMk/>
            <pc:sldMk cId="1309574166" sldId="644"/>
            <ac:spMk id="9" creationId="{832F474A-EFB9-D570-656E-974C89A055A2}"/>
          </ac:spMkLst>
        </pc:spChg>
      </pc:sldChg>
      <pc:sldChg chg="addSp delSp modSp mod">
        <pc:chgData name="Eva Eriksson" userId="87606256-1f63-48fa-8a9c-5f271b2048d0" providerId="ADAL" clId="{2B887F46-D99F-4827-9D97-D1AF514D46D8}" dt="2023-03-04T20:20:16.427" v="1161" actId="207"/>
        <pc:sldMkLst>
          <pc:docMk/>
          <pc:sldMk cId="533199953" sldId="645"/>
        </pc:sldMkLst>
        <pc:spChg chg="del">
          <ac:chgData name="Eva Eriksson" userId="87606256-1f63-48fa-8a9c-5f271b2048d0" providerId="ADAL" clId="{2B887F46-D99F-4827-9D97-D1AF514D46D8}" dt="2023-03-04T20:04:25.542" v="675" actId="478"/>
          <ac:spMkLst>
            <pc:docMk/>
            <pc:sldMk cId="533199953" sldId="645"/>
            <ac:spMk id="2" creationId="{00000000-0000-0000-0000-000000000000}"/>
          </ac:spMkLst>
        </pc:spChg>
        <pc:spChg chg="add del mod">
          <ac:chgData name="Eva Eriksson" userId="87606256-1f63-48fa-8a9c-5f271b2048d0" providerId="ADAL" clId="{2B887F46-D99F-4827-9D97-D1AF514D46D8}" dt="2023-03-04T20:04:29.818" v="676" actId="478"/>
          <ac:spMkLst>
            <pc:docMk/>
            <pc:sldMk cId="533199953" sldId="645"/>
            <ac:spMk id="7" creationId="{A05CA079-04F1-7505-E2B3-766C479684C0}"/>
          </ac:spMkLst>
        </pc:spChg>
        <pc:spChg chg="add mod">
          <ac:chgData name="Eva Eriksson" userId="87606256-1f63-48fa-8a9c-5f271b2048d0" providerId="ADAL" clId="{2B887F46-D99F-4827-9D97-D1AF514D46D8}" dt="2023-03-04T20:20:16.427" v="1161" actId="207"/>
          <ac:spMkLst>
            <pc:docMk/>
            <pc:sldMk cId="533199953" sldId="645"/>
            <ac:spMk id="8" creationId="{1C267841-DC62-AD90-9BE2-CDD275F292AE}"/>
          </ac:spMkLst>
        </pc:spChg>
      </pc:sldChg>
      <pc:sldChg chg="addSp delSp modSp mod">
        <pc:chgData name="Eva Eriksson" userId="87606256-1f63-48fa-8a9c-5f271b2048d0" providerId="ADAL" clId="{2B887F46-D99F-4827-9D97-D1AF514D46D8}" dt="2023-03-04T20:20:21.242" v="1162" actId="207"/>
        <pc:sldMkLst>
          <pc:docMk/>
          <pc:sldMk cId="319106302" sldId="646"/>
        </pc:sldMkLst>
        <pc:spChg chg="del">
          <ac:chgData name="Eva Eriksson" userId="87606256-1f63-48fa-8a9c-5f271b2048d0" providerId="ADAL" clId="{2B887F46-D99F-4827-9D97-D1AF514D46D8}" dt="2023-03-04T20:04:49.143" v="705" actId="478"/>
          <ac:spMkLst>
            <pc:docMk/>
            <pc:sldMk cId="319106302" sldId="646"/>
            <ac:spMk id="2" creationId="{00000000-0000-0000-0000-000000000000}"/>
          </ac:spMkLst>
        </pc:spChg>
        <pc:spChg chg="mod">
          <ac:chgData name="Eva Eriksson" userId="87606256-1f63-48fa-8a9c-5f271b2048d0" providerId="ADAL" clId="{2B887F46-D99F-4827-9D97-D1AF514D46D8}" dt="2023-03-04T19:55:08.218" v="314" actId="6549"/>
          <ac:spMkLst>
            <pc:docMk/>
            <pc:sldMk cId="319106302" sldId="646"/>
            <ac:spMk id="3" creationId="{00000000-0000-0000-0000-000000000000}"/>
          </ac:spMkLst>
        </pc:spChg>
        <pc:spChg chg="add del mod">
          <ac:chgData name="Eva Eriksson" userId="87606256-1f63-48fa-8a9c-5f271b2048d0" providerId="ADAL" clId="{2B887F46-D99F-4827-9D97-D1AF514D46D8}" dt="2023-03-04T20:04:51.405" v="707" actId="478"/>
          <ac:spMkLst>
            <pc:docMk/>
            <pc:sldMk cId="319106302" sldId="646"/>
            <ac:spMk id="5" creationId="{7412F303-F05A-2E4F-D47D-952B5DFD9800}"/>
          </ac:spMkLst>
        </pc:spChg>
        <pc:spChg chg="add mod">
          <ac:chgData name="Eva Eriksson" userId="87606256-1f63-48fa-8a9c-5f271b2048d0" providerId="ADAL" clId="{2B887F46-D99F-4827-9D97-D1AF514D46D8}" dt="2023-03-04T20:20:21.242" v="1162" actId="207"/>
          <ac:spMkLst>
            <pc:docMk/>
            <pc:sldMk cId="319106302" sldId="646"/>
            <ac:spMk id="6" creationId="{45C307E2-7B28-CC7E-3E53-DC32923CEF0C}"/>
          </ac:spMkLst>
        </pc:spChg>
      </pc:sldChg>
      <pc:sldChg chg="addSp delSp modSp mod">
        <pc:chgData name="Eva Eriksson" userId="87606256-1f63-48fa-8a9c-5f271b2048d0" providerId="ADAL" clId="{2B887F46-D99F-4827-9D97-D1AF514D46D8}" dt="2023-03-04T20:20:28.443" v="1163" actId="207"/>
        <pc:sldMkLst>
          <pc:docMk/>
          <pc:sldMk cId="1214520658" sldId="647"/>
        </pc:sldMkLst>
        <pc:spChg chg="del">
          <ac:chgData name="Eva Eriksson" userId="87606256-1f63-48fa-8a9c-5f271b2048d0" providerId="ADAL" clId="{2B887F46-D99F-4827-9D97-D1AF514D46D8}" dt="2023-03-04T20:04:59.791" v="709" actId="478"/>
          <ac:spMkLst>
            <pc:docMk/>
            <pc:sldMk cId="1214520658" sldId="647"/>
            <ac:spMk id="2" creationId="{00000000-0000-0000-0000-000000000000}"/>
          </ac:spMkLst>
        </pc:spChg>
        <pc:spChg chg="add del mod">
          <ac:chgData name="Eva Eriksson" userId="87606256-1f63-48fa-8a9c-5f271b2048d0" providerId="ADAL" clId="{2B887F46-D99F-4827-9D97-D1AF514D46D8}" dt="2023-03-04T20:05:04.720" v="711" actId="478"/>
          <ac:spMkLst>
            <pc:docMk/>
            <pc:sldMk cId="1214520658" sldId="647"/>
            <ac:spMk id="5" creationId="{CD3CAB9C-FC5C-1DB7-0B25-19677B4B0CCE}"/>
          </ac:spMkLst>
        </pc:spChg>
        <pc:spChg chg="add mod">
          <ac:chgData name="Eva Eriksson" userId="87606256-1f63-48fa-8a9c-5f271b2048d0" providerId="ADAL" clId="{2B887F46-D99F-4827-9D97-D1AF514D46D8}" dt="2023-03-04T20:20:28.443" v="1163" actId="207"/>
          <ac:spMkLst>
            <pc:docMk/>
            <pc:sldMk cId="1214520658" sldId="647"/>
            <ac:spMk id="6" creationId="{43B8A931-F842-DC25-C920-D0A987235574}"/>
          </ac:spMkLst>
        </pc:spChg>
        <pc:picChg chg="mod ord">
          <ac:chgData name="Eva Eriksson" userId="87606256-1f63-48fa-8a9c-5f271b2048d0" providerId="ADAL" clId="{2B887F46-D99F-4827-9D97-D1AF514D46D8}" dt="2023-03-04T20:05:11.327" v="714" actId="166"/>
          <ac:picMkLst>
            <pc:docMk/>
            <pc:sldMk cId="1214520658" sldId="647"/>
            <ac:picMk id="8" creationId="{13AED595-F3AC-421D-B475-D54C43965433}"/>
          </ac:picMkLst>
        </pc:picChg>
      </pc:sldChg>
      <pc:sldChg chg="del">
        <pc:chgData name="Eva Eriksson" userId="87606256-1f63-48fa-8a9c-5f271b2048d0" providerId="ADAL" clId="{2B887F46-D99F-4827-9D97-D1AF514D46D8}" dt="2023-03-04T19:52:45.414" v="166" actId="47"/>
        <pc:sldMkLst>
          <pc:docMk/>
          <pc:sldMk cId="425563104" sldId="649"/>
        </pc:sldMkLst>
      </pc:sldChg>
      <pc:sldChg chg="del">
        <pc:chgData name="Eva Eriksson" userId="87606256-1f63-48fa-8a9c-5f271b2048d0" providerId="ADAL" clId="{2B887F46-D99F-4827-9D97-D1AF514D46D8}" dt="2023-03-04T19:52:46.460" v="167" actId="47"/>
        <pc:sldMkLst>
          <pc:docMk/>
          <pc:sldMk cId="3299152608" sldId="650"/>
        </pc:sldMkLst>
      </pc:sldChg>
      <pc:sldChg chg="del">
        <pc:chgData name="Eva Eriksson" userId="87606256-1f63-48fa-8a9c-5f271b2048d0" providerId="ADAL" clId="{2B887F46-D99F-4827-9D97-D1AF514D46D8}" dt="2023-03-04T19:52:47.315" v="168" actId="47"/>
        <pc:sldMkLst>
          <pc:docMk/>
          <pc:sldMk cId="649970887" sldId="653"/>
        </pc:sldMkLst>
      </pc:sldChg>
      <pc:sldChg chg="del">
        <pc:chgData name="Eva Eriksson" userId="87606256-1f63-48fa-8a9c-5f271b2048d0" providerId="ADAL" clId="{2B887F46-D99F-4827-9D97-D1AF514D46D8}" dt="2023-03-04T19:52:49.414" v="170" actId="47"/>
        <pc:sldMkLst>
          <pc:docMk/>
          <pc:sldMk cId="1006046376" sldId="656"/>
        </pc:sldMkLst>
      </pc:sldChg>
      <pc:sldChg chg="del">
        <pc:chgData name="Eva Eriksson" userId="87606256-1f63-48fa-8a9c-5f271b2048d0" providerId="ADAL" clId="{2B887F46-D99F-4827-9D97-D1AF514D46D8}" dt="2023-03-04T19:52:50.426" v="171" actId="47"/>
        <pc:sldMkLst>
          <pc:docMk/>
          <pc:sldMk cId="3399485148" sldId="657"/>
        </pc:sldMkLst>
      </pc:sldChg>
      <pc:sldChg chg="addSp delSp modSp mod">
        <pc:chgData name="Eva Eriksson" userId="87606256-1f63-48fa-8a9c-5f271b2048d0" providerId="ADAL" clId="{2B887F46-D99F-4827-9D97-D1AF514D46D8}" dt="2023-03-04T20:19:38.160" v="1154" actId="207"/>
        <pc:sldMkLst>
          <pc:docMk/>
          <pc:sldMk cId="3681618390" sldId="660"/>
        </pc:sldMkLst>
        <pc:spChg chg="del">
          <ac:chgData name="Eva Eriksson" userId="87606256-1f63-48fa-8a9c-5f271b2048d0" providerId="ADAL" clId="{2B887F46-D99F-4827-9D97-D1AF514D46D8}" dt="2023-03-04T20:02:14.803" v="538" actId="478"/>
          <ac:spMkLst>
            <pc:docMk/>
            <pc:sldMk cId="3681618390" sldId="660"/>
            <ac:spMk id="2" creationId="{020FE02D-2760-4F81-9EA0-AF921E16ED43}"/>
          </ac:spMkLst>
        </pc:spChg>
        <pc:spChg chg="add del mod">
          <ac:chgData name="Eva Eriksson" userId="87606256-1f63-48fa-8a9c-5f271b2048d0" providerId="ADAL" clId="{2B887F46-D99F-4827-9D97-D1AF514D46D8}" dt="2023-03-04T20:02:18.730" v="540" actId="478"/>
          <ac:spMkLst>
            <pc:docMk/>
            <pc:sldMk cId="3681618390" sldId="660"/>
            <ac:spMk id="6" creationId="{CC2B010E-5F1A-EEAE-CD07-5FAFC733C82C}"/>
          </ac:spMkLst>
        </pc:spChg>
        <pc:spChg chg="add mod">
          <ac:chgData name="Eva Eriksson" userId="87606256-1f63-48fa-8a9c-5f271b2048d0" providerId="ADAL" clId="{2B887F46-D99F-4827-9D97-D1AF514D46D8}" dt="2023-03-04T20:19:38.160" v="1154" actId="207"/>
          <ac:spMkLst>
            <pc:docMk/>
            <pc:sldMk cId="3681618390" sldId="660"/>
            <ac:spMk id="7" creationId="{D1C8A9A5-B627-EDA9-10EF-6508B33D93BE}"/>
          </ac:spMkLst>
        </pc:spChg>
      </pc:sldChg>
      <pc:sldChg chg="modSp mod">
        <pc:chgData name="Eva Eriksson" userId="87606256-1f63-48fa-8a9c-5f271b2048d0" providerId="ADAL" clId="{2B887F46-D99F-4827-9D97-D1AF514D46D8}" dt="2023-03-04T20:20:33.660" v="1164" actId="207"/>
        <pc:sldMkLst>
          <pc:docMk/>
          <pc:sldMk cId="3374573861" sldId="661"/>
        </pc:sldMkLst>
        <pc:spChg chg="mod">
          <ac:chgData name="Eva Eriksson" userId="87606256-1f63-48fa-8a9c-5f271b2048d0" providerId="ADAL" clId="{2B887F46-D99F-4827-9D97-D1AF514D46D8}" dt="2023-03-04T20:20:33.660" v="1164" actId="207"/>
          <ac:spMkLst>
            <pc:docMk/>
            <pc:sldMk cId="3374573861" sldId="661"/>
            <ac:spMk id="2" creationId="{2F903B17-ADDD-47B0-8C27-D8A147F28019}"/>
          </ac:spMkLst>
        </pc:spChg>
        <pc:spChg chg="mod">
          <ac:chgData name="Eva Eriksson" userId="87606256-1f63-48fa-8a9c-5f271b2048d0" providerId="ADAL" clId="{2B887F46-D99F-4827-9D97-D1AF514D46D8}" dt="2023-03-04T20:08:02.452" v="861" actId="20577"/>
          <ac:spMkLst>
            <pc:docMk/>
            <pc:sldMk cId="3374573861" sldId="661"/>
            <ac:spMk id="4" creationId="{5986D8ED-088C-475E-A378-C648507797AA}"/>
          </ac:spMkLst>
        </pc:spChg>
      </pc:sldChg>
      <pc:sldChg chg="del">
        <pc:chgData name="Eva Eriksson" userId="87606256-1f63-48fa-8a9c-5f271b2048d0" providerId="ADAL" clId="{2B887F46-D99F-4827-9D97-D1AF514D46D8}" dt="2023-03-04T19:52:00.768" v="164" actId="47"/>
        <pc:sldMkLst>
          <pc:docMk/>
          <pc:sldMk cId="2673651277" sldId="663"/>
        </pc:sldMkLst>
      </pc:sldChg>
      <pc:sldChg chg="del">
        <pc:chgData name="Eva Eriksson" userId="87606256-1f63-48fa-8a9c-5f271b2048d0" providerId="ADAL" clId="{2B887F46-D99F-4827-9D97-D1AF514D46D8}" dt="2023-03-04T19:52:01.881" v="165" actId="47"/>
        <pc:sldMkLst>
          <pc:docMk/>
          <pc:sldMk cId="2750133954" sldId="664"/>
        </pc:sldMkLst>
      </pc:sldChg>
      <pc:sldChg chg="addSp delSp modSp mod">
        <pc:chgData name="Eva Eriksson" userId="87606256-1f63-48fa-8a9c-5f271b2048d0" providerId="ADAL" clId="{2B887F46-D99F-4827-9D97-D1AF514D46D8}" dt="2023-03-04T20:18:52.165" v="1146" actId="207"/>
        <pc:sldMkLst>
          <pc:docMk/>
          <pc:sldMk cId="598425433" sldId="669"/>
        </pc:sldMkLst>
        <pc:spChg chg="del mod">
          <ac:chgData name="Eva Eriksson" userId="87606256-1f63-48fa-8a9c-5f271b2048d0" providerId="ADAL" clId="{2B887F46-D99F-4827-9D97-D1AF514D46D8}" dt="2023-03-04T20:00:06.147" v="402" actId="478"/>
          <ac:spMkLst>
            <pc:docMk/>
            <pc:sldMk cId="598425433" sldId="669"/>
            <ac:spMk id="2" creationId="{86AD8DF7-D93D-39DB-5FB5-CCA5B33601F8}"/>
          </ac:spMkLst>
        </pc:spChg>
        <pc:spChg chg="mod">
          <ac:chgData name="Eva Eriksson" userId="87606256-1f63-48fa-8a9c-5f271b2048d0" providerId="ADAL" clId="{2B887F46-D99F-4827-9D97-D1AF514D46D8}" dt="2023-03-04T19:59:51.258" v="400" actId="20577"/>
          <ac:spMkLst>
            <pc:docMk/>
            <pc:sldMk cId="598425433" sldId="669"/>
            <ac:spMk id="3" creationId="{94A8C8FC-85C7-5094-3B49-68C83E0338DB}"/>
          </ac:spMkLst>
        </pc:spChg>
        <pc:spChg chg="add mod">
          <ac:chgData name="Eva Eriksson" userId="87606256-1f63-48fa-8a9c-5f271b2048d0" providerId="ADAL" clId="{2B887F46-D99F-4827-9D97-D1AF514D46D8}" dt="2023-03-04T20:18:52.165" v="1146" actId="207"/>
          <ac:spMkLst>
            <pc:docMk/>
            <pc:sldMk cId="598425433" sldId="669"/>
            <ac:spMk id="5" creationId="{9415446F-7765-58A8-9EAE-84724FA66C97}"/>
          </ac:spMkLst>
        </pc:spChg>
        <pc:spChg chg="add del mod">
          <ac:chgData name="Eva Eriksson" userId="87606256-1f63-48fa-8a9c-5f271b2048d0" providerId="ADAL" clId="{2B887F46-D99F-4827-9D97-D1AF514D46D8}" dt="2023-03-04T20:00:10.007" v="404" actId="478"/>
          <ac:spMkLst>
            <pc:docMk/>
            <pc:sldMk cId="598425433" sldId="669"/>
            <ac:spMk id="7" creationId="{460A5E84-70CB-6FCA-450B-94A9E037C9F7}"/>
          </ac:spMkLst>
        </pc:spChg>
      </pc:sldChg>
      <pc:sldChg chg="addSp delSp modSp mod">
        <pc:chgData name="Eva Eriksson" userId="87606256-1f63-48fa-8a9c-5f271b2048d0" providerId="ADAL" clId="{2B887F46-D99F-4827-9D97-D1AF514D46D8}" dt="2023-03-04T20:18:46.857" v="1145" actId="207"/>
        <pc:sldMkLst>
          <pc:docMk/>
          <pc:sldMk cId="4031531250" sldId="670"/>
        </pc:sldMkLst>
        <pc:spChg chg="del mod">
          <ac:chgData name="Eva Eriksson" userId="87606256-1f63-48fa-8a9c-5f271b2048d0" providerId="ADAL" clId="{2B887F46-D99F-4827-9D97-D1AF514D46D8}" dt="2023-03-04T20:06:04.037" v="740" actId="478"/>
          <ac:spMkLst>
            <pc:docMk/>
            <pc:sldMk cId="4031531250" sldId="670"/>
            <ac:spMk id="2" creationId="{86AD8DF7-D93D-39DB-5FB5-CCA5B33601F8}"/>
          </ac:spMkLst>
        </pc:spChg>
        <pc:spChg chg="add mod">
          <ac:chgData name="Eva Eriksson" userId="87606256-1f63-48fa-8a9c-5f271b2048d0" providerId="ADAL" clId="{2B887F46-D99F-4827-9D97-D1AF514D46D8}" dt="2023-03-04T20:18:46.857" v="1145" actId="207"/>
          <ac:spMkLst>
            <pc:docMk/>
            <pc:sldMk cId="4031531250" sldId="670"/>
            <ac:spMk id="5" creationId="{48D5EBB4-CC6A-100D-4677-E3AA2D218E1F}"/>
          </ac:spMkLst>
        </pc:spChg>
        <pc:spChg chg="add del mod">
          <ac:chgData name="Eva Eriksson" userId="87606256-1f63-48fa-8a9c-5f271b2048d0" providerId="ADAL" clId="{2B887F46-D99F-4827-9D97-D1AF514D46D8}" dt="2023-03-04T20:06:07.517" v="742" actId="478"/>
          <ac:spMkLst>
            <pc:docMk/>
            <pc:sldMk cId="4031531250" sldId="670"/>
            <ac:spMk id="7" creationId="{14A55C78-79B4-313D-10E0-CDCCCC4F4884}"/>
          </ac:spMkLst>
        </pc:spChg>
      </pc:sldChg>
      <pc:sldChg chg="del">
        <pc:chgData name="Eva Eriksson" userId="87606256-1f63-48fa-8a9c-5f271b2048d0" providerId="ADAL" clId="{2B887F46-D99F-4827-9D97-D1AF514D46D8}" dt="2023-03-04T19:51:59.069" v="163" actId="47"/>
        <pc:sldMkLst>
          <pc:docMk/>
          <pc:sldMk cId="2598290693" sldId="671"/>
        </pc:sldMkLst>
      </pc:sldChg>
      <pc:sldChg chg="modSp mod">
        <pc:chgData name="Eva Eriksson" userId="87606256-1f63-48fa-8a9c-5f271b2048d0" providerId="ADAL" clId="{2B887F46-D99F-4827-9D97-D1AF514D46D8}" dt="2023-03-04T20:18:19.926" v="1140" actId="207"/>
        <pc:sldMkLst>
          <pc:docMk/>
          <pc:sldMk cId="2690582536" sldId="672"/>
        </pc:sldMkLst>
        <pc:spChg chg="mod">
          <ac:chgData name="Eva Eriksson" userId="87606256-1f63-48fa-8a9c-5f271b2048d0" providerId="ADAL" clId="{2B887F46-D99F-4827-9D97-D1AF514D46D8}" dt="2023-03-04T20:18:19.926" v="1140" actId="207"/>
          <ac:spMkLst>
            <pc:docMk/>
            <pc:sldMk cId="2690582536" sldId="672"/>
            <ac:spMk id="2" creationId="{D55C67CA-2825-6FBE-28FD-B6BD5C0BF377}"/>
          </ac:spMkLst>
        </pc:spChg>
        <pc:spChg chg="mod">
          <ac:chgData name="Eva Eriksson" userId="87606256-1f63-48fa-8a9c-5f271b2048d0" providerId="ADAL" clId="{2B887F46-D99F-4827-9D97-D1AF514D46D8}" dt="2023-03-04T19:46:57.224" v="2" actId="27636"/>
          <ac:spMkLst>
            <pc:docMk/>
            <pc:sldMk cId="2690582536" sldId="672"/>
            <ac:spMk id="3" creationId="{9582BD0D-15F6-6350-C832-AC4D7DF02A85}"/>
          </ac:spMkLst>
        </pc:spChg>
      </pc:sldChg>
      <pc:sldChg chg="addSp modSp mod">
        <pc:chgData name="Eva Eriksson" userId="87606256-1f63-48fa-8a9c-5f271b2048d0" providerId="ADAL" clId="{2B887F46-D99F-4827-9D97-D1AF514D46D8}" dt="2023-03-04T20:19:05.230" v="1148" actId="207"/>
        <pc:sldMkLst>
          <pc:docMk/>
          <pc:sldMk cId="3729577802" sldId="674"/>
        </pc:sldMkLst>
        <pc:spChg chg="mod">
          <ac:chgData name="Eva Eriksson" userId="87606256-1f63-48fa-8a9c-5f271b2048d0" providerId="ADAL" clId="{2B887F46-D99F-4827-9D97-D1AF514D46D8}" dt="2023-03-04T20:05:49.782" v="738" actId="20577"/>
          <ac:spMkLst>
            <pc:docMk/>
            <pc:sldMk cId="3729577802" sldId="674"/>
            <ac:spMk id="3" creationId="{692372BC-8A5A-6833-3159-D200F542961F}"/>
          </ac:spMkLst>
        </pc:spChg>
        <pc:spChg chg="add mod">
          <ac:chgData name="Eva Eriksson" userId="87606256-1f63-48fa-8a9c-5f271b2048d0" providerId="ADAL" clId="{2B887F46-D99F-4827-9D97-D1AF514D46D8}" dt="2023-03-04T20:19:05.230" v="1148" actId="207"/>
          <ac:spMkLst>
            <pc:docMk/>
            <pc:sldMk cId="3729577802" sldId="674"/>
            <ac:spMk id="4" creationId="{15B17D5A-4796-4E61-840B-8DD29CF08EE4}"/>
          </ac:spMkLst>
        </pc:spChg>
      </pc:sldChg>
      <pc:sldChg chg="del">
        <pc:chgData name="Eva Eriksson" userId="87606256-1f63-48fa-8a9c-5f271b2048d0" providerId="ADAL" clId="{2B887F46-D99F-4827-9D97-D1AF514D46D8}" dt="2023-03-04T20:05:25.413" v="715" actId="47"/>
        <pc:sldMkLst>
          <pc:docMk/>
          <pc:sldMk cId="1417792153" sldId="675"/>
        </pc:sldMkLst>
      </pc:sldChg>
      <pc:sldChg chg="modSp mod">
        <pc:chgData name="Eva Eriksson" userId="87606256-1f63-48fa-8a9c-5f271b2048d0" providerId="ADAL" clId="{2B887F46-D99F-4827-9D97-D1AF514D46D8}" dt="2023-03-04T20:18:14.303" v="1139" actId="207"/>
        <pc:sldMkLst>
          <pc:docMk/>
          <pc:sldMk cId="1877242548" sldId="676"/>
        </pc:sldMkLst>
        <pc:spChg chg="mod">
          <ac:chgData name="Eva Eriksson" userId="87606256-1f63-48fa-8a9c-5f271b2048d0" providerId="ADAL" clId="{2B887F46-D99F-4827-9D97-D1AF514D46D8}" dt="2023-03-04T20:18:14.303" v="1139" actId="207"/>
          <ac:spMkLst>
            <pc:docMk/>
            <pc:sldMk cId="1877242548" sldId="676"/>
            <ac:spMk id="2" creationId="{FAF861CD-04F9-D712-D72B-B9960C402151}"/>
          </ac:spMkLst>
        </pc:spChg>
        <pc:spChg chg="mod">
          <ac:chgData name="Eva Eriksson" userId="87606256-1f63-48fa-8a9c-5f271b2048d0" providerId="ADAL" clId="{2B887F46-D99F-4827-9D97-D1AF514D46D8}" dt="2023-03-04T19:46:46.645" v="0" actId="14100"/>
          <ac:spMkLst>
            <pc:docMk/>
            <pc:sldMk cId="1877242548" sldId="676"/>
            <ac:spMk id="3" creationId="{03AB4403-5C8C-C91C-FC92-6EB4D71A4146}"/>
          </ac:spMkLst>
        </pc:spChg>
      </pc:sldChg>
      <pc:sldChg chg="del">
        <pc:chgData name="Eva Eriksson" userId="87606256-1f63-48fa-8a9c-5f271b2048d0" providerId="ADAL" clId="{2B887F46-D99F-4827-9D97-D1AF514D46D8}" dt="2023-03-04T19:52:48.239" v="169" actId="47"/>
        <pc:sldMkLst>
          <pc:docMk/>
          <pc:sldMk cId="30726215" sldId="677"/>
        </pc:sldMkLst>
      </pc:sldChg>
      <pc:sldChg chg="modSp add del mod">
        <pc:chgData name="Eva Eriksson" userId="87606256-1f63-48fa-8a9c-5f271b2048d0" providerId="ADAL" clId="{2B887F46-D99F-4827-9D97-D1AF514D46D8}" dt="2023-03-04T19:57:54.808" v="338" actId="47"/>
        <pc:sldMkLst>
          <pc:docMk/>
          <pc:sldMk cId="3416957017" sldId="677"/>
        </pc:sldMkLst>
        <pc:spChg chg="mod">
          <ac:chgData name="Eva Eriksson" userId="87606256-1f63-48fa-8a9c-5f271b2048d0" providerId="ADAL" clId="{2B887F46-D99F-4827-9D97-D1AF514D46D8}" dt="2023-03-04T19:57:48.420" v="337" actId="20577"/>
          <ac:spMkLst>
            <pc:docMk/>
            <pc:sldMk cId="3416957017" sldId="677"/>
            <ac:spMk id="2" creationId="{5EFD1B09-F92B-4C69-A6FD-67B51E7CC34F}"/>
          </ac:spMkLst>
        </pc:spChg>
      </pc:sldChg>
      <pc:sldChg chg="new add del">
        <pc:chgData name="Eva Eriksson" userId="87606256-1f63-48fa-8a9c-5f271b2048d0" providerId="ADAL" clId="{2B887F46-D99F-4827-9D97-D1AF514D46D8}" dt="2023-03-04T19:57:37.986" v="318" actId="47"/>
        <pc:sldMkLst>
          <pc:docMk/>
          <pc:sldMk cId="3661386806" sldId="6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8572D-B719-49CF-9791-619849523E76}" type="datetimeFigureOut">
              <a:rPr lang="da-DK" smtClean="0"/>
              <a:t>19.06.2023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6723A-C654-4982-81DB-AB78F35095F2}" type="slidenum">
              <a:rPr lang="da-DK" smtClean="0"/>
              <a:t>‹#›</a:t>
            </a:fld>
            <a:endParaRPr lang="da-DK"/>
          </a:p>
        </p:txBody>
      </p:sp>
    </p:spTree>
    <p:extLst>
      <p:ext uri="{BB962C8B-B14F-4D97-AF65-F5344CB8AC3E}">
        <p14:creationId xmlns:p14="http://schemas.microsoft.com/office/powerpoint/2010/main" val="123778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Interesting</a:t>
            </a:r>
            <a:r>
              <a:rPr lang="sv-SE" dirty="0"/>
              <a:t> </a:t>
            </a:r>
            <a:r>
              <a:rPr lang="sv-SE" dirty="0" err="1"/>
              <a:t>quotes</a:t>
            </a:r>
            <a:r>
              <a:rPr lang="sv-SE" dirty="0"/>
              <a:t> for </a:t>
            </a:r>
            <a:r>
              <a:rPr lang="sv-SE" dirty="0" err="1"/>
              <a:t>why</a:t>
            </a:r>
            <a:r>
              <a:rPr lang="sv-SE" dirty="0"/>
              <a:t> </a:t>
            </a:r>
            <a:r>
              <a:rPr lang="sv-SE" dirty="0" err="1"/>
              <a:t>we</a:t>
            </a:r>
            <a:r>
              <a:rPr lang="sv-SE" dirty="0"/>
              <a:t> </a:t>
            </a:r>
            <a:r>
              <a:rPr lang="sv-SE" dirty="0" err="1"/>
              <a:t>need</a:t>
            </a:r>
            <a:r>
              <a:rPr lang="sv-SE" dirty="0"/>
              <a:t> to </a:t>
            </a:r>
            <a:r>
              <a:rPr lang="sv-SE" dirty="0" err="1"/>
              <a:t>know</a:t>
            </a:r>
            <a:r>
              <a:rPr lang="sv-SE" dirty="0"/>
              <a:t> the </a:t>
            </a:r>
            <a:r>
              <a:rPr lang="sv-SE" dirty="0" err="1"/>
              <a:t>user</a:t>
            </a:r>
            <a:r>
              <a:rPr lang="sv-SE" dirty="0"/>
              <a:t> from </a:t>
            </a:r>
            <a:r>
              <a:rPr lang="sv-SE" dirty="0" err="1"/>
              <a:t>big</a:t>
            </a:r>
            <a:r>
              <a:rPr lang="sv-SE" dirty="0"/>
              <a:t> designers.</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5</a:t>
            </a:fld>
            <a:endParaRPr lang="da-DK"/>
          </a:p>
        </p:txBody>
      </p:sp>
    </p:spTree>
    <p:extLst>
      <p:ext uri="{BB962C8B-B14F-4D97-AF65-F5344CB8AC3E}">
        <p14:creationId xmlns:p14="http://schemas.microsoft.com/office/powerpoint/2010/main" val="282611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 </a:t>
            </a:r>
            <a:r>
              <a:rPr lang="sv-SE" dirty="0" err="1"/>
              <a:t>user</a:t>
            </a:r>
            <a:r>
              <a:rPr lang="sv-SE" dirty="0"/>
              <a:t> research, </a:t>
            </a:r>
            <a:r>
              <a:rPr lang="sv-SE" dirty="0" err="1"/>
              <a:t>there</a:t>
            </a:r>
            <a:r>
              <a:rPr lang="sv-SE" dirty="0"/>
              <a:t> </a:t>
            </a:r>
            <a:r>
              <a:rPr lang="sv-SE" dirty="0" err="1"/>
              <a:t>are</a:t>
            </a:r>
            <a:r>
              <a:rPr lang="sv-SE" dirty="0"/>
              <a:t> different </a:t>
            </a:r>
            <a:r>
              <a:rPr lang="sv-SE" dirty="0" err="1"/>
              <a:t>types</a:t>
            </a:r>
            <a:r>
              <a:rPr lang="sv-SE" dirty="0"/>
              <a:t> </a:t>
            </a:r>
            <a:r>
              <a:rPr lang="sv-SE" dirty="0" err="1"/>
              <a:t>of</a:t>
            </a:r>
            <a:r>
              <a:rPr lang="sv-SE" dirty="0"/>
              <a:t> data </a:t>
            </a:r>
            <a:r>
              <a:rPr lang="sv-SE" dirty="0" err="1"/>
              <a:t>that</a:t>
            </a:r>
            <a:r>
              <a:rPr lang="sv-SE" dirty="0"/>
              <a:t> </a:t>
            </a:r>
            <a:r>
              <a:rPr lang="sv-SE" dirty="0" err="1"/>
              <a:t>can</a:t>
            </a:r>
            <a:r>
              <a:rPr lang="sv-SE" dirty="0"/>
              <a:t> be relevant to </a:t>
            </a:r>
            <a:r>
              <a:rPr lang="sv-SE" dirty="0" err="1"/>
              <a:t>collect</a:t>
            </a:r>
            <a:r>
              <a:rPr lang="sv-SE" dirty="0"/>
              <a:t>, and </a:t>
            </a:r>
            <a:r>
              <a:rPr lang="sv-SE" dirty="0" err="1"/>
              <a:t>we</a:t>
            </a:r>
            <a:r>
              <a:rPr lang="sv-SE" dirty="0"/>
              <a:t> </a:t>
            </a:r>
            <a:r>
              <a:rPr lang="sv-SE" dirty="0" err="1"/>
              <a:t>seperate</a:t>
            </a:r>
            <a:r>
              <a:rPr lang="sv-SE" dirty="0"/>
              <a:t> </a:t>
            </a:r>
            <a:r>
              <a:rPr lang="sv-SE" dirty="0" err="1"/>
              <a:t>ebtween</a:t>
            </a:r>
            <a:r>
              <a:rPr lang="sv-SE" dirty="0"/>
              <a:t> </a:t>
            </a:r>
            <a:r>
              <a:rPr lang="sv-SE" dirty="0" err="1"/>
              <a:t>primary</a:t>
            </a:r>
            <a:r>
              <a:rPr lang="sv-SE" dirty="0"/>
              <a:t> and </a:t>
            </a:r>
            <a:r>
              <a:rPr lang="sv-SE" dirty="0" err="1"/>
              <a:t>secondary</a:t>
            </a:r>
            <a:r>
              <a:rPr lang="sv-SE" dirty="0"/>
              <a:t> data.</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16</a:t>
            </a:fld>
            <a:endParaRPr lang="da-DK"/>
          </a:p>
        </p:txBody>
      </p:sp>
    </p:spTree>
    <p:extLst>
      <p:ext uri="{BB962C8B-B14F-4D97-AF65-F5344CB8AC3E}">
        <p14:creationId xmlns:p14="http://schemas.microsoft.com/office/powerpoint/2010/main" val="272964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There</a:t>
            </a:r>
            <a:r>
              <a:rPr lang="sv-SE" dirty="0"/>
              <a:t> </a:t>
            </a:r>
            <a:r>
              <a:rPr lang="sv-SE" dirty="0" err="1"/>
              <a:t>are</a:t>
            </a:r>
            <a:r>
              <a:rPr lang="sv-SE" dirty="0"/>
              <a:t> </a:t>
            </a:r>
            <a:r>
              <a:rPr lang="sv-SE" dirty="0" err="1"/>
              <a:t>many</a:t>
            </a:r>
            <a:r>
              <a:rPr lang="sv-SE" dirty="0"/>
              <a:t> </a:t>
            </a:r>
            <a:r>
              <a:rPr lang="sv-SE" dirty="0" err="1"/>
              <a:t>methods</a:t>
            </a:r>
            <a:r>
              <a:rPr lang="sv-SE" dirty="0"/>
              <a:t> for </a:t>
            </a:r>
            <a:r>
              <a:rPr lang="sv-SE" dirty="0" err="1"/>
              <a:t>user</a:t>
            </a:r>
            <a:r>
              <a:rPr lang="sv-SE" dirty="0"/>
              <a:t> research, </a:t>
            </a:r>
            <a:r>
              <a:rPr lang="sv-SE" dirty="0" err="1"/>
              <a:t>some</a:t>
            </a:r>
            <a:r>
              <a:rPr lang="sv-SE" dirty="0"/>
              <a:t> </a:t>
            </a:r>
            <a:r>
              <a:rPr lang="sv-SE" dirty="0" err="1"/>
              <a:t>of</a:t>
            </a:r>
            <a:r>
              <a:rPr lang="sv-SE" dirty="0"/>
              <a:t> </a:t>
            </a:r>
            <a:r>
              <a:rPr lang="sv-SE" dirty="0" err="1"/>
              <a:t>them</a:t>
            </a:r>
            <a:r>
              <a:rPr lang="sv-SE" dirty="0"/>
              <a:t> </a:t>
            </a:r>
            <a:r>
              <a:rPr lang="sv-SE" dirty="0" err="1"/>
              <a:t>listed</a:t>
            </a:r>
            <a:r>
              <a:rPr lang="sv-SE" dirty="0"/>
              <a:t> </a:t>
            </a:r>
            <a:r>
              <a:rPr lang="sv-SE" dirty="0" err="1"/>
              <a:t>here</a:t>
            </a:r>
            <a:r>
              <a:rPr lang="sv-SE" dirty="0"/>
              <a:t>, and </a:t>
            </a:r>
            <a:r>
              <a:rPr lang="sv-SE" dirty="0" err="1"/>
              <a:t>are</a:t>
            </a:r>
            <a:r>
              <a:rPr lang="sv-SE" dirty="0"/>
              <a:t> relevant to </a:t>
            </a:r>
            <a:r>
              <a:rPr lang="sv-SE" dirty="0" err="1"/>
              <a:t>use</a:t>
            </a:r>
            <a:r>
              <a:rPr lang="sv-SE" dirty="0"/>
              <a:t> in </a:t>
            </a:r>
            <a:r>
              <a:rPr lang="sv-SE" dirty="0" err="1"/>
              <a:t>triangulation</a:t>
            </a:r>
            <a:r>
              <a:rPr lang="sv-SE" dirty="0"/>
              <a:t>, as the </a:t>
            </a:r>
            <a:r>
              <a:rPr lang="sv-SE" dirty="0" err="1"/>
              <a:t>example</a:t>
            </a:r>
            <a:r>
              <a:rPr lang="sv-SE" dirty="0"/>
              <a:t> </a:t>
            </a:r>
            <a:r>
              <a:rPr lang="sv-SE" dirty="0" err="1"/>
              <a:t>here</a:t>
            </a:r>
            <a:r>
              <a:rPr lang="sv-SE" dirty="0"/>
              <a:t> </a:t>
            </a:r>
            <a:r>
              <a:rPr lang="sv-SE" dirty="0" err="1"/>
              <a:t>demosntrate</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17</a:t>
            </a:fld>
            <a:endParaRPr lang="da-DK"/>
          </a:p>
        </p:txBody>
      </p:sp>
    </p:spTree>
    <p:extLst>
      <p:ext uri="{BB962C8B-B14F-4D97-AF65-F5344CB8AC3E}">
        <p14:creationId xmlns:p14="http://schemas.microsoft.com/office/powerpoint/2010/main" val="301771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Examples</a:t>
            </a:r>
            <a:r>
              <a:rPr lang="sv-SE" dirty="0"/>
              <a:t> </a:t>
            </a:r>
            <a:r>
              <a:rPr lang="sv-SE" dirty="0" err="1"/>
              <a:t>of</a:t>
            </a:r>
            <a:r>
              <a:rPr lang="sv-SE" dirty="0"/>
              <a:t> </a:t>
            </a:r>
            <a:r>
              <a:rPr lang="sv-SE" dirty="0" err="1"/>
              <a:t>user</a:t>
            </a:r>
            <a:r>
              <a:rPr lang="sv-SE" dirty="0"/>
              <a:t> research </a:t>
            </a:r>
            <a:r>
              <a:rPr lang="sv-SE" dirty="0" err="1"/>
              <a:t>methods</a:t>
            </a:r>
            <a:r>
              <a:rPr lang="sv-SE" dirty="0"/>
              <a:t> relevant in the design </a:t>
            </a:r>
            <a:r>
              <a:rPr lang="sv-SE" dirty="0" err="1"/>
              <a:t>of</a:t>
            </a:r>
            <a:r>
              <a:rPr lang="sv-SE" dirty="0"/>
              <a:t> </a:t>
            </a:r>
            <a:r>
              <a:rPr lang="sv-SE" dirty="0" err="1"/>
              <a:t>technologies</a:t>
            </a:r>
            <a:r>
              <a:rPr lang="sv-SE" dirty="0"/>
              <a:t> for </a:t>
            </a:r>
            <a:r>
              <a:rPr lang="sv-SE" dirty="0" err="1"/>
              <a:t>collaborative</a:t>
            </a:r>
            <a:r>
              <a:rPr lang="sv-SE" dirty="0"/>
              <a:t> </a:t>
            </a:r>
            <a:r>
              <a:rPr lang="sv-SE" dirty="0" err="1"/>
              <a:t>interaction</a:t>
            </a:r>
            <a:r>
              <a:rPr lang="sv-SE" dirty="0"/>
              <a:t>. </a:t>
            </a:r>
            <a:r>
              <a:rPr lang="sv-SE" dirty="0" err="1"/>
              <a:t>These</a:t>
            </a:r>
            <a:r>
              <a:rPr lang="sv-SE" dirty="0"/>
              <a:t> </a:t>
            </a:r>
            <a:r>
              <a:rPr lang="sv-SE" dirty="0" err="1"/>
              <a:t>methods</a:t>
            </a:r>
            <a:r>
              <a:rPr lang="sv-SE" dirty="0"/>
              <a:t> </a:t>
            </a:r>
            <a:r>
              <a:rPr lang="sv-SE" dirty="0" err="1"/>
              <a:t>will</a:t>
            </a:r>
            <a:r>
              <a:rPr lang="sv-SE" dirty="0"/>
              <a:t> be </a:t>
            </a:r>
            <a:r>
              <a:rPr lang="sv-SE" dirty="0" err="1"/>
              <a:t>further</a:t>
            </a:r>
            <a:r>
              <a:rPr lang="sv-SE" dirty="0"/>
              <a:t> </a:t>
            </a:r>
            <a:r>
              <a:rPr lang="sv-SE" dirty="0" err="1"/>
              <a:t>elaborated</a:t>
            </a:r>
            <a:r>
              <a:rPr lang="sv-SE" dirty="0"/>
              <a:t> in the </a:t>
            </a:r>
            <a:r>
              <a:rPr lang="sv-SE" dirty="0" err="1"/>
              <a:t>next</a:t>
            </a:r>
            <a:r>
              <a:rPr lang="sv-SE" dirty="0"/>
              <a:t> </a:t>
            </a:r>
            <a:r>
              <a:rPr lang="sv-SE" dirty="0" err="1"/>
              <a:t>slides</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18</a:t>
            </a:fld>
            <a:endParaRPr lang="da-DK"/>
          </a:p>
        </p:txBody>
      </p:sp>
    </p:spTree>
    <p:extLst>
      <p:ext uri="{BB962C8B-B14F-4D97-AF65-F5344CB8AC3E}">
        <p14:creationId xmlns:p14="http://schemas.microsoft.com/office/powerpoint/2010/main" val="197219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Limitations and </a:t>
            </a:r>
            <a:r>
              <a:rPr lang="sv-SE" dirty="0" err="1"/>
              <a:t>advantages</a:t>
            </a:r>
            <a:r>
              <a:rPr lang="sv-SE" dirty="0"/>
              <a:t> </a:t>
            </a:r>
            <a:r>
              <a:rPr lang="sv-SE" dirty="0" err="1"/>
              <a:t>of</a:t>
            </a:r>
            <a:r>
              <a:rPr lang="sv-SE" dirty="0"/>
              <a:t> the </a:t>
            </a:r>
            <a:r>
              <a:rPr lang="sv-SE" dirty="0" err="1"/>
              <a:t>method</a:t>
            </a:r>
            <a:r>
              <a:rPr lang="sv-SE" dirty="0"/>
              <a:t> </a:t>
            </a:r>
            <a:r>
              <a:rPr lang="sv-SE" dirty="0" err="1"/>
              <a:t>network</a:t>
            </a:r>
            <a:r>
              <a:rPr lang="sv-SE" dirty="0"/>
              <a:t> </a:t>
            </a:r>
            <a:r>
              <a:rPr lang="sv-SE" dirty="0" err="1"/>
              <a:t>analysis</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21</a:t>
            </a:fld>
            <a:endParaRPr lang="da-DK"/>
          </a:p>
        </p:txBody>
      </p:sp>
    </p:spTree>
    <p:extLst>
      <p:ext uri="{BB962C8B-B14F-4D97-AF65-F5344CB8AC3E}">
        <p14:creationId xmlns:p14="http://schemas.microsoft.com/office/powerpoint/2010/main" val="417982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808C084B-7047-4F69-A78E-60BC252BCC38}" type="slidenum">
              <a:rPr lang="sv-SE" smtClean="0"/>
              <a:pPr/>
              <a:t>24</a:t>
            </a:fld>
            <a:endParaRPr lang="sv-SE"/>
          </a:p>
        </p:txBody>
      </p:sp>
    </p:spTree>
    <p:extLst>
      <p:ext uri="{BB962C8B-B14F-4D97-AF65-F5344CB8AC3E}">
        <p14:creationId xmlns:p14="http://schemas.microsoft.com/office/powerpoint/2010/main" val="925676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How</a:t>
            </a:r>
            <a:r>
              <a:rPr lang="sv-SE" dirty="0"/>
              <a:t> </a:t>
            </a:r>
            <a:r>
              <a:rPr lang="sv-SE" dirty="0" err="1"/>
              <a:t>user</a:t>
            </a:r>
            <a:r>
              <a:rPr lang="sv-SE" dirty="0"/>
              <a:t> </a:t>
            </a:r>
            <a:r>
              <a:rPr lang="sv-SE" dirty="0" err="1"/>
              <a:t>needs</a:t>
            </a:r>
            <a:r>
              <a:rPr lang="sv-SE" dirty="0"/>
              <a:t> </a:t>
            </a:r>
            <a:r>
              <a:rPr lang="sv-SE" dirty="0" err="1"/>
              <a:t>differ</a:t>
            </a:r>
            <a:r>
              <a:rPr lang="sv-SE" dirty="0"/>
              <a:t> from </a:t>
            </a:r>
            <a:r>
              <a:rPr lang="sv-SE" dirty="0" err="1"/>
              <a:t>more</a:t>
            </a:r>
            <a:r>
              <a:rPr lang="sv-SE" dirty="0"/>
              <a:t> general and </a:t>
            </a:r>
            <a:r>
              <a:rPr lang="sv-SE" dirty="0" err="1"/>
              <a:t>overarching</a:t>
            </a:r>
            <a:r>
              <a:rPr lang="sv-SE" dirty="0"/>
              <a:t> human </a:t>
            </a:r>
            <a:r>
              <a:rPr lang="sv-SE" dirty="0" err="1"/>
              <a:t>needs</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6</a:t>
            </a:fld>
            <a:endParaRPr lang="da-DK"/>
          </a:p>
        </p:txBody>
      </p:sp>
    </p:spTree>
    <p:extLst>
      <p:ext uri="{BB962C8B-B14F-4D97-AF65-F5344CB8AC3E}">
        <p14:creationId xmlns:p14="http://schemas.microsoft.com/office/powerpoint/2010/main" val="181823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Some</a:t>
            </a:r>
            <a:r>
              <a:rPr lang="sv-SE" dirty="0"/>
              <a:t> </a:t>
            </a:r>
            <a:r>
              <a:rPr lang="sv-SE" dirty="0" err="1"/>
              <a:t>key</a:t>
            </a:r>
            <a:r>
              <a:rPr lang="sv-SE" dirty="0"/>
              <a:t> </a:t>
            </a:r>
            <a:r>
              <a:rPr lang="sv-SE" dirty="0" err="1"/>
              <a:t>concerns</a:t>
            </a:r>
            <a:r>
              <a:rPr lang="sv-SE" dirty="0"/>
              <a:t> in designing for </a:t>
            </a:r>
            <a:r>
              <a:rPr lang="sv-SE" dirty="0" err="1"/>
              <a:t>collaborative</a:t>
            </a:r>
            <a:r>
              <a:rPr lang="sv-SE" dirty="0"/>
              <a:t> </a:t>
            </a:r>
            <a:r>
              <a:rPr lang="sv-SE" dirty="0" err="1"/>
              <a:t>interaction</a:t>
            </a:r>
            <a:r>
              <a:rPr lang="sv-SE" dirty="0"/>
              <a:t> – </a:t>
            </a:r>
            <a:r>
              <a:rPr lang="sv-SE" dirty="0" err="1"/>
              <a:t>spatially</a:t>
            </a:r>
            <a:r>
              <a:rPr lang="sv-SE" dirty="0"/>
              <a:t> (</a:t>
            </a:r>
            <a:r>
              <a:rPr lang="sv-SE" dirty="0" err="1"/>
              <a:t>physcial</a:t>
            </a:r>
            <a:r>
              <a:rPr lang="sv-SE" dirty="0"/>
              <a:t>) and task (social) </a:t>
            </a:r>
            <a:r>
              <a:rPr lang="sv-SE" dirty="0" err="1"/>
              <a:t>oriented</a:t>
            </a:r>
            <a:r>
              <a:rPr lang="sv-SE" dirty="0"/>
              <a:t> features. </a:t>
            </a:r>
            <a:r>
              <a:rPr lang="sv-SE" dirty="0" err="1"/>
              <a:t>These</a:t>
            </a:r>
            <a:r>
              <a:rPr lang="sv-SE" dirty="0"/>
              <a:t> </a:t>
            </a:r>
            <a:r>
              <a:rPr lang="sv-SE" dirty="0" err="1"/>
              <a:t>will</a:t>
            </a:r>
            <a:r>
              <a:rPr lang="sv-SE" dirty="0"/>
              <a:t> be </a:t>
            </a:r>
            <a:r>
              <a:rPr lang="sv-SE" dirty="0" err="1"/>
              <a:t>further</a:t>
            </a:r>
            <a:r>
              <a:rPr lang="sv-SE" dirty="0"/>
              <a:t> </a:t>
            </a:r>
            <a:r>
              <a:rPr lang="sv-SE" dirty="0" err="1"/>
              <a:t>elaborated</a:t>
            </a:r>
            <a:r>
              <a:rPr lang="sv-SE" dirty="0"/>
              <a:t> in the </a:t>
            </a:r>
            <a:r>
              <a:rPr lang="sv-SE" dirty="0" err="1"/>
              <a:t>next</a:t>
            </a:r>
            <a:r>
              <a:rPr lang="sv-SE" dirty="0"/>
              <a:t> </a:t>
            </a:r>
            <a:r>
              <a:rPr lang="sv-SE" dirty="0" err="1"/>
              <a:t>slides</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7</a:t>
            </a:fld>
            <a:endParaRPr lang="da-DK"/>
          </a:p>
        </p:txBody>
      </p:sp>
    </p:spTree>
    <p:extLst>
      <p:ext uri="{BB962C8B-B14F-4D97-AF65-F5344CB8AC3E}">
        <p14:creationId xmlns:p14="http://schemas.microsoft.com/office/powerpoint/2010/main" val="204957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a:t>
            </a:r>
            <a:r>
              <a:rPr lang="sv-SE" dirty="0" err="1"/>
              <a:t>users</a:t>
            </a:r>
            <a:r>
              <a:rPr lang="sv-SE" dirty="0"/>
              <a:t> </a:t>
            </a:r>
            <a:r>
              <a:rPr lang="sv-SE" dirty="0" err="1"/>
              <a:t>of</a:t>
            </a:r>
            <a:r>
              <a:rPr lang="sv-SE" dirty="0"/>
              <a:t> </a:t>
            </a:r>
            <a:r>
              <a:rPr lang="sv-SE" dirty="0" err="1"/>
              <a:t>technologies</a:t>
            </a:r>
            <a:r>
              <a:rPr lang="sv-SE" dirty="0"/>
              <a:t> for </a:t>
            </a:r>
            <a:r>
              <a:rPr lang="sv-SE" dirty="0" err="1"/>
              <a:t>collaborative</a:t>
            </a:r>
            <a:r>
              <a:rPr lang="sv-SE" dirty="0"/>
              <a:t> </a:t>
            </a:r>
            <a:r>
              <a:rPr lang="sv-SE" dirty="0" err="1"/>
              <a:t>interaction</a:t>
            </a:r>
            <a:r>
              <a:rPr lang="sv-SE" dirty="0"/>
              <a:t> span from </a:t>
            </a:r>
            <a:r>
              <a:rPr lang="sv-SE" dirty="0" err="1"/>
              <a:t>individuals</a:t>
            </a:r>
            <a:r>
              <a:rPr lang="sv-SE" dirty="0"/>
              <a:t> to </a:t>
            </a:r>
            <a:r>
              <a:rPr lang="sv-SE" dirty="0" err="1"/>
              <a:t>globe-spanning</a:t>
            </a:r>
            <a:r>
              <a:rPr lang="sv-SE" dirty="0"/>
              <a:t> </a:t>
            </a:r>
            <a:r>
              <a:rPr lang="sv-SE" dirty="0" err="1"/>
              <a:t>communities</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10</a:t>
            </a:fld>
            <a:endParaRPr lang="da-DK"/>
          </a:p>
        </p:txBody>
      </p:sp>
    </p:spTree>
    <p:extLst>
      <p:ext uri="{BB962C8B-B14F-4D97-AF65-F5344CB8AC3E}">
        <p14:creationId xmlns:p14="http://schemas.microsoft.com/office/powerpoint/2010/main" val="375994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Focusing</a:t>
            </a:r>
            <a:r>
              <a:rPr lang="sv-SE" dirty="0"/>
              <a:t> in on the </a:t>
            </a:r>
            <a:r>
              <a:rPr lang="sv-SE" dirty="0" err="1"/>
              <a:t>users</a:t>
            </a:r>
            <a:r>
              <a:rPr lang="sv-SE" dirty="0"/>
              <a:t> as a </a:t>
            </a:r>
            <a:r>
              <a:rPr lang="sv-SE" dirty="0" err="1"/>
              <a:t>group</a:t>
            </a:r>
            <a:r>
              <a:rPr lang="sv-SE" dirty="0"/>
              <a:t> </a:t>
            </a:r>
            <a:r>
              <a:rPr lang="sv-SE" dirty="0" err="1"/>
              <a:t>collaboratively</a:t>
            </a:r>
            <a:r>
              <a:rPr lang="sv-SE" dirty="0"/>
              <a:t> </a:t>
            </a:r>
            <a:r>
              <a:rPr lang="sv-SE" dirty="0" err="1"/>
              <a:t>interacting</a:t>
            </a:r>
            <a:r>
              <a:rPr lang="sv-SE" dirty="0"/>
              <a:t> </a:t>
            </a:r>
            <a:r>
              <a:rPr lang="sv-SE" dirty="0" err="1"/>
              <a:t>through</a:t>
            </a:r>
            <a:r>
              <a:rPr lang="sv-SE" dirty="0"/>
              <a:t> </a:t>
            </a:r>
            <a:r>
              <a:rPr lang="sv-SE" dirty="0" err="1"/>
              <a:t>some</a:t>
            </a:r>
            <a:r>
              <a:rPr lang="sv-SE" dirty="0"/>
              <a:t> </a:t>
            </a:r>
            <a:r>
              <a:rPr lang="sv-SE" dirty="0" err="1"/>
              <a:t>technology</a:t>
            </a:r>
            <a:r>
              <a:rPr lang="sv-SE" dirty="0"/>
              <a:t>, and </a:t>
            </a:r>
            <a:r>
              <a:rPr lang="sv-SE" dirty="0" err="1"/>
              <a:t>realising</a:t>
            </a:r>
            <a:r>
              <a:rPr lang="sv-SE" dirty="0"/>
              <a:t> </a:t>
            </a:r>
            <a:r>
              <a:rPr lang="sv-SE" dirty="0" err="1"/>
              <a:t>that</a:t>
            </a:r>
            <a:r>
              <a:rPr lang="sv-SE" dirty="0"/>
              <a:t> </a:t>
            </a:r>
            <a:r>
              <a:rPr lang="sv-SE" dirty="0" err="1"/>
              <a:t>there</a:t>
            </a:r>
            <a:r>
              <a:rPr lang="sv-SE" dirty="0"/>
              <a:t> </a:t>
            </a:r>
            <a:r>
              <a:rPr lang="sv-SE" dirty="0" err="1"/>
              <a:t>are</a:t>
            </a:r>
            <a:r>
              <a:rPr lang="sv-SE" dirty="0"/>
              <a:t> no </a:t>
            </a:r>
            <a:r>
              <a:rPr lang="sv-SE" dirty="0" err="1"/>
              <a:t>clear</a:t>
            </a:r>
            <a:r>
              <a:rPr lang="sv-SE" dirty="0"/>
              <a:t> </a:t>
            </a:r>
            <a:r>
              <a:rPr lang="sv-SE" dirty="0" err="1"/>
              <a:t>definiations</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11</a:t>
            </a:fld>
            <a:endParaRPr lang="da-DK"/>
          </a:p>
        </p:txBody>
      </p:sp>
    </p:spTree>
    <p:extLst>
      <p:ext uri="{BB962C8B-B14F-4D97-AF65-F5344CB8AC3E}">
        <p14:creationId xmlns:p14="http://schemas.microsoft.com/office/powerpoint/2010/main" val="242735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There</a:t>
            </a:r>
            <a:r>
              <a:rPr lang="sv-SE" dirty="0"/>
              <a:t> </a:t>
            </a:r>
            <a:r>
              <a:rPr lang="sv-SE" dirty="0" err="1"/>
              <a:t>are</a:t>
            </a:r>
            <a:r>
              <a:rPr lang="sv-SE" dirty="0"/>
              <a:t> no </a:t>
            </a:r>
            <a:r>
              <a:rPr lang="sv-SE" dirty="0" err="1"/>
              <a:t>clear</a:t>
            </a:r>
            <a:r>
              <a:rPr lang="sv-SE" dirty="0"/>
              <a:t> </a:t>
            </a:r>
            <a:r>
              <a:rPr lang="sv-SE" dirty="0" err="1"/>
              <a:t>definiations</a:t>
            </a:r>
            <a:r>
              <a:rPr lang="sv-SE" dirty="0"/>
              <a:t> for </a:t>
            </a:r>
            <a:r>
              <a:rPr lang="sv-SE" dirty="0" err="1"/>
              <a:t>who</a:t>
            </a:r>
            <a:r>
              <a:rPr lang="sv-SE" dirty="0"/>
              <a:t> the </a:t>
            </a:r>
            <a:r>
              <a:rPr lang="sv-SE" dirty="0" err="1"/>
              <a:t>user</a:t>
            </a:r>
            <a:r>
              <a:rPr lang="sv-SE" dirty="0"/>
              <a:t> is, so </a:t>
            </a:r>
            <a:r>
              <a:rPr lang="sv-SE" dirty="0" err="1"/>
              <a:t>we</a:t>
            </a:r>
            <a:r>
              <a:rPr lang="sv-SE" dirty="0"/>
              <a:t> </a:t>
            </a:r>
            <a:r>
              <a:rPr lang="sv-SE" dirty="0" err="1"/>
              <a:t>need</a:t>
            </a:r>
            <a:r>
              <a:rPr lang="sv-SE" dirty="0"/>
              <a:t> to make </a:t>
            </a:r>
            <a:r>
              <a:rPr lang="sv-SE" dirty="0" err="1"/>
              <a:t>user</a:t>
            </a:r>
            <a:r>
              <a:rPr lang="sv-SE" dirty="0"/>
              <a:t> research to understand </a:t>
            </a:r>
            <a:r>
              <a:rPr lang="sv-SE" dirty="0" err="1"/>
              <a:t>them</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12</a:t>
            </a:fld>
            <a:endParaRPr lang="da-DK"/>
          </a:p>
        </p:txBody>
      </p:sp>
    </p:spTree>
    <p:extLst>
      <p:ext uri="{BB962C8B-B14F-4D97-AF65-F5344CB8AC3E}">
        <p14:creationId xmlns:p14="http://schemas.microsoft.com/office/powerpoint/2010/main" val="351629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One</a:t>
            </a:r>
            <a:r>
              <a:rPr lang="sv-SE" dirty="0"/>
              <a:t> approach to </a:t>
            </a:r>
            <a:r>
              <a:rPr lang="sv-SE" dirty="0" err="1"/>
              <a:t>understanding</a:t>
            </a:r>
            <a:r>
              <a:rPr lang="sv-SE" dirty="0"/>
              <a:t> </a:t>
            </a:r>
            <a:r>
              <a:rPr lang="sv-SE" dirty="0" err="1"/>
              <a:t>users</a:t>
            </a:r>
            <a:r>
              <a:rPr lang="sv-SE" dirty="0"/>
              <a:t> is </a:t>
            </a:r>
            <a:r>
              <a:rPr lang="sv-SE" dirty="0" err="1"/>
              <a:t>that</a:t>
            </a:r>
            <a:r>
              <a:rPr lang="sv-SE" dirty="0"/>
              <a:t> </a:t>
            </a:r>
            <a:r>
              <a:rPr lang="sv-SE" dirty="0" err="1"/>
              <a:t>of</a:t>
            </a:r>
            <a:r>
              <a:rPr lang="sv-SE" dirty="0"/>
              <a:t> </a:t>
            </a:r>
            <a:r>
              <a:rPr lang="sv-SE" dirty="0" err="1"/>
              <a:t>communities</a:t>
            </a:r>
            <a:r>
              <a:rPr lang="sv-SE" dirty="0"/>
              <a:t> </a:t>
            </a:r>
            <a:r>
              <a:rPr lang="sv-SE" dirty="0" err="1"/>
              <a:t>of</a:t>
            </a:r>
            <a:r>
              <a:rPr lang="sv-SE" dirty="0"/>
              <a:t> </a:t>
            </a:r>
            <a:r>
              <a:rPr lang="sv-SE" dirty="0" err="1"/>
              <a:t>practice</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13</a:t>
            </a:fld>
            <a:endParaRPr lang="da-DK"/>
          </a:p>
        </p:txBody>
      </p:sp>
    </p:spTree>
    <p:extLst>
      <p:ext uri="{BB962C8B-B14F-4D97-AF65-F5344CB8AC3E}">
        <p14:creationId xmlns:p14="http://schemas.microsoft.com/office/powerpoint/2010/main" val="412844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 order to understand the </a:t>
            </a:r>
            <a:r>
              <a:rPr lang="sv-SE" dirty="0" err="1"/>
              <a:t>user</a:t>
            </a:r>
            <a:r>
              <a:rPr lang="sv-SE" dirty="0"/>
              <a:t>, </a:t>
            </a:r>
            <a:r>
              <a:rPr lang="sv-SE" dirty="0" err="1"/>
              <a:t>we</a:t>
            </a:r>
            <a:r>
              <a:rPr lang="sv-SE" dirty="0"/>
              <a:t> </a:t>
            </a:r>
            <a:r>
              <a:rPr lang="sv-SE" dirty="0" err="1"/>
              <a:t>first</a:t>
            </a:r>
            <a:r>
              <a:rPr lang="sv-SE" dirty="0"/>
              <a:t> </a:t>
            </a:r>
            <a:r>
              <a:rPr lang="sv-SE" dirty="0" err="1"/>
              <a:t>of</a:t>
            </a:r>
            <a:r>
              <a:rPr lang="sv-SE" dirty="0"/>
              <a:t> all </a:t>
            </a:r>
            <a:r>
              <a:rPr lang="sv-SE" dirty="0" err="1"/>
              <a:t>need</a:t>
            </a:r>
            <a:r>
              <a:rPr lang="sv-SE" dirty="0"/>
              <a:t> to </a:t>
            </a:r>
            <a:r>
              <a:rPr lang="sv-SE" dirty="0" err="1"/>
              <a:t>identify</a:t>
            </a:r>
            <a:r>
              <a:rPr lang="sv-SE" dirty="0"/>
              <a:t> </a:t>
            </a:r>
            <a:r>
              <a:rPr lang="sv-SE" dirty="0" err="1"/>
              <a:t>who</a:t>
            </a:r>
            <a:r>
              <a:rPr lang="sv-SE" dirty="0"/>
              <a:t> </a:t>
            </a:r>
            <a:r>
              <a:rPr lang="sv-SE" dirty="0" err="1"/>
              <a:t>they</a:t>
            </a:r>
            <a:r>
              <a:rPr lang="sv-SE" dirty="0"/>
              <a:t> </a:t>
            </a:r>
            <a:r>
              <a:rPr lang="sv-SE" dirty="0" err="1"/>
              <a:t>are</a:t>
            </a:r>
            <a:r>
              <a:rPr lang="sv-SE" dirty="0"/>
              <a:t>. </a:t>
            </a:r>
            <a:r>
              <a:rPr lang="sv-SE" dirty="0" err="1"/>
              <a:t>We</a:t>
            </a:r>
            <a:r>
              <a:rPr lang="sv-SE" dirty="0"/>
              <a:t> make a </a:t>
            </a:r>
            <a:r>
              <a:rPr lang="sv-SE" dirty="0" err="1"/>
              <a:t>distinction</a:t>
            </a:r>
            <a:r>
              <a:rPr lang="sv-SE" dirty="0"/>
              <a:t> </a:t>
            </a:r>
            <a:r>
              <a:rPr lang="sv-SE" dirty="0" err="1"/>
              <a:t>between</a:t>
            </a:r>
            <a:r>
              <a:rPr lang="sv-SE" dirty="0"/>
              <a:t> </a:t>
            </a:r>
            <a:r>
              <a:rPr lang="sv-SE" dirty="0" err="1"/>
              <a:t>direct</a:t>
            </a:r>
            <a:r>
              <a:rPr lang="sv-SE" dirty="0"/>
              <a:t> and </a:t>
            </a:r>
            <a:r>
              <a:rPr lang="sv-SE" dirty="0" err="1"/>
              <a:t>indirect</a:t>
            </a:r>
            <a:r>
              <a:rPr lang="sv-SE" dirty="0"/>
              <a:t> </a:t>
            </a:r>
            <a:r>
              <a:rPr lang="sv-SE" dirty="0" err="1"/>
              <a:t>stakeholders</a:t>
            </a:r>
            <a:r>
              <a:rPr lang="sv-SE" dirty="0"/>
              <a:t>, and the </a:t>
            </a:r>
            <a:r>
              <a:rPr lang="sv-SE" dirty="0" err="1"/>
              <a:t>method</a:t>
            </a:r>
            <a:r>
              <a:rPr lang="sv-SE" dirty="0"/>
              <a:t> </a:t>
            </a:r>
            <a:r>
              <a:rPr lang="sv-SE" dirty="0" err="1"/>
              <a:t>stakeholder</a:t>
            </a:r>
            <a:r>
              <a:rPr lang="sv-SE" dirty="0"/>
              <a:t> </a:t>
            </a:r>
            <a:r>
              <a:rPr lang="sv-SE" dirty="0" err="1"/>
              <a:t>mapping</a:t>
            </a:r>
            <a:r>
              <a:rPr lang="sv-SE" dirty="0"/>
              <a:t> </a:t>
            </a:r>
            <a:r>
              <a:rPr lang="sv-SE" dirty="0" err="1"/>
              <a:t>can</a:t>
            </a:r>
            <a:r>
              <a:rPr lang="sv-SE" dirty="0"/>
              <a:t> be </a:t>
            </a:r>
            <a:r>
              <a:rPr lang="sv-SE" dirty="0" err="1"/>
              <a:t>useful</a:t>
            </a:r>
            <a:r>
              <a:rPr lang="sv-SE" dirty="0"/>
              <a:t> (</a:t>
            </a:r>
            <a:r>
              <a:rPr lang="sv-SE" dirty="0" err="1"/>
              <a:t>further</a:t>
            </a:r>
            <a:r>
              <a:rPr lang="sv-SE" dirty="0"/>
              <a:t> </a:t>
            </a:r>
            <a:r>
              <a:rPr lang="sv-SE" dirty="0" err="1"/>
              <a:t>elaboration</a:t>
            </a:r>
            <a:r>
              <a:rPr lang="sv-SE" dirty="0"/>
              <a:t> in </a:t>
            </a:r>
            <a:r>
              <a:rPr lang="sv-SE" dirty="0" err="1"/>
              <a:t>next</a:t>
            </a:r>
            <a:r>
              <a:rPr lang="sv-SE" dirty="0"/>
              <a:t> </a:t>
            </a:r>
            <a:r>
              <a:rPr lang="sv-SE" dirty="0" err="1"/>
              <a:t>slide</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14</a:t>
            </a:fld>
            <a:endParaRPr lang="da-DK"/>
          </a:p>
        </p:txBody>
      </p:sp>
    </p:spTree>
    <p:extLst>
      <p:ext uri="{BB962C8B-B14F-4D97-AF65-F5344CB8AC3E}">
        <p14:creationId xmlns:p14="http://schemas.microsoft.com/office/powerpoint/2010/main" val="249848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Instructions</a:t>
            </a:r>
            <a:r>
              <a:rPr lang="sv-SE" dirty="0"/>
              <a:t> for </a:t>
            </a:r>
            <a:r>
              <a:rPr lang="sv-SE" dirty="0" err="1"/>
              <a:t>how</a:t>
            </a:r>
            <a:r>
              <a:rPr lang="sv-SE" dirty="0"/>
              <a:t> to make a simple </a:t>
            </a:r>
            <a:r>
              <a:rPr lang="sv-SE" dirty="0" err="1"/>
              <a:t>stakeholder</a:t>
            </a:r>
            <a:r>
              <a:rPr lang="sv-SE" dirty="0"/>
              <a:t> </a:t>
            </a:r>
            <a:r>
              <a:rPr lang="sv-SE" dirty="0" err="1"/>
              <a:t>mapping</a:t>
            </a:r>
            <a:r>
              <a:rPr lang="sv-SE" dirty="0"/>
              <a:t>.</a:t>
            </a:r>
            <a:endParaRPr lang="da-DK" dirty="0"/>
          </a:p>
        </p:txBody>
      </p:sp>
      <p:sp>
        <p:nvSpPr>
          <p:cNvPr id="4" name="Slide Number Placeholder 3"/>
          <p:cNvSpPr>
            <a:spLocks noGrp="1"/>
          </p:cNvSpPr>
          <p:nvPr>
            <p:ph type="sldNum" sz="quarter" idx="5"/>
          </p:nvPr>
        </p:nvSpPr>
        <p:spPr/>
        <p:txBody>
          <a:bodyPr/>
          <a:lstStyle/>
          <a:p>
            <a:fld id="{57B6723A-C654-4982-81DB-AB78F35095F2}" type="slidenum">
              <a:rPr lang="da-DK" smtClean="0"/>
              <a:t>15</a:t>
            </a:fld>
            <a:endParaRPr lang="da-DK"/>
          </a:p>
        </p:txBody>
      </p:sp>
    </p:spTree>
    <p:extLst>
      <p:ext uri="{BB962C8B-B14F-4D97-AF65-F5344CB8AC3E}">
        <p14:creationId xmlns:p14="http://schemas.microsoft.com/office/powerpoint/2010/main" val="12115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336018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142746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2069552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7814"/>
            <a:ext cx="10972800" cy="1139825"/>
          </a:xfrm>
        </p:spPr>
        <p:txBody>
          <a:bodyPr/>
          <a:lstStyle/>
          <a:p>
            <a:r>
              <a:rPr lang="sv-SE"/>
              <a:t>Klicka här för att ändra format</a:t>
            </a:r>
            <a:endParaRPr lang="en-US"/>
          </a:p>
        </p:txBody>
      </p:sp>
      <p:sp>
        <p:nvSpPr>
          <p:cNvPr id="3" name="Platshållare för text 2"/>
          <p:cNvSpPr>
            <a:spLocks noGrp="1"/>
          </p:cNvSpPr>
          <p:nvPr>
            <p:ph type="body" sz="half" idx="1"/>
          </p:nvPr>
        </p:nvSpPr>
        <p:spPr>
          <a:xfrm>
            <a:off x="609600" y="1600201"/>
            <a:ext cx="53848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6197600" y="1600201"/>
            <a:ext cx="5384800" cy="45307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noChangeArrowheads="1"/>
          </p:cNvSpPr>
          <p:nvPr>
            <p:ph type="dt" sz="half" idx="10"/>
          </p:nvPr>
        </p:nvSpPr>
        <p:spPr>
          <a:xfrm>
            <a:off x="8784167" y="6284913"/>
            <a:ext cx="2844800" cy="457200"/>
          </a:xfrm>
          <a:prstGeom prst="rect">
            <a:avLst/>
          </a:prstGeom>
          <a:ln/>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24417" y="6237288"/>
            <a:ext cx="2844800" cy="457200"/>
          </a:xfrm>
          <a:prstGeom prst="rect">
            <a:avLst/>
          </a:prstGeom>
          <a:ln/>
        </p:spPr>
        <p:txBody>
          <a:bodyPr/>
          <a:lstStyle>
            <a:lvl1pPr>
              <a:defRPr/>
            </a:lvl1pPr>
          </a:lstStyle>
          <a:p>
            <a:pPr>
              <a:defRPr/>
            </a:pPr>
            <a:fld id="{8AE4D92E-DE20-48A9-B97C-5B212033A064}" type="slidenum">
              <a:rPr lang="en-US" altLang="en-US"/>
              <a:pPr>
                <a:defRPr/>
              </a:pPr>
              <a:t>‹#›</a:t>
            </a:fld>
            <a:r>
              <a:rPr lang="en-US" altLang="en-US"/>
              <a:t>/53</a:t>
            </a:r>
          </a:p>
        </p:txBody>
      </p:sp>
    </p:spTree>
    <p:extLst>
      <p:ext uri="{BB962C8B-B14F-4D97-AF65-F5344CB8AC3E}">
        <p14:creationId xmlns:p14="http://schemas.microsoft.com/office/powerpoint/2010/main" val="146805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152544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1AB84C-8E79-4DDE-8E7E-527352906A6D}" type="datetimeFigureOut">
              <a:rPr lang="da-DK" smtClean="0"/>
              <a:t>19.06.2023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337152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8D1AB84C-8E79-4DDE-8E7E-527352906A6D}" type="datetimeFigureOut">
              <a:rPr lang="da-DK" smtClean="0"/>
              <a:t>19.06.2023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280327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8D1AB84C-8E79-4DDE-8E7E-527352906A6D}" type="datetimeFigureOut">
              <a:rPr lang="da-DK" smtClean="0"/>
              <a:t>19.06.2023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168428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8D1AB84C-8E79-4DDE-8E7E-527352906A6D}" type="datetimeFigureOut">
              <a:rPr lang="da-DK" smtClean="0"/>
              <a:t>19.06.2023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2150832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AB84C-8E79-4DDE-8E7E-527352906A6D}" type="datetimeFigureOut">
              <a:rPr lang="da-DK" smtClean="0"/>
              <a:t>19.06.2023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816967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1AB84C-8E79-4DDE-8E7E-527352906A6D}" type="datetimeFigureOut">
              <a:rPr lang="da-DK" smtClean="0"/>
              <a:t>19.06.2023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355834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1AB84C-8E79-4DDE-8E7E-527352906A6D}" type="datetimeFigureOut">
              <a:rPr lang="da-DK" smtClean="0"/>
              <a:t>19.06.2023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B661BBB-9A2F-4C6D-8D7C-92F1CE6DB5DE}" type="slidenum">
              <a:rPr lang="da-DK" smtClean="0"/>
              <a:t>‹#›</a:t>
            </a:fld>
            <a:endParaRPr lang="da-DK"/>
          </a:p>
        </p:txBody>
      </p:sp>
    </p:spTree>
    <p:extLst>
      <p:ext uri="{BB962C8B-B14F-4D97-AF65-F5344CB8AC3E}">
        <p14:creationId xmlns:p14="http://schemas.microsoft.com/office/powerpoint/2010/main" val="57873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AB84C-8E79-4DDE-8E7E-527352906A6D}" type="datetimeFigureOut">
              <a:rPr lang="da-DK" smtClean="0"/>
              <a:t>19.06.2023</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61BBB-9A2F-4C6D-8D7C-92F1CE6DB5DE}" type="slidenum">
              <a:rPr lang="da-DK" smtClean="0"/>
              <a:t>‹#›</a:t>
            </a:fld>
            <a:endParaRPr lang="da-DK"/>
          </a:p>
        </p:txBody>
      </p:sp>
    </p:spTree>
    <p:extLst>
      <p:ext uri="{BB962C8B-B14F-4D97-AF65-F5344CB8AC3E}">
        <p14:creationId xmlns:p14="http://schemas.microsoft.com/office/powerpoint/2010/main" val="1126528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dco.s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doi.org/10.1111/j.1083-6101.1997.tb00062.x"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edco.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8901"/>
          </a:solidFill>
        </p:spPr>
        <p:txBody>
          <a:bodyPr>
            <a:normAutofit fontScale="90000"/>
          </a:bodyPr>
          <a:lstStyle/>
          <a:p>
            <a:r>
              <a:rPr lang="da-DK" dirty="0">
                <a:solidFill>
                  <a:schemeClr val="bg1"/>
                </a:solidFill>
              </a:rPr>
              <a:t>User Research in </a:t>
            </a:r>
            <a:r>
              <a:rPr lang="da-DK" dirty="0" err="1">
                <a:solidFill>
                  <a:schemeClr val="bg1"/>
                </a:solidFill>
              </a:rPr>
              <a:t>Designing</a:t>
            </a:r>
            <a:r>
              <a:rPr lang="da-DK" dirty="0">
                <a:solidFill>
                  <a:schemeClr val="bg1"/>
                </a:solidFill>
              </a:rPr>
              <a:t> Technology for </a:t>
            </a:r>
            <a:r>
              <a:rPr lang="da-DK" dirty="0" err="1">
                <a:solidFill>
                  <a:schemeClr val="bg1"/>
                </a:solidFill>
              </a:rPr>
              <a:t>Collaborative</a:t>
            </a:r>
            <a:r>
              <a:rPr lang="da-DK" dirty="0">
                <a:solidFill>
                  <a:schemeClr val="bg1"/>
                </a:solidFill>
              </a:rPr>
              <a:t> </a:t>
            </a:r>
            <a:r>
              <a:rPr lang="da-DK" dirty="0" err="1">
                <a:solidFill>
                  <a:schemeClr val="bg1"/>
                </a:solidFill>
              </a:rPr>
              <a:t>Interaction</a:t>
            </a:r>
            <a:endParaRPr lang="da-DK" dirty="0">
              <a:solidFill>
                <a:schemeClr val="bg1"/>
              </a:solidFill>
              <a:cs typeface="Calibri Light"/>
            </a:endParaRPr>
          </a:p>
        </p:txBody>
      </p:sp>
      <p:pic>
        <p:nvPicPr>
          <p:cNvPr id="4" name="Picture 4" descr="A picture containing logo&#10;&#10;Description automatically generated">
            <a:extLst>
              <a:ext uri="{FF2B5EF4-FFF2-40B4-BE49-F238E27FC236}">
                <a16:creationId xmlns:a16="http://schemas.microsoft.com/office/drawing/2014/main" id="{F77C5DA0-524D-49A5-A605-BADAE332393B}"/>
              </a:ext>
            </a:extLst>
          </p:cNvPr>
          <p:cNvPicPr>
            <a:picLocks noChangeAspect="1"/>
          </p:cNvPicPr>
          <p:nvPr/>
        </p:nvPicPr>
        <p:blipFill>
          <a:blip r:embed="rId2"/>
          <a:stretch>
            <a:fillRect/>
          </a:stretch>
        </p:blipFill>
        <p:spPr>
          <a:xfrm>
            <a:off x="4724400" y="4136366"/>
            <a:ext cx="2743200" cy="914400"/>
          </a:xfrm>
          <a:prstGeom prst="rect">
            <a:avLst/>
          </a:prstGeom>
        </p:spPr>
      </p:pic>
      <p:sp>
        <p:nvSpPr>
          <p:cNvPr id="3" name="TextBox 2">
            <a:extLst>
              <a:ext uri="{FF2B5EF4-FFF2-40B4-BE49-F238E27FC236}">
                <a16:creationId xmlns:a16="http://schemas.microsoft.com/office/drawing/2014/main" id="{B64B5E13-0238-9386-073A-A156E078F147}"/>
              </a:ext>
            </a:extLst>
          </p:cNvPr>
          <p:cNvSpPr txBox="1"/>
          <p:nvPr/>
        </p:nvSpPr>
        <p:spPr>
          <a:xfrm>
            <a:off x="1523999" y="5805479"/>
            <a:ext cx="6095114" cy="369332"/>
          </a:xfrm>
          <a:prstGeom prst="rect">
            <a:avLst/>
          </a:prstGeom>
          <a:noFill/>
        </p:spPr>
        <p:txBody>
          <a:bodyPr wrap="square">
            <a:spAutoFit/>
          </a:bodyPr>
          <a:lstStyle/>
          <a:p>
            <a:r>
              <a:rPr lang="en-GB" dirty="0">
                <a:hlinkClick r:id="rId3"/>
              </a:rPr>
              <a:t>https://tedco.se/</a:t>
            </a:r>
            <a:r>
              <a:rPr lang="en-GB" dirty="0"/>
              <a:t> </a:t>
            </a:r>
          </a:p>
        </p:txBody>
      </p:sp>
      <p:pic>
        <p:nvPicPr>
          <p:cNvPr id="5" name="Picture 4">
            <a:extLst>
              <a:ext uri="{FF2B5EF4-FFF2-40B4-BE49-F238E27FC236}">
                <a16:creationId xmlns:a16="http://schemas.microsoft.com/office/drawing/2014/main" id="{6848EDAA-CAC1-6BAA-8AE9-B5CBB538F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268" y="5524776"/>
            <a:ext cx="3241158" cy="93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6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6B6E-42D5-47C4-ADF4-CF364D7EC144}"/>
              </a:ext>
            </a:extLst>
          </p:cNvPr>
          <p:cNvSpPr>
            <a:spLocks noGrp="1"/>
          </p:cNvSpPr>
          <p:nvPr>
            <p:ph type="title"/>
          </p:nvPr>
        </p:nvSpPr>
        <p:spPr/>
        <p:txBody>
          <a:bodyPr/>
          <a:lstStyle/>
          <a:p>
            <a:r>
              <a:rPr lang="en-US" dirty="0">
                <a:cs typeface="Calibri Light"/>
              </a:rPr>
              <a:t>Who is the user?</a:t>
            </a:r>
            <a:endParaRPr lang="en-US" dirty="0"/>
          </a:p>
        </p:txBody>
      </p:sp>
      <p:sp>
        <p:nvSpPr>
          <p:cNvPr id="3" name="Content Placeholder 2">
            <a:extLst>
              <a:ext uri="{FF2B5EF4-FFF2-40B4-BE49-F238E27FC236}">
                <a16:creationId xmlns:a16="http://schemas.microsoft.com/office/drawing/2014/main" id="{692372BC-8A5A-6833-3159-D200F542961F}"/>
              </a:ext>
            </a:extLst>
          </p:cNvPr>
          <p:cNvSpPr>
            <a:spLocks noGrp="1"/>
          </p:cNvSpPr>
          <p:nvPr>
            <p:ph idx="1"/>
          </p:nvPr>
        </p:nvSpPr>
        <p:spPr/>
        <p:txBody>
          <a:bodyPr vert="horz" lIns="91440" tIns="45720" rIns="91440" bIns="45720" rtlCol="0" anchor="t">
            <a:normAutofit/>
          </a:bodyPr>
          <a:lstStyle/>
          <a:p>
            <a:r>
              <a:rPr lang="en-US" sz="2000" dirty="0">
                <a:ea typeface="+mn-lt"/>
                <a:cs typeface="+mn-lt"/>
              </a:rPr>
              <a:t>Collaborative interaction can involve </a:t>
            </a:r>
          </a:p>
          <a:p>
            <a:pPr lvl="1"/>
            <a:r>
              <a:rPr lang="en-US" sz="2000" dirty="0">
                <a:ea typeface="+mn-lt"/>
                <a:cs typeface="+mn-lt"/>
              </a:rPr>
              <a:t>a few individuals, a pair, a group or groups of groups, </a:t>
            </a:r>
          </a:p>
          <a:p>
            <a:pPr lvl="1"/>
            <a:r>
              <a:rPr lang="en-US" sz="2000" dirty="0">
                <a:ea typeface="+mn-lt"/>
                <a:cs typeface="+mn-lt"/>
              </a:rPr>
              <a:t>it can be within or between organizations, </a:t>
            </a:r>
          </a:p>
          <a:p>
            <a:pPr lvl="1"/>
            <a:r>
              <a:rPr lang="en-US" sz="2000" dirty="0">
                <a:ea typeface="+mn-lt"/>
                <a:cs typeface="+mn-lt"/>
              </a:rPr>
              <a:t>it can involve an online community that spans the globe. </a:t>
            </a:r>
          </a:p>
          <a:p>
            <a:endParaRPr lang="en-US" sz="2000" dirty="0">
              <a:ea typeface="+mn-lt"/>
              <a:cs typeface="+mn-lt"/>
            </a:endParaRPr>
          </a:p>
          <a:p>
            <a:r>
              <a:rPr lang="en-US" sz="2000" dirty="0">
                <a:ea typeface="+mn-lt"/>
                <a:cs typeface="+mn-lt"/>
              </a:rPr>
              <a:t>What are the distinctions from dyads to globe-spanning communities?</a:t>
            </a:r>
            <a:endParaRPr lang="en-US" sz="2000" dirty="0"/>
          </a:p>
        </p:txBody>
      </p:sp>
      <p:sp>
        <p:nvSpPr>
          <p:cNvPr id="4" name="Title 1">
            <a:extLst>
              <a:ext uri="{FF2B5EF4-FFF2-40B4-BE49-F238E27FC236}">
                <a16:creationId xmlns:a16="http://schemas.microsoft.com/office/drawing/2014/main" id="{15B17D5A-4796-4E61-840B-8DD29CF08EE4}"/>
              </a:ext>
            </a:extLst>
          </p:cNvPr>
          <p:cNvSpPr txBox="1">
            <a:spLocks/>
          </p:cNvSpPr>
          <p:nvPr/>
        </p:nvSpPr>
        <p:spPr>
          <a:xfrm>
            <a:off x="838200" y="302063"/>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err="1">
                <a:solidFill>
                  <a:schemeClr val="bg1"/>
                </a:solidFill>
              </a:rPr>
              <a:t>Who</a:t>
            </a:r>
            <a:r>
              <a:rPr lang="da-DK" dirty="0">
                <a:solidFill>
                  <a:schemeClr val="bg1"/>
                </a:solidFill>
              </a:rPr>
              <a:t> is the user?</a:t>
            </a:r>
          </a:p>
        </p:txBody>
      </p:sp>
    </p:spTree>
    <p:extLst>
      <p:ext uri="{BB962C8B-B14F-4D97-AF65-F5344CB8AC3E}">
        <p14:creationId xmlns:p14="http://schemas.microsoft.com/office/powerpoint/2010/main" val="372957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063"/>
            <a:ext cx="10515600" cy="1325563"/>
          </a:xfrm>
        </p:spPr>
        <p:txBody>
          <a:bodyPr/>
          <a:lstStyle/>
          <a:p>
            <a:r>
              <a:rPr lang="da-DK" dirty="0" err="1"/>
              <a:t>Who</a:t>
            </a:r>
            <a:r>
              <a:rPr lang="da-DK" dirty="0"/>
              <a:t> is the user? </a:t>
            </a:r>
            <a:br>
              <a:rPr lang="da-DK" dirty="0">
                <a:cs typeface="Calibri Light"/>
              </a:rPr>
            </a:br>
            <a:r>
              <a:rPr lang="da-DK" dirty="0"/>
              <a:t>Group</a:t>
            </a:r>
          </a:p>
        </p:txBody>
      </p:sp>
      <p:sp>
        <p:nvSpPr>
          <p:cNvPr id="3" name="Content Placeholder 2"/>
          <p:cNvSpPr>
            <a:spLocks noGrp="1"/>
          </p:cNvSpPr>
          <p:nvPr>
            <p:ph sz="half" idx="1"/>
          </p:nvPr>
        </p:nvSpPr>
        <p:spPr/>
        <p:txBody>
          <a:bodyPr vert="horz" lIns="91440" tIns="45720" rIns="91440" bIns="45720" rtlCol="0" anchor="t">
            <a:normAutofit fontScale="77500" lnSpcReduction="20000"/>
          </a:bodyPr>
          <a:lstStyle/>
          <a:p>
            <a:pPr marL="0" indent="0">
              <a:buNone/>
            </a:pPr>
            <a:r>
              <a:rPr lang="en-US" sz="2600" dirty="0"/>
              <a:t>Generally, a group is defined as a relatively closed and fixed ensemble of people sharing the same ‘goal’ and communication. </a:t>
            </a:r>
          </a:p>
          <a:p>
            <a:endParaRPr lang="en-US" dirty="0"/>
          </a:p>
          <a:p>
            <a:pPr lvl="1"/>
            <a:endParaRPr lang="en-US" dirty="0"/>
          </a:p>
          <a:p>
            <a:pPr marL="457200" lvl="1" indent="0">
              <a:buNone/>
            </a:pPr>
            <a:endParaRPr lang="da-DK" dirty="0"/>
          </a:p>
        </p:txBody>
      </p:sp>
      <p:sp>
        <p:nvSpPr>
          <p:cNvPr id="4" name="Content Placeholder 3">
            <a:extLst>
              <a:ext uri="{FF2B5EF4-FFF2-40B4-BE49-F238E27FC236}">
                <a16:creationId xmlns:a16="http://schemas.microsoft.com/office/drawing/2014/main" id="{1557DD3E-D131-4267-BDFF-60F69F49F6BD}"/>
              </a:ext>
            </a:extLst>
          </p:cNvPr>
          <p:cNvSpPr>
            <a:spLocks noGrp="1"/>
          </p:cNvSpPr>
          <p:nvPr>
            <p:ph sz="half" idx="2"/>
          </p:nvPr>
        </p:nvSpPr>
        <p:spPr>
          <a:xfrm>
            <a:off x="6172200" y="1825625"/>
            <a:ext cx="5181600" cy="4276595"/>
          </a:xfrm>
        </p:spPr>
        <p:txBody>
          <a:bodyPr>
            <a:normAutofit fontScale="77500" lnSpcReduction="2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t>However…</a:t>
            </a:r>
          </a:p>
          <a:p>
            <a:pPr lvl="1"/>
            <a:r>
              <a:rPr lang="en-US" dirty="0"/>
              <a:t>The term ‘group’ is blurred and often used for any social interaction. </a:t>
            </a:r>
          </a:p>
          <a:p>
            <a:pPr lvl="2"/>
            <a:r>
              <a:rPr lang="en-US" dirty="0"/>
              <a:t>Johansen (1988) mentions “teams, projects, meetings, committees, task forces” etc. as examples of “groups”.</a:t>
            </a:r>
          </a:p>
          <a:p>
            <a:pPr lvl="2"/>
            <a:r>
              <a:rPr lang="en-US" dirty="0" err="1"/>
              <a:t>Bahrdt</a:t>
            </a:r>
            <a:r>
              <a:rPr lang="en-US" dirty="0"/>
              <a:t> (1984): use the term ‘group’ if its members perceive themselves as a “we”. </a:t>
            </a:r>
          </a:p>
          <a:p>
            <a:pPr marL="914400" lvl="2" indent="0">
              <a:buNone/>
            </a:pPr>
            <a:endParaRPr lang="en-US" dirty="0"/>
          </a:p>
          <a:p>
            <a:pPr lvl="1"/>
            <a:r>
              <a:rPr lang="en-US" dirty="0"/>
              <a:t>The notion of a shared goal is murky and dubious. </a:t>
            </a:r>
          </a:p>
          <a:p>
            <a:pPr lvl="2"/>
            <a:r>
              <a:rPr lang="en-US" dirty="0"/>
              <a:t>Decision making in a group involves the interaction of multiple goals of different scope and nature (Bannon, 1989)</a:t>
            </a:r>
          </a:p>
          <a:p>
            <a:endParaRPr lang="da-DK" dirty="0"/>
          </a:p>
        </p:txBody>
      </p:sp>
      <p:sp>
        <p:nvSpPr>
          <p:cNvPr id="5" name="Title 1">
            <a:extLst>
              <a:ext uri="{FF2B5EF4-FFF2-40B4-BE49-F238E27FC236}">
                <a16:creationId xmlns:a16="http://schemas.microsoft.com/office/drawing/2014/main" id="{06E0F3ED-B863-9DC2-2A27-ACA273511D98}"/>
              </a:ext>
            </a:extLst>
          </p:cNvPr>
          <p:cNvSpPr txBox="1">
            <a:spLocks/>
          </p:cNvSpPr>
          <p:nvPr/>
        </p:nvSpPr>
        <p:spPr>
          <a:xfrm>
            <a:off x="838200" y="301098"/>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err="1">
                <a:solidFill>
                  <a:schemeClr val="bg1"/>
                </a:solidFill>
              </a:rPr>
              <a:t>Who</a:t>
            </a:r>
            <a:r>
              <a:rPr lang="da-DK" dirty="0">
                <a:solidFill>
                  <a:schemeClr val="bg1"/>
                </a:solidFill>
              </a:rPr>
              <a:t> is the user? Group</a:t>
            </a:r>
          </a:p>
        </p:txBody>
      </p:sp>
    </p:spTree>
    <p:extLst>
      <p:ext uri="{BB962C8B-B14F-4D97-AF65-F5344CB8AC3E}">
        <p14:creationId xmlns:p14="http://schemas.microsoft.com/office/powerpoint/2010/main" val="92753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62500" lnSpcReduction="20000"/>
          </a:bodyPr>
          <a:lstStyle/>
          <a:p>
            <a:r>
              <a:rPr lang="en-US" dirty="0"/>
              <a:t>The group members are individuals </a:t>
            </a:r>
          </a:p>
          <a:p>
            <a:pPr lvl="1"/>
            <a:r>
              <a:rPr lang="en-US" dirty="0"/>
              <a:t>with a personal background (experience, training, educational, motivation, skills) </a:t>
            </a:r>
          </a:p>
          <a:p>
            <a:pPr lvl="1"/>
            <a:r>
              <a:rPr lang="en-US" dirty="0"/>
              <a:t>and attitude towards technology, satisfaction, knowledge, values, and personality.</a:t>
            </a:r>
          </a:p>
          <a:p>
            <a:endParaRPr lang="en-US" dirty="0"/>
          </a:p>
          <a:p>
            <a:r>
              <a:rPr lang="en-US" dirty="0"/>
              <a:t>Groups are not stable, they can be formed spontaneously in response to the situation. </a:t>
            </a:r>
          </a:p>
          <a:p>
            <a:pPr lvl="1"/>
            <a:r>
              <a:rPr lang="en-US" dirty="0"/>
              <a:t>In a hospital, a group (“task force”) is formed ad hoc to deal with an emergency situation. </a:t>
            </a:r>
          </a:p>
          <a:p>
            <a:pPr lvl="1"/>
            <a:r>
              <a:rPr lang="en-US" dirty="0"/>
              <a:t>Project teams - groups with a quasi-permanent character. </a:t>
            </a:r>
          </a:p>
          <a:p>
            <a:pPr lvl="1"/>
            <a:r>
              <a:rPr lang="en-US" dirty="0">
                <a:cs typeface="Calibri"/>
              </a:rPr>
              <a:t>A group of friends</a:t>
            </a:r>
          </a:p>
          <a:p>
            <a:pPr lvl="1"/>
            <a:r>
              <a:rPr lang="en-US" dirty="0"/>
              <a:t>Researchers who cooperate at “arm’s length”, without direct communication and without necessarily knowing each other</a:t>
            </a:r>
            <a:endParaRPr lang="en-US" dirty="0">
              <a:cs typeface="Calibri"/>
            </a:endParaRPr>
          </a:p>
          <a:p>
            <a:pPr lvl="1"/>
            <a:endParaRPr lang="en-US" dirty="0">
              <a:cs typeface="Calibri"/>
            </a:endParaRPr>
          </a:p>
          <a:p>
            <a:pPr marL="0" indent="0">
              <a:buNone/>
            </a:pPr>
            <a:endParaRPr lang="en-US" dirty="0">
              <a:cs typeface="Calibri"/>
            </a:endParaRPr>
          </a:p>
          <a:p>
            <a:pPr marL="0" indent="0">
              <a:buNone/>
            </a:pPr>
            <a:r>
              <a:rPr lang="en-US" dirty="0">
                <a:cs typeface="Calibri"/>
              </a:rPr>
              <a:t>Summary: </a:t>
            </a:r>
          </a:p>
          <a:p>
            <a:r>
              <a:rPr lang="en-US" dirty="0">
                <a:cs typeface="Calibri"/>
              </a:rPr>
              <a:t>Users of collaborative technologies are individuals with various backgrounds who identifies with one or more persons as ‘we’, and who may or may not share common goals</a:t>
            </a:r>
          </a:p>
          <a:p>
            <a:r>
              <a:rPr lang="en-US" dirty="0">
                <a:cs typeface="Calibri"/>
              </a:rPr>
              <a:t>We need to understand the individuals, their relations and artefacts, and the networks and ecologies surrounding them.</a:t>
            </a:r>
          </a:p>
        </p:txBody>
      </p:sp>
      <p:sp>
        <p:nvSpPr>
          <p:cNvPr id="6" name="Title 1">
            <a:extLst>
              <a:ext uri="{FF2B5EF4-FFF2-40B4-BE49-F238E27FC236}">
                <a16:creationId xmlns:a16="http://schemas.microsoft.com/office/drawing/2014/main" id="{0E80ED50-0E00-9E5A-FE1F-9D88166CD57B}"/>
              </a:ext>
            </a:extLst>
          </p:cNvPr>
          <p:cNvSpPr txBox="1">
            <a:spLocks/>
          </p:cNvSpPr>
          <p:nvPr/>
        </p:nvSpPr>
        <p:spPr>
          <a:xfrm>
            <a:off x="838200" y="379928"/>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err="1">
                <a:solidFill>
                  <a:schemeClr val="bg1"/>
                </a:solidFill>
              </a:rPr>
              <a:t>Who</a:t>
            </a:r>
            <a:r>
              <a:rPr lang="da-DK" dirty="0">
                <a:solidFill>
                  <a:schemeClr val="bg1"/>
                </a:solidFill>
              </a:rPr>
              <a:t> is the user? </a:t>
            </a:r>
            <a:r>
              <a:rPr lang="da-DK" dirty="0" err="1">
                <a:solidFill>
                  <a:schemeClr val="bg1"/>
                </a:solidFill>
              </a:rPr>
              <a:t>Individuals</a:t>
            </a:r>
            <a:r>
              <a:rPr lang="da-DK" dirty="0">
                <a:solidFill>
                  <a:schemeClr val="bg1"/>
                </a:solidFill>
              </a:rPr>
              <a:t> in Group</a:t>
            </a:r>
          </a:p>
        </p:txBody>
      </p:sp>
    </p:spTree>
    <p:extLst>
      <p:ext uri="{BB962C8B-B14F-4D97-AF65-F5344CB8AC3E}">
        <p14:creationId xmlns:p14="http://schemas.microsoft.com/office/powerpoint/2010/main" val="30261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pPr marL="0" indent="0">
              <a:buNone/>
            </a:pPr>
            <a:r>
              <a:rPr lang="en-GB" sz="1800" dirty="0">
                <a:ea typeface="+mn-lt"/>
                <a:cs typeface="+mn-lt"/>
              </a:rPr>
              <a:t>People in a group are so diverse, need to find unifying factors other than e.g., age or disease.</a:t>
            </a:r>
            <a:endParaRPr lang="en-US" dirty="0"/>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marL="0" indent="0">
              <a:buNone/>
            </a:pPr>
            <a:endParaRPr lang="en-GB" sz="1800" dirty="0">
              <a:cs typeface="Calibri"/>
            </a:endParaRPr>
          </a:p>
          <a:p>
            <a:pPr lvl="2"/>
            <a:endParaRPr lang="en-US" sz="1200" dirty="0">
              <a:cs typeface="Calibri" panose="020F0502020204030204"/>
            </a:endParaRPr>
          </a:p>
          <a:p>
            <a:pPr lvl="2"/>
            <a:endParaRPr lang="en-US" sz="1200" dirty="0">
              <a:cs typeface="Calibri" panose="020F0502020204030204"/>
            </a:endParaRPr>
          </a:p>
          <a:p>
            <a:pPr lvl="2"/>
            <a:endParaRPr lang="en-US" sz="1200" dirty="0">
              <a:cs typeface="Calibri" panose="020F0502020204030204"/>
            </a:endParaRPr>
          </a:p>
          <a:p>
            <a:pPr lvl="2"/>
            <a:endParaRPr lang="en-US" sz="1200" dirty="0">
              <a:cs typeface="Calibri" panose="020F0502020204030204"/>
            </a:endParaRPr>
          </a:p>
          <a:p>
            <a:pPr lvl="2"/>
            <a:endParaRPr lang="en-US" sz="1200" dirty="0">
              <a:cs typeface="Calibri" panose="020F0502020204030204"/>
            </a:endParaRPr>
          </a:p>
          <a:p>
            <a:pPr lvl="3"/>
            <a:endParaRPr lang="en-US" sz="800" dirty="0">
              <a:cs typeface="Calibri" panose="020F0502020204030204"/>
            </a:endParaRPr>
          </a:p>
          <a:p>
            <a:pPr lvl="3"/>
            <a:endParaRPr lang="en-US" sz="800" dirty="0">
              <a:cs typeface="Calibri" panose="020F0502020204030204"/>
            </a:endParaRPr>
          </a:p>
          <a:p>
            <a:pPr lvl="3"/>
            <a:endParaRPr lang="en-US" sz="800" dirty="0">
              <a:cs typeface="Calibri" panose="020F0502020204030204"/>
            </a:endParaRPr>
          </a:p>
          <a:p>
            <a:pPr lvl="2"/>
            <a:endParaRPr lang="sv-SE" sz="1200" dirty="0">
              <a:cs typeface="Calibri" panose="020F0502020204030204"/>
            </a:endParaRPr>
          </a:p>
        </p:txBody>
      </p:sp>
      <p:sp>
        <p:nvSpPr>
          <p:cNvPr id="6" name="Content Placeholder 2"/>
          <p:cNvSpPr txBox="1">
            <a:spLocks/>
          </p:cNvSpPr>
          <p:nvPr/>
        </p:nvSpPr>
        <p:spPr>
          <a:xfrm>
            <a:off x="798968" y="2505523"/>
            <a:ext cx="6507611" cy="364442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p>
          <a:p>
            <a:pPr marL="0" indent="0">
              <a:buNone/>
            </a:pPr>
            <a:r>
              <a:rPr lang="en-GB" sz="2000" b="1" dirty="0"/>
              <a:t>Communities of practice</a:t>
            </a:r>
            <a:endParaRPr lang="en-GB" sz="2000" dirty="0"/>
          </a:p>
          <a:p>
            <a:pPr marL="0" indent="0" algn="ctr">
              <a:buNone/>
            </a:pPr>
            <a:r>
              <a:rPr lang="en-GB" sz="1600" dirty="0"/>
              <a:t>“a group whose members regularly engage in sharing and learning, based on their </a:t>
            </a:r>
            <a:r>
              <a:rPr lang="en-GB" sz="1600" b="1" dirty="0"/>
              <a:t>common interests</a:t>
            </a:r>
            <a:r>
              <a:rPr lang="en-GB" sz="1600" dirty="0"/>
              <a:t>. One might think of a community of practice as a group of people playing in a field defined by the domain of </a:t>
            </a:r>
            <a:r>
              <a:rPr lang="en-GB" sz="1600" b="1" dirty="0"/>
              <a:t>skills and techniques </a:t>
            </a:r>
            <a:r>
              <a:rPr lang="en-GB" sz="1600" dirty="0"/>
              <a:t>over which the members of the group interact. Being in the field provides members with a sense of identity – both in the individual sense and in a contextual sense, that is, how the individual relates to the community as a whole” </a:t>
            </a:r>
            <a:endParaRPr lang="en-GB" sz="1600" dirty="0">
              <a:cs typeface="Calibri"/>
            </a:endParaRPr>
          </a:p>
          <a:p>
            <a:pPr marL="0" indent="0" algn="r">
              <a:buFont typeface="Arial" panose="020B0604020202020204" pitchFamily="34" charset="0"/>
              <a:buNone/>
            </a:pPr>
            <a:endParaRPr lang="en-GB" sz="1400" dirty="0"/>
          </a:p>
          <a:p>
            <a:pPr marL="0" indent="0" algn="r">
              <a:buNone/>
            </a:pPr>
            <a:r>
              <a:rPr lang="en-GB" sz="1200" dirty="0"/>
              <a:t>(</a:t>
            </a:r>
            <a:r>
              <a:rPr lang="en-US" sz="1200" dirty="0"/>
              <a:t>Lesser, E. L. and Storck, J. Communities of Practice and Organizational Performance. IBM Systems Journal, Vol.40, No. 4 (2001). </a:t>
            </a:r>
            <a:endParaRPr lang="sv-SE" sz="1200" dirty="0"/>
          </a:p>
        </p:txBody>
      </p:sp>
      <p:pic>
        <p:nvPicPr>
          <p:cNvPr id="8" name="Picture 7">
            <a:extLst>
              <a:ext uri="{FF2B5EF4-FFF2-40B4-BE49-F238E27FC236}">
                <a16:creationId xmlns:a16="http://schemas.microsoft.com/office/drawing/2014/main" id="{5A3B7AB3-9B37-45C6-9C28-DAA93A688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958" y="3119049"/>
            <a:ext cx="3216166" cy="3216166"/>
          </a:xfrm>
          <a:prstGeom prst="rect">
            <a:avLst/>
          </a:prstGeom>
        </p:spPr>
      </p:pic>
      <p:sp>
        <p:nvSpPr>
          <p:cNvPr id="10" name="TextBox 9">
            <a:extLst>
              <a:ext uri="{FF2B5EF4-FFF2-40B4-BE49-F238E27FC236}">
                <a16:creationId xmlns:a16="http://schemas.microsoft.com/office/drawing/2014/main" id="{8623709D-22CB-4397-A95D-C776DF7B4D97}"/>
              </a:ext>
            </a:extLst>
          </p:cNvPr>
          <p:cNvSpPr txBox="1"/>
          <p:nvPr/>
        </p:nvSpPr>
        <p:spPr>
          <a:xfrm>
            <a:off x="9506609" y="6492875"/>
            <a:ext cx="2078421" cy="276999"/>
          </a:xfrm>
          <a:prstGeom prst="rect">
            <a:avLst/>
          </a:prstGeom>
          <a:noFill/>
        </p:spPr>
        <p:txBody>
          <a:bodyPr wrap="square" rtlCol="0">
            <a:spAutoFit/>
          </a:bodyPr>
          <a:lstStyle/>
          <a:p>
            <a:r>
              <a:rPr lang="sv-SE" sz="1200" dirty="0" err="1"/>
              <a:t>Figure</a:t>
            </a:r>
            <a:r>
              <a:rPr lang="sv-SE" sz="1200" dirty="0"/>
              <a:t> </a:t>
            </a:r>
            <a:r>
              <a:rPr lang="sv-SE" sz="1200" dirty="0" err="1"/>
              <a:t>generated</a:t>
            </a:r>
            <a:r>
              <a:rPr lang="sv-SE" sz="1200" dirty="0"/>
              <a:t> by DALL-E</a:t>
            </a:r>
            <a:endParaRPr lang="da-DK" sz="1200" dirty="0"/>
          </a:p>
        </p:txBody>
      </p:sp>
      <p:sp>
        <p:nvSpPr>
          <p:cNvPr id="7" name="Title 1">
            <a:extLst>
              <a:ext uri="{FF2B5EF4-FFF2-40B4-BE49-F238E27FC236}">
                <a16:creationId xmlns:a16="http://schemas.microsoft.com/office/drawing/2014/main" id="{CA2E8039-F686-4740-9FB3-72F0ED2CF1CA}"/>
              </a:ext>
            </a:extLst>
          </p:cNvPr>
          <p:cNvSpPr txBox="1">
            <a:spLocks/>
          </p:cNvSpPr>
          <p:nvPr/>
        </p:nvSpPr>
        <p:spPr>
          <a:xfrm>
            <a:off x="838200" y="301098"/>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err="1">
                <a:solidFill>
                  <a:schemeClr val="bg1"/>
                </a:solidFill>
              </a:rPr>
              <a:t>Who</a:t>
            </a:r>
            <a:r>
              <a:rPr lang="da-DK" dirty="0">
                <a:solidFill>
                  <a:schemeClr val="bg1"/>
                </a:solidFill>
              </a:rPr>
              <a:t> is the user? Communities of practice</a:t>
            </a:r>
          </a:p>
        </p:txBody>
      </p:sp>
    </p:spTree>
    <p:extLst>
      <p:ext uri="{BB962C8B-B14F-4D97-AF65-F5344CB8AC3E}">
        <p14:creationId xmlns:p14="http://schemas.microsoft.com/office/powerpoint/2010/main" val="12063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475ABA-90E5-4B26-A160-40536BAFAF49}"/>
              </a:ext>
            </a:extLst>
          </p:cNvPr>
          <p:cNvSpPr>
            <a:spLocks noGrp="1"/>
          </p:cNvSpPr>
          <p:nvPr>
            <p:ph sz="half" idx="1"/>
          </p:nvPr>
        </p:nvSpPr>
        <p:spPr/>
        <p:txBody>
          <a:bodyPr vert="horz" lIns="91440" tIns="45720" rIns="91440" bIns="45720" rtlCol="0" anchor="t">
            <a:normAutofit fontScale="70000" lnSpcReduction="20000"/>
          </a:bodyPr>
          <a:lstStyle/>
          <a:p>
            <a:r>
              <a:rPr lang="en-US" dirty="0">
                <a:ea typeface="+mn-lt"/>
                <a:cs typeface="+mn-lt"/>
              </a:rPr>
              <a:t>Designing technologies for collaborative interaction poses </a:t>
            </a:r>
            <a:r>
              <a:rPr lang="en-US" b="1" dirty="0">
                <a:ea typeface="+mn-lt"/>
                <a:cs typeface="+mn-lt"/>
              </a:rPr>
              <a:t>complex challenges</a:t>
            </a:r>
            <a:r>
              <a:rPr lang="en-US" dirty="0">
                <a:ea typeface="+mn-lt"/>
                <a:cs typeface="+mn-lt"/>
              </a:rPr>
              <a:t>, which require a </a:t>
            </a:r>
            <a:r>
              <a:rPr lang="en-US" b="1" dirty="0">
                <a:ea typeface="+mn-lt"/>
                <a:cs typeface="+mn-lt"/>
              </a:rPr>
              <a:t>multi-stakeholder approach</a:t>
            </a:r>
            <a:r>
              <a:rPr lang="en-US" dirty="0">
                <a:ea typeface="+mn-lt"/>
                <a:cs typeface="+mn-lt"/>
              </a:rPr>
              <a:t>. </a:t>
            </a:r>
            <a:endParaRPr lang="en-US" dirty="0">
              <a:cs typeface="Calibri" panose="020F0502020204030204"/>
            </a:endParaRPr>
          </a:p>
          <a:p>
            <a:pPr lvl="1"/>
            <a:r>
              <a:rPr lang="en-US" dirty="0">
                <a:ea typeface="+mn-lt"/>
                <a:cs typeface="+mn-lt"/>
              </a:rPr>
              <a:t>Designers should be aware of and understand all the direct and indirect stakeholders. </a:t>
            </a:r>
          </a:p>
          <a:p>
            <a:pPr lvl="1"/>
            <a:r>
              <a:rPr lang="en-US" dirty="0">
                <a:ea typeface="+mn-lt"/>
                <a:cs typeface="+mn-lt"/>
              </a:rPr>
              <a:t>Designers require competences to explore the broader perspective on people and the societal context in which products, systems, or services will be integrated.</a:t>
            </a:r>
            <a:endParaRPr lang="en-US" dirty="0"/>
          </a:p>
          <a:p>
            <a:pPr marL="0" indent="0">
              <a:buNone/>
            </a:pPr>
            <a:endParaRPr lang="en-US" dirty="0">
              <a:cs typeface="Calibri"/>
            </a:endParaRPr>
          </a:p>
          <a:p>
            <a:r>
              <a:rPr lang="en-US" dirty="0">
                <a:ea typeface="+mn-lt"/>
                <a:cs typeface="+mn-lt"/>
              </a:rPr>
              <a:t>In case designers lack these competencies:</a:t>
            </a:r>
          </a:p>
          <a:p>
            <a:pPr lvl="1"/>
            <a:r>
              <a:rPr lang="en-US" dirty="0">
                <a:ea typeface="+mn-lt"/>
                <a:cs typeface="+mn-lt"/>
              </a:rPr>
              <a:t>cause unforeseen consequences, e.g. excluding specific user groups</a:t>
            </a:r>
            <a:endParaRPr lang="en-US" dirty="0"/>
          </a:p>
          <a:p>
            <a:pPr lvl="1"/>
            <a:r>
              <a:rPr lang="en-US" dirty="0">
                <a:ea typeface="+mn-lt"/>
                <a:cs typeface="+mn-lt"/>
              </a:rPr>
              <a:t>design solution will be experienced as naïve</a:t>
            </a:r>
          </a:p>
          <a:p>
            <a:pPr lvl="1"/>
            <a:r>
              <a:rPr lang="en-US" dirty="0">
                <a:ea typeface="+mn-lt"/>
                <a:cs typeface="+mn-lt"/>
              </a:rPr>
              <a:t>design will never end up in practice</a:t>
            </a:r>
            <a:endParaRPr lang="en-US" dirty="0"/>
          </a:p>
        </p:txBody>
      </p:sp>
      <p:sp>
        <p:nvSpPr>
          <p:cNvPr id="5" name="Content Placeholder 4">
            <a:extLst>
              <a:ext uri="{FF2B5EF4-FFF2-40B4-BE49-F238E27FC236}">
                <a16:creationId xmlns:a16="http://schemas.microsoft.com/office/drawing/2014/main" id="{E109E69D-F97F-49FF-8590-7EEA3AEE3374}"/>
              </a:ext>
            </a:extLst>
          </p:cNvPr>
          <p:cNvSpPr>
            <a:spLocks noGrp="1"/>
          </p:cNvSpPr>
          <p:nvPr>
            <p:ph sz="half" idx="2"/>
          </p:nvPr>
        </p:nvSpPr>
        <p:spPr/>
        <p:txBody>
          <a:bodyPr vert="horz" lIns="91440" tIns="45720" rIns="91440" bIns="45720" rtlCol="0" anchor="t">
            <a:normAutofit fontScale="70000" lnSpcReduction="20000"/>
          </a:bodyPr>
          <a:lstStyle/>
          <a:p>
            <a:r>
              <a:rPr lang="en-US" b="1" dirty="0">
                <a:ea typeface="+mn-lt"/>
                <a:cs typeface="+mn-lt"/>
              </a:rPr>
              <a:t>Direct stakeholders:</a:t>
            </a:r>
            <a:r>
              <a:rPr lang="en-US" dirty="0">
                <a:ea typeface="+mn-lt"/>
                <a:cs typeface="+mn-lt"/>
              </a:rPr>
              <a:t> </a:t>
            </a:r>
          </a:p>
          <a:p>
            <a:pPr lvl="1"/>
            <a:r>
              <a:rPr lang="en-US" dirty="0">
                <a:ea typeface="+mn-lt"/>
                <a:cs typeface="+mn-lt"/>
              </a:rPr>
              <a:t>Groups – individuals or organizations – who interact directly with the system or its output.</a:t>
            </a:r>
            <a:endParaRPr lang="en-US" dirty="0"/>
          </a:p>
          <a:p>
            <a:endParaRPr lang="en-US" dirty="0"/>
          </a:p>
          <a:p>
            <a:r>
              <a:rPr lang="en-US" b="1" dirty="0">
                <a:ea typeface="+mn-lt"/>
                <a:cs typeface="+mn-lt"/>
              </a:rPr>
              <a:t>Indirect stakeholders:</a:t>
            </a:r>
            <a:r>
              <a:rPr lang="en-US" dirty="0">
                <a:ea typeface="+mn-lt"/>
                <a:cs typeface="+mn-lt"/>
              </a:rPr>
              <a:t> </a:t>
            </a:r>
          </a:p>
          <a:p>
            <a:pPr lvl="1"/>
            <a:r>
              <a:rPr lang="en-US" dirty="0">
                <a:ea typeface="+mn-lt"/>
                <a:cs typeface="+mn-lt"/>
              </a:rPr>
              <a:t>All other parties who are affected by the use of the system. </a:t>
            </a:r>
          </a:p>
          <a:p>
            <a:pPr lvl="1"/>
            <a:r>
              <a:rPr lang="en-US" dirty="0">
                <a:ea typeface="+mn-lt"/>
                <a:cs typeface="+mn-lt"/>
              </a:rPr>
              <a:t>Often ignored in the design process. </a:t>
            </a:r>
          </a:p>
          <a:p>
            <a:pPr lvl="1"/>
            <a:r>
              <a:rPr lang="en-US" dirty="0">
                <a:ea typeface="+mn-lt"/>
                <a:cs typeface="+mn-lt"/>
              </a:rPr>
              <a:t>Example, digital medical records systems have often been designed with many of the direct stakeholders in mind (e.g., insurance companies, hospitals, doctors, and nurses), but with too little regard for the values (</a:t>
            </a:r>
            <a:r>
              <a:rPr lang="en-US" dirty="0" err="1">
                <a:ea typeface="+mn-lt"/>
                <a:cs typeface="+mn-lt"/>
              </a:rPr>
              <a:t>e.g.privacy</a:t>
            </a:r>
            <a:r>
              <a:rPr lang="en-US" dirty="0">
                <a:ea typeface="+mn-lt"/>
                <a:cs typeface="+mn-lt"/>
              </a:rPr>
              <a:t>) of a rather important group of indirect stakeholders: the patients. </a:t>
            </a:r>
          </a:p>
          <a:p>
            <a:pPr lvl="1"/>
            <a:endParaRPr lang="en-US" dirty="0">
              <a:cs typeface="Calibri"/>
            </a:endParaRPr>
          </a:p>
          <a:p>
            <a:pPr lvl="1"/>
            <a:endParaRPr lang="en-US" dirty="0">
              <a:cs typeface="Calibri"/>
            </a:endParaRPr>
          </a:p>
          <a:p>
            <a:pPr marL="457200" lvl="1" indent="0" algn="r">
              <a:buNone/>
            </a:pPr>
            <a:r>
              <a:rPr lang="en-US" dirty="0">
                <a:cs typeface="Calibri"/>
              </a:rPr>
              <a:t>Friedman et al, 2013</a:t>
            </a:r>
          </a:p>
        </p:txBody>
      </p:sp>
      <p:sp>
        <p:nvSpPr>
          <p:cNvPr id="7" name="Title 1">
            <a:extLst>
              <a:ext uri="{FF2B5EF4-FFF2-40B4-BE49-F238E27FC236}">
                <a16:creationId xmlns:a16="http://schemas.microsoft.com/office/drawing/2014/main" id="{F4055379-0BCF-1C66-451E-503BD6C1E25D}"/>
              </a:ext>
            </a:extLst>
          </p:cNvPr>
          <p:cNvSpPr txBox="1">
            <a:spLocks/>
          </p:cNvSpPr>
          <p:nvPr/>
        </p:nvSpPr>
        <p:spPr>
          <a:xfrm>
            <a:off x="838200" y="301098"/>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err="1">
                <a:solidFill>
                  <a:schemeClr val="bg1"/>
                </a:solidFill>
              </a:rPr>
              <a:t>Who</a:t>
            </a:r>
            <a:r>
              <a:rPr lang="da-DK" dirty="0">
                <a:solidFill>
                  <a:schemeClr val="bg1"/>
                </a:solidFill>
              </a:rPr>
              <a:t> is the user? </a:t>
            </a:r>
            <a:r>
              <a:rPr lang="da-DK" dirty="0" err="1">
                <a:solidFill>
                  <a:schemeClr val="bg1"/>
                </a:solidFill>
              </a:rPr>
              <a:t>Identifying</a:t>
            </a:r>
            <a:r>
              <a:rPr lang="da-DK" dirty="0">
                <a:solidFill>
                  <a:schemeClr val="bg1"/>
                </a:solidFill>
              </a:rPr>
              <a:t> stakeholders by stakeholder </a:t>
            </a:r>
            <a:r>
              <a:rPr lang="da-DK" dirty="0" err="1">
                <a:solidFill>
                  <a:schemeClr val="bg1"/>
                </a:solidFill>
              </a:rPr>
              <a:t>mapping</a:t>
            </a:r>
            <a:endParaRPr lang="da-DK" dirty="0">
              <a:solidFill>
                <a:schemeClr val="bg1"/>
              </a:solidFill>
            </a:endParaRPr>
          </a:p>
        </p:txBody>
      </p:sp>
    </p:spTree>
    <p:extLst>
      <p:ext uri="{BB962C8B-B14F-4D97-AF65-F5344CB8AC3E}">
        <p14:creationId xmlns:p14="http://schemas.microsoft.com/office/powerpoint/2010/main" val="429494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FA451-C1C2-4EAC-8914-96E0DF3A401F}"/>
              </a:ext>
            </a:extLst>
          </p:cNvPr>
          <p:cNvSpPr>
            <a:spLocks noGrp="1"/>
          </p:cNvSpPr>
          <p:nvPr>
            <p:ph sz="half" idx="1"/>
          </p:nvPr>
        </p:nvSpPr>
        <p:spPr/>
        <p:txBody>
          <a:bodyPr vert="horz" lIns="91440" tIns="45720" rIns="91440" bIns="45720" rtlCol="0" anchor="t">
            <a:normAutofit/>
          </a:bodyPr>
          <a:lstStyle/>
          <a:p>
            <a:pPr marL="0" indent="0">
              <a:buNone/>
            </a:pPr>
            <a:r>
              <a:rPr lang="en-US" sz="2000" dirty="0">
                <a:ea typeface="+mn-lt"/>
                <a:cs typeface="+mn-lt"/>
              </a:rPr>
              <a:t>How:</a:t>
            </a:r>
          </a:p>
          <a:p>
            <a:r>
              <a:rPr lang="en-US" sz="2000" dirty="0">
                <a:ea typeface="+mn-lt"/>
                <a:cs typeface="+mn-lt"/>
              </a:rPr>
              <a:t>Create a list of direct and indirect stakeholders </a:t>
            </a:r>
            <a:endParaRPr lang="en-US" sz="2000" dirty="0">
              <a:cs typeface="Calibri" panose="020F0502020204030204"/>
            </a:endParaRPr>
          </a:p>
          <a:p>
            <a:r>
              <a:rPr lang="en-US" sz="2000" dirty="0">
                <a:ea typeface="+mn-lt"/>
                <a:cs typeface="+mn-lt"/>
              </a:rPr>
              <a:t>Draw the relations between stakeholders.</a:t>
            </a:r>
            <a:endParaRPr lang="en-US" sz="2000" dirty="0"/>
          </a:p>
          <a:p>
            <a:r>
              <a:rPr lang="en-US" sz="2000" dirty="0">
                <a:ea typeface="+mn-lt"/>
                <a:cs typeface="+mn-lt"/>
              </a:rPr>
              <a:t>From this map, identify key stakeholders (indirect or direct), and list their most important values.</a:t>
            </a:r>
          </a:p>
          <a:p>
            <a:r>
              <a:rPr lang="en-US" sz="2000" dirty="0">
                <a:ea typeface="+mn-lt"/>
                <a:cs typeface="+mn-lt"/>
              </a:rPr>
              <a:t>Are there any tensions between stakeholder values?</a:t>
            </a:r>
            <a:endParaRPr lang="en-US" sz="2000" dirty="0"/>
          </a:p>
          <a:p>
            <a:endParaRPr lang="en-US" dirty="0">
              <a:cs typeface="Calibri"/>
            </a:endParaRPr>
          </a:p>
        </p:txBody>
      </p:sp>
      <p:pic>
        <p:nvPicPr>
          <p:cNvPr id="5" name="Picture 5" descr="A picture containing text, businesscard, document&#10;&#10;Description automatically generated">
            <a:extLst>
              <a:ext uri="{FF2B5EF4-FFF2-40B4-BE49-F238E27FC236}">
                <a16:creationId xmlns:a16="http://schemas.microsoft.com/office/drawing/2014/main" id="{C7A734BD-1454-4A86-8E09-7066A1AE52B4}"/>
              </a:ext>
            </a:extLst>
          </p:cNvPr>
          <p:cNvPicPr>
            <a:picLocks noGrp="1" noChangeAspect="1"/>
          </p:cNvPicPr>
          <p:nvPr>
            <p:ph sz="half" idx="2"/>
          </p:nvPr>
        </p:nvPicPr>
        <p:blipFill>
          <a:blip r:embed="rId3"/>
          <a:stretch>
            <a:fillRect/>
          </a:stretch>
        </p:blipFill>
        <p:spPr>
          <a:xfrm>
            <a:off x="6172200" y="3277394"/>
            <a:ext cx="5181600" cy="1447800"/>
          </a:xfrm>
        </p:spPr>
      </p:pic>
      <p:sp>
        <p:nvSpPr>
          <p:cNvPr id="4" name="Rectangle 3">
            <a:extLst>
              <a:ext uri="{FF2B5EF4-FFF2-40B4-BE49-F238E27FC236}">
                <a16:creationId xmlns:a16="http://schemas.microsoft.com/office/drawing/2014/main" id="{47BDD68C-DAF9-4034-B2CC-9305CA301EBF}"/>
              </a:ext>
            </a:extLst>
          </p:cNvPr>
          <p:cNvSpPr/>
          <p:nvPr/>
        </p:nvSpPr>
        <p:spPr>
          <a:xfrm>
            <a:off x="10167258" y="4932032"/>
            <a:ext cx="1346718" cy="246221"/>
          </a:xfrm>
          <a:prstGeom prst="rect">
            <a:avLst/>
          </a:prstGeom>
        </p:spPr>
        <p:txBody>
          <a:bodyPr wrap="square">
            <a:spAutoFit/>
          </a:bodyPr>
          <a:lstStyle/>
          <a:p>
            <a:r>
              <a:rPr lang="en-US" sz="1000" dirty="0"/>
              <a:t>Private photo, 2019.</a:t>
            </a:r>
          </a:p>
        </p:txBody>
      </p:sp>
      <p:sp>
        <p:nvSpPr>
          <p:cNvPr id="8" name="Title 1">
            <a:extLst>
              <a:ext uri="{FF2B5EF4-FFF2-40B4-BE49-F238E27FC236}">
                <a16:creationId xmlns:a16="http://schemas.microsoft.com/office/drawing/2014/main" id="{B2F067B3-E1E1-4D79-4BD8-CCD05241A73E}"/>
              </a:ext>
            </a:extLst>
          </p:cNvPr>
          <p:cNvSpPr txBox="1">
            <a:spLocks/>
          </p:cNvSpPr>
          <p:nvPr/>
        </p:nvSpPr>
        <p:spPr>
          <a:xfrm>
            <a:off x="838200" y="301098"/>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err="1">
                <a:solidFill>
                  <a:schemeClr val="bg1"/>
                </a:solidFill>
              </a:rPr>
              <a:t>Who</a:t>
            </a:r>
            <a:r>
              <a:rPr lang="da-DK" dirty="0">
                <a:solidFill>
                  <a:schemeClr val="bg1"/>
                </a:solidFill>
              </a:rPr>
              <a:t> is the user? </a:t>
            </a:r>
            <a:r>
              <a:rPr lang="da-DK" dirty="0" err="1">
                <a:solidFill>
                  <a:schemeClr val="bg1"/>
                </a:solidFill>
              </a:rPr>
              <a:t>Identifying</a:t>
            </a:r>
            <a:r>
              <a:rPr lang="da-DK" dirty="0">
                <a:solidFill>
                  <a:schemeClr val="bg1"/>
                </a:solidFill>
              </a:rPr>
              <a:t> stakeholders by stakeholder </a:t>
            </a:r>
            <a:r>
              <a:rPr lang="da-DK" dirty="0" err="1">
                <a:solidFill>
                  <a:schemeClr val="bg1"/>
                </a:solidFill>
              </a:rPr>
              <a:t>mapping</a:t>
            </a:r>
            <a:endParaRPr lang="da-DK" dirty="0">
              <a:solidFill>
                <a:schemeClr val="bg1"/>
              </a:solidFill>
            </a:endParaRPr>
          </a:p>
        </p:txBody>
      </p:sp>
    </p:spTree>
    <p:extLst>
      <p:ext uri="{BB962C8B-B14F-4D97-AF65-F5344CB8AC3E}">
        <p14:creationId xmlns:p14="http://schemas.microsoft.com/office/powerpoint/2010/main" val="7834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794B5-61AE-4BDA-AB4B-01DC465D34BE}"/>
              </a:ext>
            </a:extLst>
          </p:cNvPr>
          <p:cNvSpPr>
            <a:spLocks noGrp="1"/>
          </p:cNvSpPr>
          <p:nvPr>
            <p:ph sz="half" idx="1"/>
          </p:nvPr>
        </p:nvSpPr>
        <p:spPr/>
        <p:txBody>
          <a:bodyPr vert="horz" lIns="91440" tIns="45720" rIns="91440" bIns="45720" rtlCol="0" anchor="t">
            <a:normAutofit fontScale="77500" lnSpcReduction="20000"/>
          </a:bodyPr>
          <a:lstStyle/>
          <a:p>
            <a:pPr marL="0" indent="0">
              <a:buNone/>
            </a:pPr>
            <a:r>
              <a:rPr lang="en-US" b="1" dirty="0">
                <a:ea typeface="+mn-lt"/>
                <a:cs typeface="+mn-lt"/>
              </a:rPr>
              <a:t>Primary data </a:t>
            </a:r>
            <a:endParaRPr lang="en-US" dirty="0">
              <a:ea typeface="+mn-lt"/>
              <a:cs typeface="+mn-lt"/>
            </a:endParaRPr>
          </a:p>
          <a:p>
            <a:pPr marL="0" indent="0">
              <a:buNone/>
            </a:pPr>
            <a:r>
              <a:rPr lang="en-US" dirty="0">
                <a:ea typeface="+mn-lt"/>
                <a:cs typeface="+mn-lt"/>
              </a:rPr>
              <a:t>- when data is specifically collected to meet the needs set out by the brief</a:t>
            </a:r>
            <a:endParaRPr lang="en-US" dirty="0">
              <a:cs typeface="Calibri"/>
            </a:endParaRPr>
          </a:p>
          <a:p>
            <a:r>
              <a:rPr lang="en-US" dirty="0">
                <a:cs typeface="Calibri"/>
              </a:rPr>
              <a:t>Ethnographic methods</a:t>
            </a:r>
          </a:p>
          <a:p>
            <a:pPr lvl="1"/>
            <a:r>
              <a:rPr lang="en-US" dirty="0">
                <a:cs typeface="Calibri"/>
              </a:rPr>
              <a:t>Qualitative data e.g. observations</a:t>
            </a:r>
          </a:p>
          <a:p>
            <a:pPr lvl="1"/>
            <a:r>
              <a:rPr lang="en-US" dirty="0">
                <a:cs typeface="Calibri"/>
              </a:rPr>
              <a:t>Quantitative data e.g. questionnaire</a:t>
            </a:r>
          </a:p>
          <a:p>
            <a:pPr lvl="1"/>
            <a:endParaRPr lang="en-US" dirty="0">
              <a:cs typeface="Calibri"/>
            </a:endParaRPr>
          </a:p>
          <a:p>
            <a:r>
              <a:rPr lang="en-US" dirty="0">
                <a:cs typeface="Calibri"/>
              </a:rPr>
              <a:t>Artifact ecology analysis</a:t>
            </a:r>
          </a:p>
          <a:p>
            <a:pPr lvl="1"/>
            <a:r>
              <a:rPr lang="en-US" dirty="0">
                <a:ea typeface="+mn-lt"/>
                <a:cs typeface="+mn-lt"/>
              </a:rPr>
              <a:t>The relationships of artifacts to practices, in the context of individuals or groups of people</a:t>
            </a:r>
            <a:endParaRPr lang="en-US" dirty="0">
              <a:cs typeface="Calibri"/>
            </a:endParaRPr>
          </a:p>
          <a:p>
            <a:pPr lvl="1"/>
            <a:endParaRPr lang="en-US" dirty="0">
              <a:cs typeface="Calibri"/>
            </a:endParaRPr>
          </a:p>
          <a:p>
            <a:r>
              <a:rPr lang="en-US" dirty="0">
                <a:cs typeface="Calibri"/>
              </a:rPr>
              <a:t>Network analysis</a:t>
            </a:r>
          </a:p>
          <a:p>
            <a:pPr lvl="1"/>
            <a:r>
              <a:rPr lang="en-US" dirty="0">
                <a:cs typeface="Calibri"/>
              </a:rPr>
              <a:t>Connections between people</a:t>
            </a:r>
          </a:p>
          <a:p>
            <a:pPr marL="0" indent="0">
              <a:buNone/>
            </a:pPr>
            <a:endParaRPr lang="en-US" dirty="0">
              <a:cs typeface="Calibri"/>
            </a:endParaRPr>
          </a:p>
          <a:p>
            <a:pPr marL="0" indent="0">
              <a:buNone/>
            </a:pPr>
            <a:endParaRPr lang="en-US">
              <a:cs typeface="Calibri"/>
            </a:endParaRPr>
          </a:p>
          <a:p>
            <a:endParaRPr lang="en-US">
              <a:cs typeface="Calibri"/>
            </a:endParaRPr>
          </a:p>
        </p:txBody>
      </p:sp>
      <p:sp>
        <p:nvSpPr>
          <p:cNvPr id="4" name="Content Placeholder 3">
            <a:extLst>
              <a:ext uri="{FF2B5EF4-FFF2-40B4-BE49-F238E27FC236}">
                <a16:creationId xmlns:a16="http://schemas.microsoft.com/office/drawing/2014/main" id="{C6C1108E-AFD7-4EF8-8912-95189B878F14}"/>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r>
              <a:rPr lang="en-US" b="1" dirty="0">
                <a:ea typeface="+mn-lt"/>
                <a:cs typeface="+mn-lt"/>
              </a:rPr>
              <a:t>Secondary data </a:t>
            </a:r>
            <a:endParaRPr lang="en-US" dirty="0">
              <a:ea typeface="+mn-lt"/>
              <a:cs typeface="+mn-lt"/>
            </a:endParaRPr>
          </a:p>
          <a:p>
            <a:pPr marL="0" indent="0">
              <a:buNone/>
            </a:pPr>
            <a:r>
              <a:rPr lang="en-US" dirty="0">
                <a:ea typeface="+mn-lt"/>
                <a:cs typeface="+mn-lt"/>
              </a:rPr>
              <a:t>- when the data used has been collected from a 3</a:t>
            </a:r>
            <a:r>
              <a:rPr lang="en-US" baseline="30000" dirty="0">
                <a:ea typeface="+mn-lt"/>
                <a:cs typeface="+mn-lt"/>
              </a:rPr>
              <a:t>rd</a:t>
            </a:r>
            <a:r>
              <a:rPr lang="en-US" dirty="0">
                <a:ea typeface="+mn-lt"/>
                <a:cs typeface="+mn-lt"/>
              </a:rPr>
              <a:t> party source such as:</a:t>
            </a:r>
            <a:endParaRPr lang="en-US">
              <a:cs typeface="Calibri" panose="020F0502020204030204"/>
            </a:endParaRPr>
          </a:p>
          <a:p>
            <a:r>
              <a:rPr lang="en-US" dirty="0">
                <a:ea typeface="+mn-lt"/>
                <a:cs typeface="+mn-lt"/>
              </a:rPr>
              <a:t>Anthropometric data (ergonomics)</a:t>
            </a:r>
            <a:endParaRPr lang="en-US" dirty="0"/>
          </a:p>
          <a:p>
            <a:pPr lvl="1"/>
            <a:r>
              <a:rPr lang="en-US" dirty="0">
                <a:ea typeface="+mn-lt"/>
                <a:cs typeface="+mn-lt"/>
              </a:rPr>
              <a:t>User group data</a:t>
            </a:r>
            <a:endParaRPr lang="en-US" dirty="0">
              <a:cs typeface="Calibri"/>
            </a:endParaRPr>
          </a:p>
          <a:p>
            <a:pPr marL="0" indent="0">
              <a:buNone/>
            </a:pPr>
            <a:endParaRPr lang="en-US" dirty="0">
              <a:cs typeface="Calibri"/>
            </a:endParaRPr>
          </a:p>
          <a:p>
            <a:r>
              <a:rPr lang="en-US" dirty="0">
                <a:ea typeface="+mn-lt"/>
                <a:cs typeface="+mn-lt"/>
              </a:rPr>
              <a:t>Published studies</a:t>
            </a:r>
            <a:endParaRPr lang="en-US" dirty="0"/>
          </a:p>
          <a:p>
            <a:pPr lvl="1"/>
            <a:r>
              <a:rPr lang="en-US" dirty="0">
                <a:ea typeface="+mn-lt"/>
                <a:cs typeface="+mn-lt"/>
              </a:rPr>
              <a:t>Surveys</a:t>
            </a:r>
            <a:endParaRPr lang="en-US" dirty="0">
              <a:cs typeface="Calibri"/>
            </a:endParaRPr>
          </a:p>
          <a:p>
            <a:pPr lvl="1"/>
            <a:r>
              <a:rPr lang="en-US" dirty="0">
                <a:ea typeface="+mn-lt"/>
                <a:cs typeface="+mn-lt"/>
              </a:rPr>
              <a:t>National Statistics</a:t>
            </a:r>
            <a:endParaRPr lang="en-US" dirty="0">
              <a:cs typeface="Calibri"/>
            </a:endParaRPr>
          </a:p>
          <a:p>
            <a:pPr marL="0" indent="0">
              <a:buNone/>
            </a:pPr>
            <a:endParaRPr lang="en-US" dirty="0">
              <a:cs typeface="Calibri"/>
            </a:endParaRPr>
          </a:p>
          <a:p>
            <a:r>
              <a:rPr lang="en-US" dirty="0">
                <a:ea typeface="+mn-lt"/>
                <a:cs typeface="+mn-lt"/>
              </a:rPr>
              <a:t>Other sources</a:t>
            </a:r>
            <a:endParaRPr lang="en-US" dirty="0"/>
          </a:p>
          <a:p>
            <a:pPr lvl="1"/>
            <a:r>
              <a:rPr lang="en-US" dirty="0">
                <a:ea typeface="+mn-lt"/>
                <a:cs typeface="+mn-lt"/>
              </a:rPr>
              <a:t>Usability data</a:t>
            </a:r>
            <a:endParaRPr lang="en-US" dirty="0">
              <a:cs typeface="Calibri"/>
            </a:endParaRPr>
          </a:p>
          <a:p>
            <a:pPr lvl="1"/>
            <a:r>
              <a:rPr lang="en-US" dirty="0">
                <a:ea typeface="+mn-lt"/>
                <a:cs typeface="+mn-lt"/>
              </a:rPr>
              <a:t>Wearables</a:t>
            </a:r>
            <a:endParaRPr lang="en-US" dirty="0">
              <a:cs typeface="Calibri" panose="020F0502020204030204"/>
            </a:endParaRPr>
          </a:p>
          <a:p>
            <a:pPr lvl="1"/>
            <a:r>
              <a:rPr lang="en-US" dirty="0">
                <a:ea typeface="+mn-lt"/>
                <a:cs typeface="+mn-lt"/>
              </a:rPr>
              <a:t>Open data</a:t>
            </a:r>
            <a:endParaRPr lang="en-US" dirty="0">
              <a:cs typeface="Calibri"/>
            </a:endParaRPr>
          </a:p>
          <a:p>
            <a:endParaRPr lang="en-US" dirty="0">
              <a:cs typeface="Calibri"/>
            </a:endParaRPr>
          </a:p>
        </p:txBody>
      </p:sp>
      <p:sp>
        <p:nvSpPr>
          <p:cNvPr id="7" name="Title 1">
            <a:extLst>
              <a:ext uri="{FF2B5EF4-FFF2-40B4-BE49-F238E27FC236}">
                <a16:creationId xmlns:a16="http://schemas.microsoft.com/office/drawing/2014/main" id="{D1C8A9A5-B627-EDA9-10EF-6508B33D93BE}"/>
              </a:ext>
            </a:extLst>
          </p:cNvPr>
          <p:cNvSpPr>
            <a:spLocks noGrp="1"/>
          </p:cNvSpPr>
          <p:nvPr>
            <p:ph type="title"/>
          </p:nvPr>
        </p:nvSpPr>
        <p:spPr>
          <a:xfrm>
            <a:off x="838200" y="365125"/>
            <a:ext cx="10515600" cy="1325563"/>
          </a:xfrm>
          <a:solidFill>
            <a:srgbClr val="FF8901"/>
          </a:solidFill>
        </p:spPr>
        <p:txBody>
          <a:bodyPr/>
          <a:lstStyle/>
          <a:p>
            <a:r>
              <a:rPr lang="en-US" dirty="0">
                <a:solidFill>
                  <a:schemeClr val="bg1"/>
                </a:solidFill>
                <a:ea typeface="+mj-lt"/>
                <a:cs typeface="+mj-lt"/>
              </a:rPr>
              <a:t>User research methods: User data</a:t>
            </a:r>
            <a:endParaRPr lang="en-US" dirty="0">
              <a:solidFill>
                <a:schemeClr val="bg1"/>
              </a:solidFill>
            </a:endParaRPr>
          </a:p>
        </p:txBody>
      </p:sp>
    </p:spTree>
    <p:extLst>
      <p:ext uri="{BB962C8B-B14F-4D97-AF65-F5344CB8AC3E}">
        <p14:creationId xmlns:p14="http://schemas.microsoft.com/office/powerpoint/2010/main" val="368161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88EE3-7427-4305-8E46-F41D8878F1A7}"/>
              </a:ext>
            </a:extLst>
          </p:cNvPr>
          <p:cNvSpPr>
            <a:spLocks noGrp="1"/>
          </p:cNvSpPr>
          <p:nvPr>
            <p:ph sz="half" idx="1"/>
          </p:nvPr>
        </p:nvSpPr>
        <p:spPr/>
        <p:txBody>
          <a:bodyPr vert="horz" lIns="91440" tIns="45720" rIns="91440" bIns="45720" rtlCol="0" anchor="t">
            <a:normAutofit/>
          </a:bodyPr>
          <a:lstStyle/>
          <a:p>
            <a:r>
              <a:rPr lang="sv-SE" sz="2000" dirty="0"/>
              <a:t>Understand </a:t>
            </a:r>
            <a:r>
              <a:rPr lang="sv-SE" sz="2000" dirty="0" err="1"/>
              <a:t>context</a:t>
            </a:r>
            <a:endParaRPr lang="sv-SE" sz="2000" dirty="0">
              <a:cs typeface="Calibri"/>
            </a:endParaRPr>
          </a:p>
          <a:p>
            <a:r>
              <a:rPr lang="sv-SE" sz="2000" dirty="0" err="1"/>
              <a:t>Study</a:t>
            </a:r>
            <a:r>
              <a:rPr lang="sv-SE" sz="2000" dirty="0"/>
              <a:t> </a:t>
            </a:r>
            <a:r>
              <a:rPr lang="sv-SE" sz="2000" dirty="0" err="1"/>
              <a:t>of</a:t>
            </a:r>
            <a:r>
              <a:rPr lang="sv-SE" sz="2000" dirty="0"/>
              <a:t> real situations</a:t>
            </a:r>
            <a:endParaRPr lang="sv-SE" sz="2000" dirty="0">
              <a:cs typeface="Calibri"/>
            </a:endParaRPr>
          </a:p>
          <a:p>
            <a:r>
              <a:rPr lang="sv-SE" sz="2000" dirty="0" err="1"/>
              <a:t>Members</a:t>
            </a:r>
            <a:r>
              <a:rPr lang="sv-SE" sz="2000" dirty="0"/>
              <a:t> </a:t>
            </a:r>
            <a:r>
              <a:rPr lang="sv-SE" sz="2000" dirty="0" err="1"/>
              <a:t>point</a:t>
            </a:r>
            <a:r>
              <a:rPr lang="sv-SE" sz="2000" dirty="0"/>
              <a:t> </a:t>
            </a:r>
            <a:r>
              <a:rPr lang="sv-SE" sz="2000" dirty="0" err="1"/>
              <a:t>of</a:t>
            </a:r>
            <a:r>
              <a:rPr lang="sv-SE" sz="2000" dirty="0"/>
              <a:t> </a:t>
            </a:r>
            <a:r>
              <a:rPr lang="sv-SE" sz="2000" dirty="0" err="1"/>
              <a:t>view</a:t>
            </a:r>
            <a:endParaRPr lang="sv-SE" sz="2000" dirty="0">
              <a:cs typeface="Calibri"/>
            </a:endParaRPr>
          </a:p>
          <a:p>
            <a:endParaRPr lang="sv-SE" sz="2000" dirty="0">
              <a:cs typeface="Calibri"/>
            </a:endParaRPr>
          </a:p>
          <a:p>
            <a:r>
              <a:rPr lang="sv-SE" sz="2000" dirty="0"/>
              <a:t>System </a:t>
            </a:r>
            <a:r>
              <a:rPr lang="sv-SE" sz="2000" dirty="0" err="1"/>
              <a:t>interactions</a:t>
            </a:r>
            <a:endParaRPr lang="sv-SE" sz="2000" dirty="0">
              <a:cs typeface="Calibri"/>
            </a:endParaRPr>
          </a:p>
          <a:p>
            <a:endParaRPr lang="sv-SE" sz="2000" dirty="0">
              <a:cs typeface="Calibri"/>
            </a:endParaRPr>
          </a:p>
          <a:p>
            <a:r>
              <a:rPr lang="sv-SE" sz="2000" dirty="0" err="1"/>
              <a:t>Visualisations</a:t>
            </a:r>
            <a:endParaRPr lang="sv-SE" sz="2000" dirty="0">
              <a:cs typeface="Calibri"/>
            </a:endParaRPr>
          </a:p>
          <a:p>
            <a:r>
              <a:rPr lang="sv-SE" sz="2000" dirty="0"/>
              <a:t>Relations &amp; participation</a:t>
            </a:r>
            <a:endParaRPr lang="da-DK" sz="2000" dirty="0"/>
          </a:p>
        </p:txBody>
      </p:sp>
      <p:sp>
        <p:nvSpPr>
          <p:cNvPr id="4" name="Content Placeholder 3">
            <a:extLst>
              <a:ext uri="{FF2B5EF4-FFF2-40B4-BE49-F238E27FC236}">
                <a16:creationId xmlns:a16="http://schemas.microsoft.com/office/drawing/2014/main" id="{C9C51378-CABF-4758-A4A7-E2CEFF339C2C}"/>
              </a:ext>
            </a:extLst>
          </p:cNvPr>
          <p:cNvSpPr>
            <a:spLocks noGrp="1"/>
          </p:cNvSpPr>
          <p:nvPr>
            <p:ph sz="half" idx="2"/>
          </p:nvPr>
        </p:nvSpPr>
        <p:spPr/>
        <p:txBody>
          <a:bodyPr vert="horz" lIns="91440" tIns="45720" rIns="91440" bIns="45720" rtlCol="0" anchor="t">
            <a:normAutofit/>
          </a:bodyPr>
          <a:lstStyle/>
          <a:p>
            <a:r>
              <a:rPr lang="sv-SE" sz="2000" dirty="0" err="1"/>
              <a:t>Ethnographic</a:t>
            </a:r>
            <a:r>
              <a:rPr lang="sv-SE" sz="2000" dirty="0"/>
              <a:t> data</a:t>
            </a:r>
            <a:endParaRPr lang="sv-SE" sz="2000" dirty="0">
              <a:cs typeface="Calibri"/>
            </a:endParaRPr>
          </a:p>
          <a:p>
            <a:r>
              <a:rPr lang="sv-SE" sz="2000" err="1"/>
              <a:t>Qualitative</a:t>
            </a:r>
            <a:r>
              <a:rPr lang="sv-SE" sz="2000" dirty="0"/>
              <a:t> </a:t>
            </a:r>
            <a:r>
              <a:rPr lang="sv-SE" sz="2000" err="1"/>
              <a:t>analysis</a:t>
            </a:r>
            <a:endParaRPr lang="sv-SE" sz="2000">
              <a:cs typeface="Calibri"/>
            </a:endParaRPr>
          </a:p>
          <a:p>
            <a:r>
              <a:rPr lang="sv-SE" sz="2000" err="1"/>
              <a:t>Artifact</a:t>
            </a:r>
            <a:r>
              <a:rPr lang="sv-SE" sz="2000" dirty="0"/>
              <a:t> </a:t>
            </a:r>
            <a:r>
              <a:rPr lang="sv-SE" sz="2000" err="1"/>
              <a:t>ecology</a:t>
            </a:r>
            <a:r>
              <a:rPr lang="sv-SE" sz="2000" dirty="0"/>
              <a:t> </a:t>
            </a:r>
            <a:r>
              <a:rPr lang="sv-SE" sz="2000" err="1"/>
              <a:t>analysis</a:t>
            </a:r>
            <a:endParaRPr lang="sv-SE" sz="2000">
              <a:cs typeface="Calibri"/>
            </a:endParaRPr>
          </a:p>
          <a:p>
            <a:endParaRPr lang="sv-SE" sz="2000" dirty="0">
              <a:cs typeface="Calibri"/>
            </a:endParaRPr>
          </a:p>
          <a:p>
            <a:r>
              <a:rPr lang="sv-SE" sz="2000" err="1"/>
              <a:t>Automatic</a:t>
            </a:r>
            <a:r>
              <a:rPr lang="sv-SE" sz="2000" dirty="0"/>
              <a:t> </a:t>
            </a:r>
            <a:r>
              <a:rPr lang="sv-SE" sz="2000" err="1"/>
              <a:t>tracking</a:t>
            </a:r>
            <a:r>
              <a:rPr lang="sv-SE" sz="2000" dirty="0"/>
              <a:t> data</a:t>
            </a:r>
            <a:endParaRPr lang="sv-SE" sz="2000" dirty="0">
              <a:cs typeface="Calibri"/>
            </a:endParaRPr>
          </a:p>
          <a:p>
            <a:r>
              <a:rPr lang="sv-SE" sz="2000" err="1"/>
              <a:t>Quantitative</a:t>
            </a:r>
            <a:r>
              <a:rPr lang="sv-SE" sz="2000" dirty="0"/>
              <a:t> </a:t>
            </a:r>
            <a:r>
              <a:rPr lang="sv-SE" sz="2000" err="1"/>
              <a:t>analysis</a:t>
            </a:r>
            <a:endParaRPr lang="sv-SE" sz="2000">
              <a:cs typeface="Calibri"/>
            </a:endParaRPr>
          </a:p>
          <a:p>
            <a:endParaRPr lang="sv-SE" sz="2000" dirty="0">
              <a:cs typeface="Calibri"/>
            </a:endParaRPr>
          </a:p>
          <a:p>
            <a:r>
              <a:rPr lang="sv-SE" sz="2000" err="1"/>
              <a:t>Network</a:t>
            </a:r>
            <a:r>
              <a:rPr lang="sv-SE" sz="2000" dirty="0"/>
              <a:t> </a:t>
            </a:r>
            <a:r>
              <a:rPr lang="sv-SE" sz="2000" err="1"/>
              <a:t>analysis</a:t>
            </a:r>
            <a:endParaRPr lang="da-DK" sz="2000"/>
          </a:p>
        </p:txBody>
      </p:sp>
      <p:sp>
        <p:nvSpPr>
          <p:cNvPr id="5" name="Right Brace 4">
            <a:extLst>
              <a:ext uri="{FF2B5EF4-FFF2-40B4-BE49-F238E27FC236}">
                <a16:creationId xmlns:a16="http://schemas.microsoft.com/office/drawing/2014/main" id="{8B9E181E-132B-4116-8293-7805DB795B5B}"/>
              </a:ext>
            </a:extLst>
          </p:cNvPr>
          <p:cNvSpPr/>
          <p:nvPr/>
        </p:nvSpPr>
        <p:spPr>
          <a:xfrm>
            <a:off x="4883694" y="1920240"/>
            <a:ext cx="45719" cy="1325563"/>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a-DK"/>
          </a:p>
        </p:txBody>
      </p:sp>
      <p:sp>
        <p:nvSpPr>
          <p:cNvPr id="6" name="Right Brace 5">
            <a:extLst>
              <a:ext uri="{FF2B5EF4-FFF2-40B4-BE49-F238E27FC236}">
                <a16:creationId xmlns:a16="http://schemas.microsoft.com/office/drawing/2014/main" id="{BD2D6E73-A8FF-4BAB-A330-B7F05A64291B}"/>
              </a:ext>
            </a:extLst>
          </p:cNvPr>
          <p:cNvSpPr/>
          <p:nvPr/>
        </p:nvSpPr>
        <p:spPr>
          <a:xfrm>
            <a:off x="4909094" y="4268154"/>
            <a:ext cx="45719" cy="848359"/>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a-DK"/>
          </a:p>
        </p:txBody>
      </p:sp>
      <p:sp>
        <p:nvSpPr>
          <p:cNvPr id="9" name="Title 1">
            <a:extLst>
              <a:ext uri="{FF2B5EF4-FFF2-40B4-BE49-F238E27FC236}">
                <a16:creationId xmlns:a16="http://schemas.microsoft.com/office/drawing/2014/main" id="{832F474A-EFB9-D570-656E-974C89A055A2}"/>
              </a:ext>
            </a:extLst>
          </p:cNvPr>
          <p:cNvSpPr>
            <a:spLocks noGrp="1"/>
          </p:cNvSpPr>
          <p:nvPr>
            <p:ph type="title"/>
          </p:nvPr>
        </p:nvSpPr>
        <p:spPr>
          <a:xfrm>
            <a:off x="838200" y="365125"/>
            <a:ext cx="10515600" cy="1325563"/>
          </a:xfrm>
          <a:solidFill>
            <a:srgbClr val="FF8901"/>
          </a:solidFill>
        </p:spPr>
        <p:txBody>
          <a:bodyPr/>
          <a:lstStyle/>
          <a:p>
            <a:r>
              <a:rPr lang="en-US" dirty="0">
                <a:solidFill>
                  <a:schemeClr val="bg1"/>
                </a:solidFill>
                <a:ea typeface="+mj-lt"/>
                <a:cs typeface="+mj-lt"/>
              </a:rPr>
              <a:t>User research methods: Triangulation</a:t>
            </a:r>
            <a:endParaRPr lang="en-US" dirty="0">
              <a:solidFill>
                <a:schemeClr val="bg1"/>
              </a:solidFill>
            </a:endParaRPr>
          </a:p>
        </p:txBody>
      </p:sp>
    </p:spTree>
    <p:extLst>
      <p:ext uri="{BB962C8B-B14F-4D97-AF65-F5344CB8AC3E}">
        <p14:creationId xmlns:p14="http://schemas.microsoft.com/office/powerpoint/2010/main" val="130957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vert="horz" lIns="91440" tIns="45720" rIns="91440" bIns="45720" rtlCol="0" anchor="t">
            <a:normAutofit fontScale="62500" lnSpcReduction="20000"/>
          </a:bodyPr>
          <a:lstStyle/>
          <a:p>
            <a:r>
              <a:rPr lang="da-DK" b="1" dirty="0"/>
              <a:t>Network </a:t>
            </a:r>
            <a:r>
              <a:rPr lang="da-DK" b="1" dirty="0" err="1"/>
              <a:t>analysis</a:t>
            </a:r>
            <a:endParaRPr lang="en-US" dirty="0"/>
          </a:p>
          <a:p>
            <a:pPr lvl="1"/>
            <a:r>
              <a:rPr lang="en-US" dirty="0"/>
              <a:t>Large scale of use gives rise to “big data” and give insight into how and when people communicate and share information. </a:t>
            </a:r>
          </a:p>
          <a:p>
            <a:pPr lvl="1"/>
            <a:r>
              <a:rPr lang="en-US" dirty="0"/>
              <a:t>but the insights are often more shallow—lacking the rich detail associated with deep study.</a:t>
            </a:r>
          </a:p>
          <a:p>
            <a:pPr lvl="1"/>
            <a:endParaRPr lang="en-US" dirty="0"/>
          </a:p>
          <a:p>
            <a:r>
              <a:rPr lang="en-US" b="1" dirty="0"/>
              <a:t>Artefact ecology analysis</a:t>
            </a:r>
          </a:p>
          <a:p>
            <a:pPr lvl="1"/>
            <a:r>
              <a:rPr lang="en-US" dirty="0"/>
              <a:t>The relationships of artifacts to practices, in the context of individuals or groups of people. </a:t>
            </a:r>
          </a:p>
          <a:p>
            <a:pPr lvl="1"/>
            <a:r>
              <a:rPr lang="en-US" dirty="0"/>
              <a:t>Interviews and visual mappings</a:t>
            </a:r>
          </a:p>
          <a:p>
            <a:pPr lvl="1"/>
            <a:endParaRPr lang="en-US" dirty="0"/>
          </a:p>
          <a:p>
            <a:r>
              <a:rPr lang="da-DK" b="1" dirty="0" err="1"/>
              <a:t>Ethnography</a:t>
            </a:r>
            <a:r>
              <a:rPr lang="da-DK" dirty="0"/>
              <a:t> </a:t>
            </a:r>
          </a:p>
          <a:p>
            <a:pPr lvl="1"/>
            <a:r>
              <a:rPr lang="da-DK" dirty="0"/>
              <a:t>Observations, interviews, </a:t>
            </a:r>
            <a:r>
              <a:rPr lang="da-DK" dirty="0" err="1"/>
              <a:t>focus</a:t>
            </a:r>
            <a:r>
              <a:rPr lang="da-DK" dirty="0"/>
              <a:t> </a:t>
            </a:r>
            <a:r>
              <a:rPr lang="da-DK" dirty="0" err="1"/>
              <a:t>groups</a:t>
            </a:r>
            <a:endParaRPr lang="en-US" dirty="0"/>
          </a:p>
          <a:p>
            <a:pPr lvl="1"/>
            <a:r>
              <a:rPr lang="en-US" dirty="0"/>
              <a:t>Small scale, qualitative approaches to data collection and analysis offer the opportunity to obtain very rich, deep insights about very specific phenomena —often in a bounded or limited context, and might face challenges related to generalization, verification, and validation. </a:t>
            </a:r>
          </a:p>
          <a:p>
            <a:endParaRPr lang="en-US" dirty="0"/>
          </a:p>
        </p:txBody>
      </p:sp>
      <p:sp>
        <p:nvSpPr>
          <p:cNvPr id="4" name="Content Placeholder 3"/>
          <p:cNvSpPr>
            <a:spLocks noGrp="1"/>
          </p:cNvSpPr>
          <p:nvPr>
            <p:ph sz="half" idx="2"/>
          </p:nvPr>
        </p:nvSpPr>
        <p:spPr>
          <a:xfrm>
            <a:off x="6172200" y="1825625"/>
            <a:ext cx="5181600" cy="2005962"/>
          </a:xfrm>
          <a:ln>
            <a:solidFill>
              <a:schemeClr val="tx1"/>
            </a:solidFill>
          </a:ln>
        </p:spPr>
        <p:txBody>
          <a:bodyPr vert="horz" lIns="91440" tIns="45720" rIns="91440" bIns="45720" rtlCol="0" anchor="t">
            <a:normAutofit fontScale="62500" lnSpcReduction="20000"/>
          </a:bodyPr>
          <a:lstStyle/>
          <a:p>
            <a:endParaRPr lang="en-US" dirty="0"/>
          </a:p>
          <a:p>
            <a:pPr marL="0" indent="0">
              <a:buNone/>
            </a:pPr>
            <a:r>
              <a:rPr lang="en-US" dirty="0"/>
              <a:t>Traditionally, network analysis and ethnography were separated.</a:t>
            </a:r>
          </a:p>
          <a:p>
            <a:pPr>
              <a:buFont typeface="Wingdings" panose="020B0604020202020204" pitchFamily="34" charset="0"/>
              <a:buChar char="Ø"/>
            </a:pPr>
            <a:r>
              <a:rPr lang="en-US" dirty="0"/>
              <a:t>Now complementary: </a:t>
            </a:r>
            <a:endParaRPr lang="en-US" dirty="0">
              <a:cs typeface="Calibri" panose="020F0502020204030204"/>
            </a:endParaRPr>
          </a:p>
          <a:p>
            <a:pPr lvl="1"/>
            <a:r>
              <a:rPr lang="en-US" dirty="0"/>
              <a:t>large-scale statistical analysis for finding correlations and patterns, </a:t>
            </a:r>
          </a:p>
          <a:p>
            <a:pPr lvl="1"/>
            <a:r>
              <a:rPr lang="en-US" dirty="0"/>
              <a:t>ethnography enabling us to discover what they mean and identify other patterns to look for.</a:t>
            </a:r>
            <a:endParaRPr lang="da-DK" dirty="0"/>
          </a:p>
          <a:p>
            <a:endParaRPr lang="da-DK" dirty="0"/>
          </a:p>
        </p:txBody>
      </p:sp>
      <p:sp>
        <p:nvSpPr>
          <p:cNvPr id="7" name="Title 1">
            <a:extLst>
              <a:ext uri="{FF2B5EF4-FFF2-40B4-BE49-F238E27FC236}">
                <a16:creationId xmlns:a16="http://schemas.microsoft.com/office/drawing/2014/main" id="{DA30998A-1B9A-AA6B-9C25-9C0E5E28E841}"/>
              </a:ext>
            </a:extLst>
          </p:cNvPr>
          <p:cNvSpPr>
            <a:spLocks noGrp="1"/>
          </p:cNvSpPr>
          <p:nvPr>
            <p:ph type="title"/>
          </p:nvPr>
        </p:nvSpPr>
        <p:spPr>
          <a:xfrm>
            <a:off x="838200" y="365125"/>
            <a:ext cx="10515600" cy="1325563"/>
          </a:xfrm>
          <a:solidFill>
            <a:srgbClr val="FF8901"/>
          </a:solidFill>
        </p:spPr>
        <p:txBody>
          <a:bodyPr/>
          <a:lstStyle/>
          <a:p>
            <a:r>
              <a:rPr lang="en-US" dirty="0">
                <a:solidFill>
                  <a:schemeClr val="bg1"/>
                </a:solidFill>
                <a:ea typeface="+mj-lt"/>
                <a:cs typeface="+mj-lt"/>
              </a:rPr>
              <a:t>User research methods</a:t>
            </a:r>
            <a:endParaRPr lang="en-US" dirty="0">
              <a:solidFill>
                <a:schemeClr val="bg1"/>
              </a:solidFill>
            </a:endParaRPr>
          </a:p>
        </p:txBody>
      </p:sp>
    </p:spTree>
    <p:extLst>
      <p:ext uri="{BB962C8B-B14F-4D97-AF65-F5344CB8AC3E}">
        <p14:creationId xmlns:p14="http://schemas.microsoft.com/office/powerpoint/2010/main" val="98484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451225"/>
          </a:xfrm>
        </p:spPr>
        <p:txBody>
          <a:bodyPr vert="horz" lIns="91440" tIns="45720" rIns="91440" bIns="45720" rtlCol="0" anchor="t">
            <a:normAutofit fontScale="70000" lnSpcReduction="20000"/>
          </a:bodyPr>
          <a:lstStyle/>
          <a:p>
            <a:r>
              <a:rPr lang="en-US" dirty="0"/>
              <a:t>When a computer network connects people or organizations, it is a social network.</a:t>
            </a:r>
          </a:p>
          <a:p>
            <a:endParaRPr lang="en-US" dirty="0"/>
          </a:p>
          <a:p>
            <a:r>
              <a:rPr lang="en-US" dirty="0"/>
              <a:t>Social network analysis seek to describe </a:t>
            </a:r>
          </a:p>
          <a:p>
            <a:pPr lvl="1"/>
            <a:r>
              <a:rPr lang="en-US" dirty="0"/>
              <a:t>networks of relations, </a:t>
            </a:r>
          </a:p>
          <a:p>
            <a:pPr lvl="1"/>
            <a:r>
              <a:rPr lang="en-US" dirty="0"/>
              <a:t>prominent patterns in such networks, </a:t>
            </a:r>
          </a:p>
          <a:p>
            <a:pPr lvl="1"/>
            <a:r>
              <a:rPr lang="en-US" dirty="0"/>
              <a:t>trace the flow of information through them, </a:t>
            </a:r>
          </a:p>
          <a:p>
            <a:pPr lvl="1"/>
            <a:r>
              <a:rPr lang="en-US" dirty="0"/>
              <a:t>discover what effects these relations and networks have on people and organizations.</a:t>
            </a:r>
          </a:p>
          <a:p>
            <a:pPr lvl="1"/>
            <a:endParaRPr lang="en-US" dirty="0"/>
          </a:p>
          <a:p>
            <a:endParaRPr lang="en-US" dirty="0">
              <a:cs typeface="Calibri"/>
            </a:endParaRPr>
          </a:p>
        </p:txBody>
      </p:sp>
      <p:sp>
        <p:nvSpPr>
          <p:cNvPr id="4" name="Content Placeholder 3"/>
          <p:cNvSpPr>
            <a:spLocks noGrp="1"/>
          </p:cNvSpPr>
          <p:nvPr>
            <p:ph sz="half" idx="2"/>
          </p:nvPr>
        </p:nvSpPr>
        <p:spPr>
          <a:xfrm>
            <a:off x="6172200" y="1825625"/>
            <a:ext cx="5181600" cy="2965450"/>
          </a:xfrm>
        </p:spPr>
        <p:txBody>
          <a:bodyPr vert="horz" lIns="91440" tIns="45720" rIns="91440" bIns="45720" rtlCol="0" anchor="t">
            <a:normAutofit fontScale="70000" lnSpcReduction="20000"/>
          </a:bodyPr>
          <a:lstStyle/>
          <a:p>
            <a:r>
              <a:rPr lang="en-US" dirty="0">
                <a:ea typeface="+mn-lt"/>
                <a:cs typeface="+mn-lt"/>
              </a:rPr>
              <a:t>A distinction is often made between </a:t>
            </a:r>
            <a:endParaRPr lang="en-US" dirty="0"/>
          </a:p>
          <a:p>
            <a:pPr lvl="1"/>
            <a:r>
              <a:rPr lang="en-US" b="1" dirty="0">
                <a:ea typeface="+mn-lt"/>
                <a:cs typeface="+mn-lt"/>
              </a:rPr>
              <a:t>Positional analysis -</a:t>
            </a:r>
            <a:r>
              <a:rPr lang="en-US" dirty="0">
                <a:ea typeface="+mn-lt"/>
                <a:cs typeface="+mn-lt"/>
              </a:rPr>
              <a:t> the positions that individuals or units hold in a social structure</a:t>
            </a:r>
          </a:p>
          <a:p>
            <a:pPr lvl="2"/>
            <a:r>
              <a:rPr lang="en-US" dirty="0">
                <a:ea typeface="+mn-lt"/>
                <a:cs typeface="+mn-lt"/>
              </a:rPr>
              <a:t>Similarity</a:t>
            </a:r>
          </a:p>
          <a:p>
            <a:pPr lvl="1"/>
            <a:r>
              <a:rPr lang="en-US" b="1" dirty="0">
                <a:ea typeface="+mn-lt"/>
                <a:cs typeface="+mn-lt"/>
              </a:rPr>
              <a:t>Relational analysis -</a:t>
            </a:r>
            <a:r>
              <a:rPr lang="en-US" dirty="0">
                <a:ea typeface="+mn-lt"/>
                <a:cs typeface="+mn-lt"/>
              </a:rPr>
              <a:t> the interactions among those units and defines sub-groups and structure</a:t>
            </a:r>
          </a:p>
          <a:p>
            <a:pPr lvl="2"/>
            <a:r>
              <a:rPr lang="en-US" dirty="0">
                <a:ea typeface="+mn-lt"/>
                <a:cs typeface="+mn-lt"/>
              </a:rPr>
              <a:t>Proximity</a:t>
            </a:r>
          </a:p>
          <a:p>
            <a:pPr marL="914400" lvl="2" indent="0">
              <a:buNone/>
            </a:pPr>
            <a:endParaRPr lang="en-US" dirty="0">
              <a:cs typeface="Calibri"/>
            </a:endParaRPr>
          </a:p>
          <a:p>
            <a:r>
              <a:rPr lang="en-US" dirty="0">
                <a:ea typeface="+mn-lt"/>
                <a:cs typeface="+mn-lt"/>
              </a:rPr>
              <a:t>Both help in understanding a network structure, but they describe rather different things about how the network is put together.</a:t>
            </a:r>
            <a:endParaRPr lang="da-DK" dirty="0"/>
          </a:p>
        </p:txBody>
      </p:sp>
      <p:sp>
        <p:nvSpPr>
          <p:cNvPr id="5" name="Rectangle 4"/>
          <p:cNvSpPr/>
          <p:nvPr/>
        </p:nvSpPr>
        <p:spPr>
          <a:xfrm>
            <a:off x="1155940" y="6176963"/>
            <a:ext cx="8369060" cy="400110"/>
          </a:xfrm>
          <a:prstGeom prst="rect">
            <a:avLst/>
          </a:prstGeom>
        </p:spPr>
        <p:txBody>
          <a:bodyPr wrap="square">
            <a:spAutoFit/>
          </a:bodyPr>
          <a:lstStyle/>
          <a:p>
            <a:pPr>
              <a:spcBef>
                <a:spcPct val="0"/>
              </a:spcBef>
              <a:spcAft>
                <a:spcPts val="600"/>
              </a:spcAft>
            </a:pPr>
            <a:r>
              <a:rPr lang="da-DK" altLang="en-US" sz="1000" dirty="0"/>
              <a:t>Laura </a:t>
            </a:r>
            <a:r>
              <a:rPr lang="da-DK" altLang="en-US" sz="1000" dirty="0" err="1"/>
              <a:t>Garton</a:t>
            </a:r>
            <a:r>
              <a:rPr lang="da-DK" altLang="en-US" sz="1000" dirty="0"/>
              <a:t>, Caroline </a:t>
            </a:r>
            <a:r>
              <a:rPr lang="da-DK" altLang="en-US" sz="1000" dirty="0" err="1"/>
              <a:t>Haythornthwaite</a:t>
            </a:r>
            <a:r>
              <a:rPr lang="da-DK" altLang="en-US" sz="1000" dirty="0"/>
              <a:t>, Barry </a:t>
            </a:r>
            <a:r>
              <a:rPr lang="da-DK" altLang="en-US" sz="1000" dirty="0" err="1"/>
              <a:t>Wellman</a:t>
            </a:r>
            <a:r>
              <a:rPr lang="da-DK" altLang="en-US" sz="1000" dirty="0"/>
              <a:t>, </a:t>
            </a:r>
            <a:r>
              <a:rPr lang="da-DK" altLang="en-US" sz="1000" dirty="0" err="1"/>
              <a:t>Studying</a:t>
            </a:r>
            <a:r>
              <a:rPr lang="da-DK" altLang="en-US" sz="1000" dirty="0"/>
              <a:t> Online Social Networks, </a:t>
            </a:r>
            <a:r>
              <a:rPr lang="da-DK" altLang="en-US" sz="1000" i="1" dirty="0"/>
              <a:t>Journal of Computer-</a:t>
            </a:r>
            <a:r>
              <a:rPr lang="da-DK" altLang="en-US" sz="1000" i="1" dirty="0" err="1"/>
              <a:t>Mediated</a:t>
            </a:r>
            <a:r>
              <a:rPr lang="da-DK" altLang="en-US" sz="1000" i="1" dirty="0"/>
              <a:t> </a:t>
            </a:r>
            <a:r>
              <a:rPr lang="da-DK" altLang="en-US" sz="1000" i="1" dirty="0" err="1"/>
              <a:t>Communication</a:t>
            </a:r>
            <a:r>
              <a:rPr lang="da-DK" altLang="en-US" sz="1000" dirty="0"/>
              <a:t>, Volume 3, Issue 1, 1 June 1997, JCMC313, </a:t>
            </a:r>
            <a:r>
              <a:rPr lang="da-DK" altLang="en-US" sz="1000" dirty="0">
                <a:hlinkClick r:id="rId2"/>
              </a:rPr>
              <a:t>https://doi.org/10.1111/j.1083-6101.1997.tb00062.x</a:t>
            </a:r>
            <a:r>
              <a:rPr lang="en-US" altLang="en-US" sz="1000" dirty="0">
                <a:solidFill>
                  <a:srgbClr val="333333"/>
                </a:solidFill>
                <a:hlinkClick r:id="rId2"/>
              </a:rPr>
              <a:t>x</a:t>
            </a:r>
            <a:endParaRPr lang="en-US" altLang="en-US" sz="1000" dirty="0">
              <a:solidFill>
                <a:srgbClr val="333333"/>
              </a:solidFill>
            </a:endParaRPr>
          </a:p>
        </p:txBody>
      </p:sp>
      <p:sp>
        <p:nvSpPr>
          <p:cNvPr id="8" name="Title 1">
            <a:extLst>
              <a:ext uri="{FF2B5EF4-FFF2-40B4-BE49-F238E27FC236}">
                <a16:creationId xmlns:a16="http://schemas.microsoft.com/office/drawing/2014/main" id="{EFC2D08C-D282-05FE-DC55-69F8658E2031}"/>
              </a:ext>
            </a:extLst>
          </p:cNvPr>
          <p:cNvSpPr>
            <a:spLocks noGrp="1"/>
          </p:cNvSpPr>
          <p:nvPr>
            <p:ph type="title"/>
          </p:nvPr>
        </p:nvSpPr>
        <p:spPr>
          <a:xfrm>
            <a:off x="838200" y="365125"/>
            <a:ext cx="10515600" cy="1325563"/>
          </a:xfrm>
          <a:solidFill>
            <a:srgbClr val="FF8901"/>
          </a:solidFill>
        </p:spPr>
        <p:txBody>
          <a:bodyPr/>
          <a:lstStyle/>
          <a:p>
            <a:r>
              <a:rPr lang="en-US" dirty="0">
                <a:solidFill>
                  <a:schemeClr val="bg1"/>
                </a:solidFill>
                <a:ea typeface="+mj-lt"/>
                <a:cs typeface="+mj-lt"/>
              </a:rPr>
              <a:t>User research methods: Network analysis</a:t>
            </a:r>
            <a:endParaRPr lang="en-US" dirty="0">
              <a:solidFill>
                <a:schemeClr val="bg1"/>
              </a:solidFill>
            </a:endParaRPr>
          </a:p>
        </p:txBody>
      </p:sp>
    </p:spTree>
    <p:extLst>
      <p:ext uri="{BB962C8B-B14F-4D97-AF65-F5344CB8AC3E}">
        <p14:creationId xmlns:p14="http://schemas.microsoft.com/office/powerpoint/2010/main" val="336624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C529-6C1F-4968-A6CE-7E3AE2A74382}"/>
              </a:ext>
            </a:extLst>
          </p:cNvPr>
          <p:cNvSpPr>
            <a:spLocks noGrp="1"/>
          </p:cNvSpPr>
          <p:nvPr>
            <p:ph type="title"/>
          </p:nvPr>
        </p:nvSpPr>
        <p:spPr>
          <a:solidFill>
            <a:srgbClr val="FF8901"/>
          </a:solidFill>
        </p:spPr>
        <p:txBody>
          <a:bodyPr/>
          <a:lstStyle/>
          <a:p>
            <a:r>
              <a:rPr lang="en-US" dirty="0">
                <a:solidFill>
                  <a:schemeClr val="bg1"/>
                </a:solidFill>
                <a:cs typeface="Calibri Light"/>
              </a:rPr>
              <a:t>Summary &amp; Learning outcome</a:t>
            </a:r>
            <a:endParaRPr lang="en-US" dirty="0">
              <a:solidFill>
                <a:schemeClr val="bg1"/>
              </a:solidFill>
            </a:endParaRPr>
          </a:p>
        </p:txBody>
      </p:sp>
      <p:sp>
        <p:nvSpPr>
          <p:cNvPr id="3" name="Content Placeholder 2">
            <a:extLst>
              <a:ext uri="{FF2B5EF4-FFF2-40B4-BE49-F238E27FC236}">
                <a16:creationId xmlns:a16="http://schemas.microsoft.com/office/drawing/2014/main" id="{741422B1-DA02-4A2C-9488-96F360064B88}"/>
              </a:ext>
            </a:extLst>
          </p:cNvPr>
          <p:cNvSpPr>
            <a:spLocks noGrp="1"/>
          </p:cNvSpPr>
          <p:nvPr>
            <p:ph sz="half" idx="1"/>
          </p:nvPr>
        </p:nvSpPr>
        <p:spPr/>
        <p:txBody>
          <a:bodyPr vert="horz" lIns="91440" tIns="45720" rIns="91440" bIns="45720" rtlCol="0" anchor="t">
            <a:normAutofit fontScale="85000" lnSpcReduction="20000"/>
          </a:bodyPr>
          <a:lstStyle/>
          <a:p>
            <a:pPr marL="0" indent="0">
              <a:buNone/>
            </a:pPr>
            <a:r>
              <a:rPr lang="sv-SE" dirty="0">
                <a:ea typeface="+mn-lt"/>
                <a:cs typeface="+mn-lt"/>
              </a:rPr>
              <a:t>The students </a:t>
            </a:r>
            <a:r>
              <a:rPr lang="sv-SE" dirty="0" err="1">
                <a:ea typeface="+mn-lt"/>
                <a:cs typeface="+mn-lt"/>
              </a:rPr>
              <a:t>are</a:t>
            </a:r>
            <a:r>
              <a:rPr lang="sv-SE" dirty="0">
                <a:ea typeface="+mn-lt"/>
                <a:cs typeface="+mn-lt"/>
              </a:rPr>
              <a:t> </a:t>
            </a:r>
            <a:r>
              <a:rPr lang="sv-SE" dirty="0" err="1">
                <a:ea typeface="+mn-lt"/>
                <a:cs typeface="+mn-lt"/>
              </a:rPr>
              <a:t>introduced</a:t>
            </a:r>
            <a:r>
              <a:rPr lang="sv-SE" dirty="0">
                <a:ea typeface="+mn-lt"/>
                <a:cs typeface="+mn-lt"/>
              </a:rPr>
              <a:t> to relevant </a:t>
            </a:r>
            <a:r>
              <a:rPr lang="sv-SE" dirty="0" err="1">
                <a:ea typeface="+mn-lt"/>
                <a:cs typeface="+mn-lt"/>
              </a:rPr>
              <a:t>factors</a:t>
            </a:r>
            <a:r>
              <a:rPr lang="sv-SE" dirty="0">
                <a:ea typeface="+mn-lt"/>
                <a:cs typeface="+mn-lt"/>
              </a:rPr>
              <a:t> for </a:t>
            </a:r>
            <a:r>
              <a:rPr lang="sv-SE" dirty="0" err="1">
                <a:ea typeface="+mn-lt"/>
                <a:cs typeface="+mn-lt"/>
              </a:rPr>
              <a:t>performing</a:t>
            </a:r>
            <a:r>
              <a:rPr lang="sv-SE" dirty="0">
                <a:ea typeface="+mn-lt"/>
                <a:cs typeface="+mn-lt"/>
              </a:rPr>
              <a:t> </a:t>
            </a:r>
            <a:r>
              <a:rPr lang="sv-SE" dirty="0" err="1">
                <a:ea typeface="+mn-lt"/>
                <a:cs typeface="+mn-lt"/>
              </a:rPr>
              <a:t>field</a:t>
            </a:r>
            <a:r>
              <a:rPr lang="sv-SE" dirty="0">
                <a:ea typeface="+mn-lt"/>
                <a:cs typeface="+mn-lt"/>
              </a:rPr>
              <a:t> research </a:t>
            </a:r>
            <a:r>
              <a:rPr lang="sv-SE" dirty="0" err="1">
                <a:ea typeface="+mn-lt"/>
                <a:cs typeface="+mn-lt"/>
              </a:rPr>
              <a:t>when</a:t>
            </a:r>
            <a:r>
              <a:rPr lang="sv-SE" dirty="0">
                <a:ea typeface="+mn-lt"/>
                <a:cs typeface="+mn-lt"/>
              </a:rPr>
              <a:t> designing </a:t>
            </a:r>
            <a:r>
              <a:rPr lang="sv-SE" dirty="0" err="1">
                <a:ea typeface="+mn-lt"/>
                <a:cs typeface="+mn-lt"/>
              </a:rPr>
              <a:t>technology</a:t>
            </a:r>
            <a:r>
              <a:rPr lang="sv-SE" dirty="0">
                <a:ea typeface="+mn-lt"/>
                <a:cs typeface="+mn-lt"/>
              </a:rPr>
              <a:t> for </a:t>
            </a:r>
            <a:r>
              <a:rPr lang="sv-SE" dirty="0" err="1">
                <a:ea typeface="+mn-lt"/>
                <a:cs typeface="+mn-lt"/>
              </a:rPr>
              <a:t>collaborative</a:t>
            </a:r>
            <a:r>
              <a:rPr lang="sv-SE" dirty="0">
                <a:ea typeface="+mn-lt"/>
                <a:cs typeface="+mn-lt"/>
              </a:rPr>
              <a:t> </a:t>
            </a:r>
            <a:r>
              <a:rPr lang="sv-SE" dirty="0" err="1">
                <a:ea typeface="+mn-lt"/>
                <a:cs typeface="+mn-lt"/>
              </a:rPr>
              <a:t>interaction</a:t>
            </a:r>
            <a:r>
              <a:rPr lang="sv-SE" dirty="0">
                <a:ea typeface="+mn-lt"/>
                <a:cs typeface="+mn-lt"/>
              </a:rPr>
              <a:t> (</a:t>
            </a:r>
            <a:r>
              <a:rPr lang="sv-SE" dirty="0" err="1">
                <a:ea typeface="+mn-lt"/>
                <a:cs typeface="+mn-lt"/>
              </a:rPr>
              <a:t>distinctions</a:t>
            </a:r>
            <a:r>
              <a:rPr lang="sv-SE" dirty="0">
                <a:ea typeface="+mn-lt"/>
                <a:cs typeface="+mn-lt"/>
              </a:rPr>
              <a:t> from </a:t>
            </a:r>
            <a:r>
              <a:rPr lang="sv-SE" dirty="0" err="1">
                <a:ea typeface="+mn-lt"/>
                <a:cs typeface="+mn-lt"/>
              </a:rPr>
              <a:t>dyads</a:t>
            </a:r>
            <a:r>
              <a:rPr lang="sv-SE" dirty="0">
                <a:ea typeface="+mn-lt"/>
                <a:cs typeface="+mn-lt"/>
              </a:rPr>
              <a:t> to </a:t>
            </a:r>
            <a:r>
              <a:rPr lang="sv-SE" dirty="0" err="1">
                <a:ea typeface="+mn-lt"/>
                <a:cs typeface="+mn-lt"/>
              </a:rPr>
              <a:t>communities</a:t>
            </a:r>
            <a:r>
              <a:rPr lang="sv-SE" dirty="0">
                <a:ea typeface="+mn-lt"/>
                <a:cs typeface="+mn-lt"/>
              </a:rPr>
              <a:t>), and </a:t>
            </a:r>
            <a:r>
              <a:rPr lang="sv-SE" dirty="0" err="1">
                <a:ea typeface="+mn-lt"/>
                <a:cs typeface="+mn-lt"/>
              </a:rPr>
              <a:t>three</a:t>
            </a:r>
            <a:r>
              <a:rPr lang="sv-SE" dirty="0">
                <a:ea typeface="+mn-lt"/>
                <a:cs typeface="+mn-lt"/>
              </a:rPr>
              <a:t> </a:t>
            </a:r>
            <a:r>
              <a:rPr lang="sv-SE" dirty="0" err="1">
                <a:ea typeface="+mn-lt"/>
                <a:cs typeface="+mn-lt"/>
              </a:rPr>
              <a:t>types</a:t>
            </a:r>
            <a:r>
              <a:rPr lang="sv-SE" dirty="0">
                <a:ea typeface="+mn-lt"/>
                <a:cs typeface="+mn-lt"/>
              </a:rPr>
              <a:t> </a:t>
            </a:r>
            <a:r>
              <a:rPr lang="sv-SE" dirty="0" err="1">
                <a:ea typeface="+mn-lt"/>
                <a:cs typeface="+mn-lt"/>
              </a:rPr>
              <a:t>of</a:t>
            </a:r>
            <a:r>
              <a:rPr lang="sv-SE" dirty="0">
                <a:ea typeface="+mn-lt"/>
                <a:cs typeface="+mn-lt"/>
              </a:rPr>
              <a:t> </a:t>
            </a:r>
            <a:r>
              <a:rPr lang="sv-SE" dirty="0" err="1">
                <a:ea typeface="+mn-lt"/>
                <a:cs typeface="+mn-lt"/>
              </a:rPr>
              <a:t>methods</a:t>
            </a:r>
            <a:r>
              <a:rPr lang="sv-SE" dirty="0">
                <a:ea typeface="+mn-lt"/>
                <a:cs typeface="+mn-lt"/>
              </a:rPr>
              <a:t> to </a:t>
            </a:r>
            <a:r>
              <a:rPr lang="sv-SE" dirty="0" err="1">
                <a:ea typeface="+mn-lt"/>
                <a:cs typeface="+mn-lt"/>
              </a:rPr>
              <a:t>achieve</a:t>
            </a:r>
            <a:r>
              <a:rPr lang="sv-SE" dirty="0">
                <a:ea typeface="+mn-lt"/>
                <a:cs typeface="+mn-lt"/>
              </a:rPr>
              <a:t> it (</a:t>
            </a:r>
            <a:r>
              <a:rPr lang="sv-SE" dirty="0" err="1">
                <a:ea typeface="+mn-lt"/>
                <a:cs typeface="+mn-lt"/>
              </a:rPr>
              <a:t>ethnography</a:t>
            </a:r>
            <a:r>
              <a:rPr lang="sv-SE" dirty="0">
                <a:ea typeface="+mn-lt"/>
                <a:cs typeface="+mn-lt"/>
              </a:rPr>
              <a:t>, </a:t>
            </a:r>
            <a:r>
              <a:rPr lang="sv-SE" dirty="0" err="1">
                <a:ea typeface="+mn-lt"/>
                <a:cs typeface="+mn-lt"/>
              </a:rPr>
              <a:t>artifact</a:t>
            </a:r>
            <a:r>
              <a:rPr lang="sv-SE" dirty="0">
                <a:ea typeface="+mn-lt"/>
                <a:cs typeface="+mn-lt"/>
              </a:rPr>
              <a:t> </a:t>
            </a:r>
            <a:r>
              <a:rPr lang="sv-SE" dirty="0" err="1">
                <a:ea typeface="+mn-lt"/>
                <a:cs typeface="+mn-lt"/>
              </a:rPr>
              <a:t>ecology</a:t>
            </a:r>
            <a:r>
              <a:rPr lang="sv-SE" dirty="0">
                <a:ea typeface="+mn-lt"/>
                <a:cs typeface="+mn-lt"/>
              </a:rPr>
              <a:t>, and </a:t>
            </a:r>
            <a:r>
              <a:rPr lang="sv-SE" dirty="0" err="1">
                <a:ea typeface="+mn-lt"/>
                <a:cs typeface="+mn-lt"/>
              </a:rPr>
              <a:t>network</a:t>
            </a:r>
            <a:r>
              <a:rPr lang="sv-SE" dirty="0">
                <a:ea typeface="+mn-lt"/>
                <a:cs typeface="+mn-lt"/>
              </a:rPr>
              <a:t> </a:t>
            </a:r>
            <a:r>
              <a:rPr lang="sv-SE" dirty="0" err="1">
                <a:ea typeface="+mn-lt"/>
                <a:cs typeface="+mn-lt"/>
              </a:rPr>
              <a:t>analysis</a:t>
            </a:r>
            <a:r>
              <a:rPr lang="sv-SE" dirty="0">
                <a:ea typeface="+mn-lt"/>
                <a:cs typeface="+mn-lt"/>
              </a:rPr>
              <a:t>)</a:t>
            </a:r>
            <a:r>
              <a:rPr lang="en-US" dirty="0">
                <a:ea typeface="+mn-lt"/>
                <a:cs typeface="+mn-lt"/>
              </a:rPr>
              <a:t>.</a:t>
            </a:r>
            <a:endParaRPr lang="sv-SE" dirty="0">
              <a:ea typeface="+mn-lt"/>
              <a:cs typeface="+mn-lt"/>
            </a:endParaRPr>
          </a:p>
        </p:txBody>
      </p:sp>
      <p:sp>
        <p:nvSpPr>
          <p:cNvPr id="4" name="Content Placeholder 3">
            <a:extLst>
              <a:ext uri="{FF2B5EF4-FFF2-40B4-BE49-F238E27FC236}">
                <a16:creationId xmlns:a16="http://schemas.microsoft.com/office/drawing/2014/main" id="{8D86D1EF-96A6-40E6-B6A2-2AD69452F37C}"/>
              </a:ext>
            </a:extLst>
          </p:cNvPr>
          <p:cNvSpPr>
            <a:spLocks noGrp="1"/>
          </p:cNvSpPr>
          <p:nvPr>
            <p:ph sz="half" idx="2"/>
          </p:nvPr>
        </p:nvSpPr>
        <p:spPr/>
        <p:txBody>
          <a:bodyPr vert="horz" lIns="91440" tIns="45720" rIns="91440" bIns="45720" rtlCol="0" anchor="t">
            <a:normAutofit fontScale="85000" lnSpcReduction="20000"/>
          </a:bodyPr>
          <a:lstStyle/>
          <a:p>
            <a:pPr marL="0" indent="0">
              <a:buNone/>
            </a:pPr>
            <a:r>
              <a:rPr lang="sv-SE" dirty="0">
                <a:ea typeface="+mn-lt"/>
                <a:cs typeface="+mn-lt"/>
              </a:rPr>
              <a:t>LEARNING OUTCOME</a:t>
            </a:r>
          </a:p>
          <a:p>
            <a:r>
              <a:rPr lang="sv-SE" dirty="0">
                <a:ea typeface="+mn-lt"/>
                <a:cs typeface="+mn-lt"/>
              </a:rPr>
              <a:t>Students </a:t>
            </a:r>
            <a:r>
              <a:rPr lang="sv-SE" dirty="0" err="1">
                <a:ea typeface="+mn-lt"/>
                <a:cs typeface="+mn-lt"/>
              </a:rPr>
              <a:t>will</a:t>
            </a:r>
            <a:r>
              <a:rPr lang="sv-SE" dirty="0">
                <a:ea typeface="+mn-lt"/>
                <a:cs typeface="+mn-lt"/>
              </a:rPr>
              <a:t> be </a:t>
            </a:r>
            <a:r>
              <a:rPr lang="sv-SE" dirty="0" err="1">
                <a:ea typeface="+mn-lt"/>
                <a:cs typeface="+mn-lt"/>
              </a:rPr>
              <a:t>able</a:t>
            </a:r>
            <a:r>
              <a:rPr lang="sv-SE" dirty="0">
                <a:ea typeface="+mn-lt"/>
                <a:cs typeface="+mn-lt"/>
              </a:rPr>
              <a:t> to </a:t>
            </a:r>
            <a:r>
              <a:rPr lang="sv-SE" dirty="0" err="1">
                <a:ea typeface="+mn-lt"/>
                <a:cs typeface="+mn-lt"/>
              </a:rPr>
              <a:t>name</a:t>
            </a:r>
            <a:r>
              <a:rPr lang="sv-SE" dirty="0">
                <a:ea typeface="+mn-lt"/>
                <a:cs typeface="+mn-lt"/>
              </a:rPr>
              <a:t> </a:t>
            </a:r>
            <a:r>
              <a:rPr lang="sv-SE" dirty="0" err="1">
                <a:ea typeface="+mn-lt"/>
                <a:cs typeface="+mn-lt"/>
              </a:rPr>
              <a:t>three</a:t>
            </a:r>
            <a:r>
              <a:rPr lang="sv-SE" dirty="0">
                <a:ea typeface="+mn-lt"/>
                <a:cs typeface="+mn-lt"/>
              </a:rPr>
              <a:t> </a:t>
            </a:r>
            <a:r>
              <a:rPr lang="sv-SE" dirty="0" err="1">
                <a:ea typeface="+mn-lt"/>
                <a:cs typeface="+mn-lt"/>
              </a:rPr>
              <a:t>types</a:t>
            </a:r>
            <a:r>
              <a:rPr lang="sv-SE" dirty="0">
                <a:ea typeface="+mn-lt"/>
                <a:cs typeface="+mn-lt"/>
              </a:rPr>
              <a:t> </a:t>
            </a:r>
            <a:r>
              <a:rPr lang="sv-SE" dirty="0" err="1">
                <a:ea typeface="+mn-lt"/>
                <a:cs typeface="+mn-lt"/>
              </a:rPr>
              <a:t>of</a:t>
            </a:r>
            <a:r>
              <a:rPr lang="sv-SE" dirty="0">
                <a:ea typeface="+mn-lt"/>
                <a:cs typeface="+mn-lt"/>
              </a:rPr>
              <a:t> </a:t>
            </a:r>
            <a:r>
              <a:rPr lang="sv-SE" dirty="0" err="1">
                <a:ea typeface="+mn-lt"/>
                <a:cs typeface="+mn-lt"/>
              </a:rPr>
              <a:t>methods</a:t>
            </a:r>
            <a:r>
              <a:rPr lang="sv-SE" dirty="0">
                <a:ea typeface="+mn-lt"/>
                <a:cs typeface="+mn-lt"/>
              </a:rPr>
              <a:t> for </a:t>
            </a:r>
            <a:r>
              <a:rPr lang="sv-SE" dirty="0" err="1">
                <a:ea typeface="+mn-lt"/>
                <a:cs typeface="+mn-lt"/>
              </a:rPr>
              <a:t>doing</a:t>
            </a:r>
            <a:r>
              <a:rPr lang="sv-SE" dirty="0">
                <a:ea typeface="+mn-lt"/>
                <a:cs typeface="+mn-lt"/>
              </a:rPr>
              <a:t> </a:t>
            </a:r>
            <a:r>
              <a:rPr lang="sv-SE" dirty="0" err="1">
                <a:ea typeface="+mn-lt"/>
                <a:cs typeface="+mn-lt"/>
              </a:rPr>
              <a:t>field</a:t>
            </a:r>
            <a:r>
              <a:rPr lang="sv-SE" dirty="0">
                <a:ea typeface="+mn-lt"/>
                <a:cs typeface="+mn-lt"/>
              </a:rPr>
              <a:t> research in the design </a:t>
            </a:r>
            <a:r>
              <a:rPr lang="sv-SE" dirty="0" err="1">
                <a:ea typeface="+mn-lt"/>
                <a:cs typeface="+mn-lt"/>
              </a:rPr>
              <a:t>of</a:t>
            </a:r>
            <a:r>
              <a:rPr lang="sv-SE" dirty="0">
                <a:ea typeface="+mn-lt"/>
                <a:cs typeface="+mn-lt"/>
              </a:rPr>
              <a:t> </a:t>
            </a:r>
            <a:r>
              <a:rPr lang="sv-SE" dirty="0" err="1">
                <a:ea typeface="+mn-lt"/>
                <a:cs typeface="+mn-lt"/>
              </a:rPr>
              <a:t>technologies</a:t>
            </a:r>
            <a:r>
              <a:rPr lang="sv-SE" dirty="0">
                <a:ea typeface="+mn-lt"/>
                <a:cs typeface="+mn-lt"/>
              </a:rPr>
              <a:t> for </a:t>
            </a:r>
            <a:r>
              <a:rPr lang="sv-SE" dirty="0" err="1">
                <a:ea typeface="+mn-lt"/>
                <a:cs typeface="+mn-lt"/>
              </a:rPr>
              <a:t>collaborative</a:t>
            </a:r>
            <a:r>
              <a:rPr lang="sv-SE" dirty="0">
                <a:ea typeface="+mn-lt"/>
                <a:cs typeface="+mn-lt"/>
              </a:rPr>
              <a:t> </a:t>
            </a:r>
            <a:r>
              <a:rPr lang="sv-SE" dirty="0" err="1">
                <a:ea typeface="+mn-lt"/>
                <a:cs typeface="+mn-lt"/>
              </a:rPr>
              <a:t>interaction</a:t>
            </a:r>
            <a:r>
              <a:rPr lang="sv-SE" dirty="0">
                <a:ea typeface="+mn-lt"/>
                <a:cs typeface="+mn-lt"/>
              </a:rPr>
              <a:t>. </a:t>
            </a:r>
            <a:endParaRPr lang="en-US" dirty="0">
              <a:ea typeface="+mn-lt"/>
              <a:cs typeface="+mn-lt"/>
            </a:endParaRPr>
          </a:p>
          <a:p>
            <a:r>
              <a:rPr lang="sv-SE" dirty="0">
                <a:ea typeface="+mn-lt"/>
                <a:cs typeface="+mn-lt"/>
              </a:rPr>
              <a:t>Students </a:t>
            </a:r>
            <a:r>
              <a:rPr lang="sv-SE" dirty="0" err="1">
                <a:ea typeface="+mn-lt"/>
                <a:cs typeface="+mn-lt"/>
              </a:rPr>
              <a:t>will</a:t>
            </a:r>
            <a:r>
              <a:rPr lang="sv-SE" dirty="0">
                <a:ea typeface="+mn-lt"/>
                <a:cs typeface="+mn-lt"/>
              </a:rPr>
              <a:t> be </a:t>
            </a:r>
            <a:r>
              <a:rPr lang="sv-SE" dirty="0" err="1">
                <a:ea typeface="+mn-lt"/>
                <a:cs typeface="+mn-lt"/>
              </a:rPr>
              <a:t>able</a:t>
            </a:r>
            <a:r>
              <a:rPr lang="sv-SE" dirty="0">
                <a:ea typeface="+mn-lt"/>
                <a:cs typeface="+mn-lt"/>
              </a:rPr>
              <a:t> to </a:t>
            </a:r>
            <a:r>
              <a:rPr lang="en-US" dirty="0">
                <a:ea typeface="+mn-lt"/>
                <a:cs typeface="+mn-lt"/>
              </a:rPr>
              <a:t>describe relevant aspects of doing field research </a:t>
            </a:r>
            <a:r>
              <a:rPr lang="sv-SE" dirty="0">
                <a:ea typeface="+mn-lt"/>
                <a:cs typeface="+mn-lt"/>
              </a:rPr>
              <a:t>in the design </a:t>
            </a:r>
            <a:r>
              <a:rPr lang="sv-SE" dirty="0" err="1">
                <a:ea typeface="+mn-lt"/>
                <a:cs typeface="+mn-lt"/>
              </a:rPr>
              <a:t>of</a:t>
            </a:r>
            <a:r>
              <a:rPr lang="sv-SE" dirty="0">
                <a:ea typeface="+mn-lt"/>
                <a:cs typeface="+mn-lt"/>
              </a:rPr>
              <a:t> </a:t>
            </a:r>
            <a:r>
              <a:rPr lang="sv-SE" dirty="0" err="1">
                <a:ea typeface="+mn-lt"/>
                <a:cs typeface="+mn-lt"/>
              </a:rPr>
              <a:t>technologies</a:t>
            </a:r>
            <a:r>
              <a:rPr lang="sv-SE" dirty="0">
                <a:ea typeface="+mn-lt"/>
                <a:cs typeface="+mn-lt"/>
              </a:rPr>
              <a:t> for </a:t>
            </a:r>
            <a:r>
              <a:rPr lang="sv-SE" dirty="0" err="1">
                <a:ea typeface="+mn-lt"/>
                <a:cs typeface="+mn-lt"/>
              </a:rPr>
              <a:t>collaborative</a:t>
            </a:r>
            <a:r>
              <a:rPr lang="sv-SE" dirty="0">
                <a:ea typeface="+mn-lt"/>
                <a:cs typeface="+mn-lt"/>
              </a:rPr>
              <a:t> </a:t>
            </a:r>
            <a:r>
              <a:rPr lang="sv-SE" dirty="0" err="1">
                <a:ea typeface="+mn-lt"/>
                <a:cs typeface="+mn-lt"/>
              </a:rPr>
              <a:t>interaction</a:t>
            </a:r>
            <a:r>
              <a:rPr lang="sv-SE" dirty="0">
                <a:ea typeface="+mn-lt"/>
                <a:cs typeface="+mn-lt"/>
              </a:rPr>
              <a:t> </a:t>
            </a:r>
            <a:r>
              <a:rPr lang="en-US" dirty="0">
                <a:ea typeface="+mn-lt"/>
                <a:cs typeface="+mn-lt"/>
              </a:rPr>
              <a:t>in oral and visual form.</a:t>
            </a:r>
          </a:p>
          <a:p>
            <a:r>
              <a:rPr lang="sv-SE" dirty="0">
                <a:ea typeface="+mn-lt"/>
                <a:cs typeface="+mn-lt"/>
              </a:rPr>
              <a:t>Students </a:t>
            </a:r>
            <a:r>
              <a:rPr lang="sv-SE" dirty="0" err="1">
                <a:ea typeface="+mn-lt"/>
                <a:cs typeface="+mn-lt"/>
              </a:rPr>
              <a:t>will</a:t>
            </a:r>
            <a:r>
              <a:rPr lang="sv-SE" dirty="0">
                <a:ea typeface="+mn-lt"/>
                <a:cs typeface="+mn-lt"/>
              </a:rPr>
              <a:t> be </a:t>
            </a:r>
            <a:r>
              <a:rPr lang="sv-SE" dirty="0" err="1">
                <a:ea typeface="+mn-lt"/>
                <a:cs typeface="+mn-lt"/>
              </a:rPr>
              <a:t>able</a:t>
            </a:r>
            <a:r>
              <a:rPr lang="sv-SE" dirty="0">
                <a:ea typeface="+mn-lt"/>
                <a:cs typeface="+mn-lt"/>
              </a:rPr>
              <a:t> to  </a:t>
            </a:r>
            <a:r>
              <a:rPr lang="en-US" dirty="0">
                <a:ea typeface="+mn-lt"/>
                <a:cs typeface="+mn-lt"/>
              </a:rPr>
              <a:t>apply three types of methods for doing field research </a:t>
            </a:r>
            <a:r>
              <a:rPr lang="sv-SE" dirty="0">
                <a:ea typeface="+mn-lt"/>
                <a:cs typeface="+mn-lt"/>
              </a:rPr>
              <a:t>in the design </a:t>
            </a:r>
            <a:r>
              <a:rPr lang="sv-SE" dirty="0" err="1">
                <a:ea typeface="+mn-lt"/>
                <a:cs typeface="+mn-lt"/>
              </a:rPr>
              <a:t>of</a:t>
            </a:r>
            <a:r>
              <a:rPr lang="sv-SE" dirty="0">
                <a:ea typeface="+mn-lt"/>
                <a:cs typeface="+mn-lt"/>
              </a:rPr>
              <a:t> </a:t>
            </a:r>
            <a:r>
              <a:rPr lang="sv-SE" dirty="0" err="1">
                <a:ea typeface="+mn-lt"/>
                <a:cs typeface="+mn-lt"/>
              </a:rPr>
              <a:t>technologies</a:t>
            </a:r>
            <a:r>
              <a:rPr lang="sv-SE" dirty="0">
                <a:ea typeface="+mn-lt"/>
                <a:cs typeface="+mn-lt"/>
              </a:rPr>
              <a:t> for </a:t>
            </a:r>
            <a:r>
              <a:rPr lang="sv-SE" dirty="0" err="1">
                <a:ea typeface="+mn-lt"/>
                <a:cs typeface="+mn-lt"/>
              </a:rPr>
              <a:t>collaborative</a:t>
            </a:r>
            <a:r>
              <a:rPr lang="sv-SE" dirty="0">
                <a:ea typeface="+mn-lt"/>
                <a:cs typeface="+mn-lt"/>
              </a:rPr>
              <a:t> </a:t>
            </a:r>
            <a:r>
              <a:rPr lang="sv-SE" dirty="0" err="1">
                <a:ea typeface="+mn-lt"/>
                <a:cs typeface="+mn-lt"/>
              </a:rPr>
              <a:t>interaction</a:t>
            </a:r>
            <a:r>
              <a:rPr lang="en-US" dirty="0">
                <a:ea typeface="+mn-lt"/>
                <a:cs typeface="+mn-lt"/>
              </a:rPr>
              <a:t>.</a:t>
            </a:r>
          </a:p>
        </p:txBody>
      </p:sp>
    </p:spTree>
    <p:extLst>
      <p:ext uri="{BB962C8B-B14F-4D97-AF65-F5344CB8AC3E}">
        <p14:creationId xmlns:p14="http://schemas.microsoft.com/office/powerpoint/2010/main" val="1604020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C57B4-520B-4B73-A509-5B2E5DDE8E0F}"/>
              </a:ext>
            </a:extLst>
          </p:cNvPr>
          <p:cNvSpPr>
            <a:spLocks noGrp="1"/>
          </p:cNvSpPr>
          <p:nvPr>
            <p:ph sz="half" idx="1"/>
          </p:nvPr>
        </p:nvSpPr>
        <p:spPr>
          <a:xfrm>
            <a:off x="838200" y="1825625"/>
            <a:ext cx="5181600" cy="3460750"/>
          </a:xfrm>
        </p:spPr>
        <p:txBody>
          <a:bodyPr>
            <a:normAutofit fontScale="92500" lnSpcReduction="20000"/>
          </a:bodyPr>
          <a:lstStyle/>
          <a:p>
            <a:r>
              <a:rPr lang="sv-SE" dirty="0" err="1"/>
              <a:t>Method</a:t>
            </a:r>
            <a:r>
              <a:rPr lang="sv-SE" dirty="0"/>
              <a:t> to </a:t>
            </a:r>
            <a:r>
              <a:rPr lang="sv-SE" dirty="0" err="1"/>
              <a:t>analyze</a:t>
            </a:r>
            <a:r>
              <a:rPr lang="sv-SE" dirty="0"/>
              <a:t> the </a:t>
            </a:r>
            <a:r>
              <a:rPr lang="sv-SE" dirty="0" err="1"/>
              <a:t>connections</a:t>
            </a:r>
            <a:r>
              <a:rPr lang="sv-SE" dirty="0"/>
              <a:t> </a:t>
            </a:r>
            <a:r>
              <a:rPr lang="sv-SE" dirty="0" err="1"/>
              <a:t>across</a:t>
            </a:r>
            <a:r>
              <a:rPr lang="sv-SE" dirty="0"/>
              <a:t> </a:t>
            </a:r>
            <a:r>
              <a:rPr lang="sv-SE" dirty="0" err="1"/>
              <a:t>individuals</a:t>
            </a:r>
            <a:r>
              <a:rPr lang="sv-SE" dirty="0"/>
              <a:t> or </a:t>
            </a:r>
            <a:r>
              <a:rPr lang="sv-SE" dirty="0" err="1"/>
              <a:t>groups</a:t>
            </a:r>
            <a:r>
              <a:rPr lang="sv-SE" dirty="0"/>
              <a:t> or organisations. </a:t>
            </a:r>
          </a:p>
          <a:p>
            <a:endParaRPr lang="sv-SE" dirty="0"/>
          </a:p>
          <a:p>
            <a:r>
              <a:rPr lang="sv-SE" dirty="0" err="1"/>
              <a:t>Can</a:t>
            </a:r>
            <a:r>
              <a:rPr lang="sv-SE" dirty="0"/>
              <a:t> be </a:t>
            </a:r>
            <a:r>
              <a:rPr lang="sv-SE" dirty="0" err="1"/>
              <a:t>used</a:t>
            </a:r>
            <a:r>
              <a:rPr lang="sv-SE" dirty="0"/>
              <a:t> for </a:t>
            </a:r>
            <a:r>
              <a:rPr lang="sv-SE" dirty="0" err="1"/>
              <a:t>e.g</a:t>
            </a:r>
            <a:r>
              <a:rPr lang="sv-SE" dirty="0"/>
              <a:t>.</a:t>
            </a:r>
          </a:p>
          <a:p>
            <a:pPr lvl="1"/>
            <a:r>
              <a:rPr lang="sv-SE" dirty="0" err="1"/>
              <a:t>Discussion</a:t>
            </a:r>
            <a:r>
              <a:rPr lang="sv-SE" dirty="0"/>
              <a:t> forums</a:t>
            </a:r>
          </a:p>
          <a:p>
            <a:pPr lvl="1"/>
            <a:r>
              <a:rPr lang="sv-SE" dirty="0" err="1"/>
              <a:t>Mailinglists</a:t>
            </a:r>
            <a:endParaRPr lang="sv-SE" dirty="0"/>
          </a:p>
          <a:p>
            <a:pPr lvl="1"/>
            <a:r>
              <a:rPr lang="sv-SE" dirty="0"/>
              <a:t>Social media</a:t>
            </a:r>
          </a:p>
          <a:p>
            <a:pPr lvl="1"/>
            <a:r>
              <a:rPr lang="sv-SE" dirty="0" err="1"/>
              <a:t>Wikis</a:t>
            </a:r>
            <a:endParaRPr lang="sv-SE" dirty="0"/>
          </a:p>
          <a:p>
            <a:pPr lvl="1"/>
            <a:r>
              <a:rPr lang="sv-SE" dirty="0" err="1"/>
              <a:t>Intranets</a:t>
            </a:r>
            <a:endParaRPr lang="da-DK" dirty="0"/>
          </a:p>
          <a:p>
            <a:endParaRPr lang="da-DK" dirty="0"/>
          </a:p>
        </p:txBody>
      </p:sp>
      <p:sp>
        <p:nvSpPr>
          <p:cNvPr id="7" name="Title 1">
            <a:extLst>
              <a:ext uri="{FF2B5EF4-FFF2-40B4-BE49-F238E27FC236}">
                <a16:creationId xmlns:a16="http://schemas.microsoft.com/office/drawing/2014/main" id="{D76DB84C-5CB6-44F1-8B2E-3EE645ECCB8F}"/>
              </a:ext>
            </a:extLst>
          </p:cNvPr>
          <p:cNvSpPr txBox="1">
            <a:spLocks/>
          </p:cNvSpPr>
          <p:nvPr/>
        </p:nvSpPr>
        <p:spPr>
          <a:xfrm>
            <a:off x="5798147" y="6293662"/>
            <a:ext cx="6108700" cy="497755"/>
          </a:xfrm>
          <a:prstGeom prst="rect">
            <a:avLst/>
          </a:prstGeom>
          <a:noFill/>
          <a:ln>
            <a:miter lim="800000"/>
          </a:ln>
        </p:spPr>
        <p:txBody>
          <a:bodyPr vert="horz" wrap="square" lIns="0" tIns="0" rIns="0" bIns="0" rtlCol="0" anchor="t" anchorCtr="0">
            <a:noAutofit/>
          </a:bodyPr>
          <a:lstStyle>
            <a:lvl1pPr marL="0" indent="0" algn="l" defTabSz="914400" rtl="0" eaLnBrk="0" fontAlgn="base" latinLnBrk="0"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r>
              <a:rPr lang="en-US" sz="1200" b="0" dirty="0"/>
              <a:t>A network of networks, with ties between individuals, and ties between network clusters. Image generated by DALL-E.</a:t>
            </a:r>
            <a:r>
              <a:rPr lang="en-US" b="0" dirty="0"/>
              <a:t>
</a:t>
            </a:r>
          </a:p>
        </p:txBody>
      </p:sp>
      <p:pic>
        <p:nvPicPr>
          <p:cNvPr id="14" name="Content Placeholder 13" descr="Diagram&#10;&#10;Description automatically generated">
            <a:extLst>
              <a:ext uri="{FF2B5EF4-FFF2-40B4-BE49-F238E27FC236}">
                <a16:creationId xmlns:a16="http://schemas.microsoft.com/office/drawing/2014/main" id="{738D00AE-07FB-445B-B8FC-BF231C1E97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
        <p:nvSpPr>
          <p:cNvPr id="6" name="Title 1">
            <a:extLst>
              <a:ext uri="{FF2B5EF4-FFF2-40B4-BE49-F238E27FC236}">
                <a16:creationId xmlns:a16="http://schemas.microsoft.com/office/drawing/2014/main" id="{1F70932E-4435-2F36-1233-2819B0301FCD}"/>
              </a:ext>
            </a:extLst>
          </p:cNvPr>
          <p:cNvSpPr>
            <a:spLocks noGrp="1"/>
          </p:cNvSpPr>
          <p:nvPr>
            <p:ph type="title"/>
          </p:nvPr>
        </p:nvSpPr>
        <p:spPr>
          <a:xfrm>
            <a:off x="838200" y="302063"/>
            <a:ext cx="10515600" cy="1325563"/>
          </a:xfrm>
          <a:solidFill>
            <a:srgbClr val="FF8901"/>
          </a:solidFill>
        </p:spPr>
        <p:txBody>
          <a:bodyPr/>
          <a:lstStyle/>
          <a:p>
            <a:r>
              <a:rPr lang="en-US" dirty="0">
                <a:solidFill>
                  <a:schemeClr val="bg1"/>
                </a:solidFill>
                <a:ea typeface="+mj-lt"/>
                <a:cs typeface="+mj-lt"/>
              </a:rPr>
              <a:t>User research methods: Network analysis</a:t>
            </a:r>
            <a:endParaRPr lang="en-US" dirty="0">
              <a:solidFill>
                <a:schemeClr val="bg1"/>
              </a:solidFill>
            </a:endParaRPr>
          </a:p>
        </p:txBody>
      </p:sp>
    </p:spTree>
    <p:extLst>
      <p:ext uri="{BB962C8B-B14F-4D97-AF65-F5344CB8AC3E}">
        <p14:creationId xmlns:p14="http://schemas.microsoft.com/office/powerpoint/2010/main" val="143666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D1431E-6D58-4FC8-A0F5-2FDC52645D06}"/>
              </a:ext>
            </a:extLst>
          </p:cNvPr>
          <p:cNvSpPr>
            <a:spLocks noGrp="1"/>
          </p:cNvSpPr>
          <p:nvPr>
            <p:ph type="body" idx="1"/>
          </p:nvPr>
        </p:nvSpPr>
        <p:spPr/>
        <p:txBody>
          <a:bodyPr/>
          <a:lstStyle/>
          <a:p>
            <a:r>
              <a:rPr lang="en-US" dirty="0"/>
              <a:t>Limitations</a:t>
            </a:r>
            <a:endParaRPr lang="da-DK" dirty="0"/>
          </a:p>
        </p:txBody>
      </p:sp>
      <p:sp>
        <p:nvSpPr>
          <p:cNvPr id="3" name="Content Placeholder 2">
            <a:extLst>
              <a:ext uri="{FF2B5EF4-FFF2-40B4-BE49-F238E27FC236}">
                <a16:creationId xmlns:a16="http://schemas.microsoft.com/office/drawing/2014/main" id="{11668C59-B818-4712-B282-00F85FD6210B}"/>
              </a:ext>
            </a:extLst>
          </p:cNvPr>
          <p:cNvSpPr>
            <a:spLocks noGrp="1"/>
          </p:cNvSpPr>
          <p:nvPr>
            <p:ph sz="half" idx="2"/>
          </p:nvPr>
        </p:nvSpPr>
        <p:spPr>
          <a:xfrm>
            <a:off x="839788" y="2505075"/>
            <a:ext cx="5157787" cy="2867025"/>
          </a:xfrm>
        </p:spPr>
        <p:txBody>
          <a:bodyPr>
            <a:normAutofit fontScale="85000" lnSpcReduction="20000"/>
          </a:bodyPr>
          <a:lstStyle/>
          <a:p>
            <a:r>
              <a:rPr lang="sv-SE" dirty="0"/>
              <a:t>Not all </a:t>
            </a:r>
            <a:r>
              <a:rPr lang="sv-SE" dirty="0" err="1"/>
              <a:t>of</a:t>
            </a:r>
            <a:r>
              <a:rPr lang="sv-SE" dirty="0"/>
              <a:t> the </a:t>
            </a:r>
            <a:r>
              <a:rPr lang="sv-SE" dirty="0" err="1"/>
              <a:t>interaction</a:t>
            </a:r>
            <a:r>
              <a:rPr lang="sv-SE" dirty="0"/>
              <a:t> </a:t>
            </a:r>
            <a:r>
              <a:rPr lang="sv-SE" dirty="0" err="1"/>
              <a:t>takes</a:t>
            </a:r>
            <a:r>
              <a:rPr lang="sv-SE" dirty="0"/>
              <a:t> </a:t>
            </a:r>
            <a:r>
              <a:rPr lang="sv-SE" dirty="0" err="1"/>
              <a:t>place</a:t>
            </a:r>
            <a:r>
              <a:rPr lang="sv-SE" dirty="0"/>
              <a:t> inside the computer</a:t>
            </a:r>
          </a:p>
          <a:p>
            <a:pPr lvl="1"/>
            <a:r>
              <a:rPr lang="sv-SE" dirty="0"/>
              <a:t>Go for a </a:t>
            </a:r>
            <a:r>
              <a:rPr lang="sv-SE" dirty="0" err="1"/>
              <a:t>coffee</a:t>
            </a:r>
            <a:r>
              <a:rPr lang="sv-SE" dirty="0"/>
              <a:t> </a:t>
            </a:r>
            <a:r>
              <a:rPr lang="sv-SE" dirty="0" err="1"/>
              <a:t>discussing</a:t>
            </a:r>
            <a:r>
              <a:rPr lang="sv-SE" dirty="0"/>
              <a:t> the task</a:t>
            </a:r>
          </a:p>
          <a:p>
            <a:pPr lvl="1"/>
            <a:endParaRPr lang="sv-SE" dirty="0"/>
          </a:p>
          <a:p>
            <a:r>
              <a:rPr lang="sv-SE" dirty="0"/>
              <a:t>Interpretation is hard </a:t>
            </a:r>
            <a:r>
              <a:rPr lang="sv-SE" dirty="0" err="1"/>
              <a:t>without</a:t>
            </a:r>
            <a:r>
              <a:rPr lang="sv-SE" dirty="0"/>
              <a:t> ’insider </a:t>
            </a:r>
            <a:r>
              <a:rPr lang="sv-SE" dirty="0" err="1"/>
              <a:t>knowledge</a:t>
            </a:r>
            <a:r>
              <a:rPr lang="sv-SE" dirty="0"/>
              <a:t>’, i.e. </a:t>
            </a:r>
            <a:r>
              <a:rPr lang="sv-SE" dirty="0" err="1"/>
              <a:t>replication</a:t>
            </a:r>
            <a:r>
              <a:rPr lang="sv-SE" dirty="0"/>
              <a:t> is </a:t>
            </a:r>
            <a:r>
              <a:rPr lang="sv-SE" dirty="0" err="1"/>
              <a:t>difficult</a:t>
            </a:r>
            <a:endParaRPr lang="sv-SE" dirty="0"/>
          </a:p>
          <a:p>
            <a:endParaRPr lang="sv-SE" dirty="0"/>
          </a:p>
          <a:p>
            <a:r>
              <a:rPr lang="sv-SE" dirty="0"/>
              <a:t>Combination </a:t>
            </a:r>
            <a:r>
              <a:rPr lang="sv-SE" dirty="0" err="1"/>
              <a:t>with</a:t>
            </a:r>
            <a:r>
              <a:rPr lang="sv-SE" dirty="0"/>
              <a:t> </a:t>
            </a:r>
            <a:r>
              <a:rPr lang="sv-SE" dirty="0" err="1"/>
              <a:t>other</a:t>
            </a:r>
            <a:r>
              <a:rPr lang="sv-SE" dirty="0"/>
              <a:t> </a:t>
            </a:r>
            <a:r>
              <a:rPr lang="sv-SE" dirty="0" err="1"/>
              <a:t>methods</a:t>
            </a:r>
            <a:r>
              <a:rPr lang="sv-SE" dirty="0"/>
              <a:t> is </a:t>
            </a:r>
            <a:r>
              <a:rPr lang="sv-SE" dirty="0" err="1"/>
              <a:t>useful</a:t>
            </a:r>
            <a:r>
              <a:rPr lang="sv-SE" dirty="0"/>
              <a:t> – ’</a:t>
            </a:r>
            <a:r>
              <a:rPr lang="sv-SE" dirty="0" err="1"/>
              <a:t>triangulation</a:t>
            </a:r>
            <a:r>
              <a:rPr lang="sv-SE" dirty="0"/>
              <a:t>’</a:t>
            </a:r>
            <a:endParaRPr lang="da-DK" dirty="0"/>
          </a:p>
        </p:txBody>
      </p:sp>
      <p:sp>
        <p:nvSpPr>
          <p:cNvPr id="6" name="Text Placeholder 5">
            <a:extLst>
              <a:ext uri="{FF2B5EF4-FFF2-40B4-BE49-F238E27FC236}">
                <a16:creationId xmlns:a16="http://schemas.microsoft.com/office/drawing/2014/main" id="{EAD04135-8D8B-4C28-8C5A-7C245E32B5FC}"/>
              </a:ext>
            </a:extLst>
          </p:cNvPr>
          <p:cNvSpPr>
            <a:spLocks noGrp="1"/>
          </p:cNvSpPr>
          <p:nvPr>
            <p:ph type="body" sz="quarter" idx="3"/>
          </p:nvPr>
        </p:nvSpPr>
        <p:spPr/>
        <p:txBody>
          <a:bodyPr/>
          <a:lstStyle/>
          <a:p>
            <a:r>
              <a:rPr lang="en-US" dirty="0"/>
              <a:t>Advantages</a:t>
            </a:r>
            <a:endParaRPr lang="da-DK" dirty="0"/>
          </a:p>
        </p:txBody>
      </p:sp>
      <p:sp>
        <p:nvSpPr>
          <p:cNvPr id="7" name="Content Placeholder 6">
            <a:extLst>
              <a:ext uri="{FF2B5EF4-FFF2-40B4-BE49-F238E27FC236}">
                <a16:creationId xmlns:a16="http://schemas.microsoft.com/office/drawing/2014/main" id="{76377811-CBAE-47C0-B267-B16E29A05575}"/>
              </a:ext>
            </a:extLst>
          </p:cNvPr>
          <p:cNvSpPr>
            <a:spLocks noGrp="1"/>
          </p:cNvSpPr>
          <p:nvPr>
            <p:ph sz="quarter" idx="4"/>
          </p:nvPr>
        </p:nvSpPr>
        <p:spPr/>
        <p:txBody>
          <a:bodyPr>
            <a:normAutofit fontScale="85000" lnSpcReduction="20000"/>
          </a:bodyPr>
          <a:lstStyle/>
          <a:p>
            <a:r>
              <a:rPr lang="sv-SE" dirty="0"/>
              <a:t>Focus on </a:t>
            </a:r>
            <a:r>
              <a:rPr lang="sv-SE" dirty="0" err="1"/>
              <a:t>interaction</a:t>
            </a:r>
            <a:r>
              <a:rPr lang="sv-SE" dirty="0"/>
              <a:t> </a:t>
            </a:r>
          </a:p>
          <a:p>
            <a:pPr lvl="1"/>
            <a:r>
              <a:rPr lang="sv-SE" dirty="0" err="1"/>
              <a:t>rather</a:t>
            </a:r>
            <a:r>
              <a:rPr lang="sv-SE" dirty="0"/>
              <a:t> </a:t>
            </a:r>
            <a:r>
              <a:rPr lang="sv-SE" dirty="0" err="1"/>
              <a:t>than</a:t>
            </a:r>
            <a:r>
              <a:rPr lang="sv-SE" dirty="0"/>
              <a:t> on </a:t>
            </a:r>
            <a:r>
              <a:rPr lang="sv-SE" dirty="0" err="1"/>
              <a:t>individual</a:t>
            </a:r>
            <a:r>
              <a:rPr lang="sv-SE" dirty="0"/>
              <a:t> </a:t>
            </a:r>
            <a:r>
              <a:rPr lang="sv-SE" dirty="0" err="1"/>
              <a:t>behavior</a:t>
            </a:r>
            <a:endParaRPr lang="sv-SE" dirty="0"/>
          </a:p>
          <a:p>
            <a:endParaRPr lang="sv-SE" dirty="0"/>
          </a:p>
          <a:p>
            <a:r>
              <a:rPr lang="sv-SE" dirty="0" err="1"/>
              <a:t>Allows</a:t>
            </a:r>
            <a:r>
              <a:rPr lang="sv-SE" dirty="0"/>
              <a:t> </a:t>
            </a:r>
            <a:r>
              <a:rPr lang="sv-SE" dirty="0" err="1"/>
              <a:t>us</a:t>
            </a:r>
            <a:r>
              <a:rPr lang="sv-SE" dirty="0"/>
              <a:t> to </a:t>
            </a:r>
            <a:r>
              <a:rPr lang="sv-SE" dirty="0" err="1"/>
              <a:t>examine</a:t>
            </a:r>
            <a:r>
              <a:rPr lang="sv-SE" dirty="0"/>
              <a:t> </a:t>
            </a:r>
            <a:r>
              <a:rPr lang="sv-SE" dirty="0" err="1"/>
              <a:t>how</a:t>
            </a:r>
            <a:r>
              <a:rPr lang="sv-SE" dirty="0"/>
              <a:t> the </a:t>
            </a:r>
            <a:r>
              <a:rPr lang="sv-SE" dirty="0" err="1"/>
              <a:t>configuration</a:t>
            </a:r>
            <a:r>
              <a:rPr lang="sv-SE" dirty="0"/>
              <a:t> </a:t>
            </a:r>
            <a:r>
              <a:rPr lang="sv-SE" dirty="0" err="1"/>
              <a:t>of</a:t>
            </a:r>
            <a:r>
              <a:rPr lang="sv-SE" dirty="0"/>
              <a:t> </a:t>
            </a:r>
            <a:r>
              <a:rPr lang="sv-SE" dirty="0" err="1"/>
              <a:t>networks</a:t>
            </a:r>
            <a:r>
              <a:rPr lang="sv-SE" dirty="0"/>
              <a:t> </a:t>
            </a:r>
            <a:r>
              <a:rPr lang="sv-SE" dirty="0" err="1"/>
              <a:t>influences</a:t>
            </a:r>
            <a:r>
              <a:rPr lang="sv-SE" dirty="0"/>
              <a:t> </a:t>
            </a:r>
            <a:r>
              <a:rPr lang="sv-SE" dirty="0" err="1"/>
              <a:t>how</a:t>
            </a:r>
            <a:r>
              <a:rPr lang="sv-SE" dirty="0"/>
              <a:t> </a:t>
            </a:r>
            <a:r>
              <a:rPr lang="sv-SE" dirty="0" err="1"/>
              <a:t>individuals</a:t>
            </a:r>
            <a:r>
              <a:rPr lang="sv-SE" dirty="0"/>
              <a:t> and </a:t>
            </a:r>
            <a:r>
              <a:rPr lang="sv-SE" dirty="0" err="1"/>
              <a:t>groups</a:t>
            </a:r>
            <a:r>
              <a:rPr lang="sv-SE" dirty="0"/>
              <a:t>, </a:t>
            </a:r>
            <a:r>
              <a:rPr lang="sv-SE" dirty="0" err="1"/>
              <a:t>organizations</a:t>
            </a:r>
            <a:r>
              <a:rPr lang="sv-SE" dirty="0"/>
              <a:t>, or systems </a:t>
            </a:r>
            <a:r>
              <a:rPr lang="sv-SE" dirty="0" err="1"/>
              <a:t>function</a:t>
            </a:r>
            <a:r>
              <a:rPr lang="sv-SE" dirty="0"/>
              <a:t>.</a:t>
            </a:r>
            <a:endParaRPr lang="da-DK" dirty="0"/>
          </a:p>
          <a:p>
            <a:endParaRPr lang="da-DK" dirty="0"/>
          </a:p>
        </p:txBody>
      </p:sp>
      <p:sp>
        <p:nvSpPr>
          <p:cNvPr id="9" name="Title 1">
            <a:extLst>
              <a:ext uri="{FF2B5EF4-FFF2-40B4-BE49-F238E27FC236}">
                <a16:creationId xmlns:a16="http://schemas.microsoft.com/office/drawing/2014/main" id="{507824BD-CF84-D603-B812-5820CD515563}"/>
              </a:ext>
            </a:extLst>
          </p:cNvPr>
          <p:cNvSpPr>
            <a:spLocks noGrp="1"/>
          </p:cNvSpPr>
          <p:nvPr>
            <p:ph type="title"/>
          </p:nvPr>
        </p:nvSpPr>
        <p:spPr>
          <a:xfrm>
            <a:off x="838200" y="302063"/>
            <a:ext cx="10515600" cy="1325563"/>
          </a:xfrm>
          <a:solidFill>
            <a:srgbClr val="FF8901"/>
          </a:solidFill>
        </p:spPr>
        <p:txBody>
          <a:bodyPr/>
          <a:lstStyle/>
          <a:p>
            <a:r>
              <a:rPr lang="en-US" dirty="0">
                <a:solidFill>
                  <a:schemeClr val="bg1"/>
                </a:solidFill>
                <a:ea typeface="+mj-lt"/>
                <a:cs typeface="+mj-lt"/>
              </a:rPr>
              <a:t>User research methods: Network analysis</a:t>
            </a:r>
            <a:endParaRPr lang="en-US" dirty="0">
              <a:solidFill>
                <a:schemeClr val="bg1"/>
              </a:solidFill>
            </a:endParaRPr>
          </a:p>
        </p:txBody>
      </p:sp>
    </p:spTree>
    <p:extLst>
      <p:ext uri="{BB962C8B-B14F-4D97-AF65-F5344CB8AC3E}">
        <p14:creationId xmlns:p14="http://schemas.microsoft.com/office/powerpoint/2010/main" val="40355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6C459-FFED-41A6-84A8-ACA2A48226C7}"/>
              </a:ext>
            </a:extLst>
          </p:cNvPr>
          <p:cNvSpPr>
            <a:spLocks noGrp="1"/>
          </p:cNvSpPr>
          <p:nvPr>
            <p:ph sz="half" idx="1"/>
          </p:nvPr>
        </p:nvSpPr>
        <p:spPr/>
        <p:txBody>
          <a:bodyPr>
            <a:normAutofit fontScale="55000" lnSpcReduction="20000"/>
          </a:bodyPr>
          <a:lstStyle/>
          <a:p>
            <a:r>
              <a:rPr lang="en-US" dirty="0"/>
              <a:t>Artifact ecology - the relationships of artifacts to practices, in the context of individuals or groups of people. </a:t>
            </a:r>
          </a:p>
          <a:p>
            <a:r>
              <a:rPr lang="en-US" dirty="0"/>
              <a:t>Originally </a:t>
            </a:r>
            <a:r>
              <a:rPr lang="da-DK" dirty="0" err="1"/>
              <a:t>personal</a:t>
            </a:r>
            <a:r>
              <a:rPr lang="da-DK" dirty="0"/>
              <a:t> </a:t>
            </a:r>
            <a:r>
              <a:rPr lang="da-DK" dirty="0" err="1"/>
              <a:t>artifact</a:t>
            </a:r>
            <a:r>
              <a:rPr lang="da-DK" dirty="0"/>
              <a:t> </a:t>
            </a:r>
            <a:r>
              <a:rPr lang="da-DK" dirty="0" err="1"/>
              <a:t>ecologies</a:t>
            </a:r>
            <a:r>
              <a:rPr lang="da-DK" dirty="0"/>
              <a:t> (Jung 2008): </a:t>
            </a:r>
            <a:r>
              <a:rPr lang="en-US" dirty="0"/>
              <a:t>``a set of all physical artifacts with some level of interactivity enabled by digital technology that a person owns, has access to, and uses‘’ </a:t>
            </a:r>
            <a:endParaRPr lang="da-DK" dirty="0"/>
          </a:p>
          <a:p>
            <a:r>
              <a:rPr lang="da-DK" dirty="0" err="1"/>
              <a:t>Later</a:t>
            </a:r>
            <a:r>
              <a:rPr lang="da-DK" dirty="0"/>
              <a:t> </a:t>
            </a:r>
            <a:r>
              <a:rPr lang="da-DK" dirty="0" err="1"/>
              <a:t>expanded</a:t>
            </a:r>
            <a:r>
              <a:rPr lang="da-DK" dirty="0"/>
              <a:t> to </a:t>
            </a:r>
            <a:r>
              <a:rPr lang="da-DK" dirty="0" err="1"/>
              <a:t>workplace</a:t>
            </a:r>
            <a:r>
              <a:rPr lang="da-DK" dirty="0"/>
              <a:t> and </a:t>
            </a:r>
            <a:r>
              <a:rPr lang="da-DK" dirty="0" err="1"/>
              <a:t>communitiy</a:t>
            </a:r>
            <a:r>
              <a:rPr lang="da-DK" dirty="0"/>
              <a:t> </a:t>
            </a:r>
            <a:r>
              <a:rPr lang="da-DK" dirty="0" err="1"/>
              <a:t>artefact</a:t>
            </a:r>
            <a:r>
              <a:rPr lang="da-DK" dirty="0"/>
              <a:t> </a:t>
            </a:r>
            <a:r>
              <a:rPr lang="da-DK" dirty="0" err="1"/>
              <a:t>ecologies</a:t>
            </a:r>
            <a:r>
              <a:rPr lang="en-US" dirty="0"/>
              <a:t> to understand the interplay between </a:t>
            </a:r>
          </a:p>
          <a:p>
            <a:pPr lvl="1"/>
            <a:r>
              <a:rPr lang="en-US" dirty="0"/>
              <a:t>place, </a:t>
            </a:r>
          </a:p>
          <a:p>
            <a:pPr lvl="1"/>
            <a:r>
              <a:rPr lang="en-US" dirty="0"/>
              <a:t>the shared technologies, </a:t>
            </a:r>
          </a:p>
          <a:p>
            <a:pPr lvl="1"/>
            <a:r>
              <a:rPr lang="en-US" dirty="0"/>
              <a:t>the members’ own technologies </a:t>
            </a:r>
          </a:p>
          <a:p>
            <a:pPr lvl="1"/>
            <a:r>
              <a:rPr lang="en-US" dirty="0"/>
              <a:t>the practices that exist, develop, or are challenged by these technologies.</a:t>
            </a:r>
          </a:p>
          <a:p>
            <a:r>
              <a:rPr lang="en-US" dirty="0"/>
              <a:t>Focus on how artifact ecologies are shaped in community settings by personal and community relationships, for the purpose of design.</a:t>
            </a:r>
          </a:p>
          <a:p>
            <a:r>
              <a:rPr lang="en-US" dirty="0"/>
              <a:t>Relationships between artifacts in artifact ecologies evolve dynamically over time. </a:t>
            </a:r>
          </a:p>
          <a:p>
            <a:r>
              <a:rPr lang="en-US" dirty="0"/>
              <a:t>Interview and visual mapping methods </a:t>
            </a:r>
          </a:p>
        </p:txBody>
      </p:sp>
      <p:sp>
        <p:nvSpPr>
          <p:cNvPr id="7" name="Rectangle 6">
            <a:extLst>
              <a:ext uri="{FF2B5EF4-FFF2-40B4-BE49-F238E27FC236}">
                <a16:creationId xmlns:a16="http://schemas.microsoft.com/office/drawing/2014/main" id="{0A7C0A1F-2675-4B49-B85E-36FDF4C82BA4}"/>
              </a:ext>
            </a:extLst>
          </p:cNvPr>
          <p:cNvSpPr/>
          <p:nvPr/>
        </p:nvSpPr>
        <p:spPr>
          <a:xfrm>
            <a:off x="6511156" y="4916774"/>
            <a:ext cx="5633545" cy="246221"/>
          </a:xfrm>
          <a:prstGeom prst="rect">
            <a:avLst/>
          </a:prstGeom>
        </p:spPr>
        <p:txBody>
          <a:bodyPr wrap="square">
            <a:spAutoFit/>
          </a:bodyPr>
          <a:lstStyle/>
          <a:p>
            <a:r>
              <a:rPr lang="en-US" sz="1000" dirty="0">
                <a:solidFill>
                  <a:srgbClr val="2E414F"/>
                </a:solidFill>
                <a:latin typeface="Roboto"/>
              </a:rPr>
              <a:t>Visual analysis of artifact ecologies in programming workshops. Private photos.</a:t>
            </a:r>
            <a:endParaRPr lang="da-DK" sz="1000" dirty="0"/>
          </a:p>
        </p:txBody>
      </p:sp>
      <p:pic>
        <p:nvPicPr>
          <p:cNvPr id="5" name="Picture 4">
            <a:extLst>
              <a:ext uri="{FF2B5EF4-FFF2-40B4-BE49-F238E27FC236}">
                <a16:creationId xmlns:a16="http://schemas.microsoft.com/office/drawing/2014/main" id="{368F1CD9-DCFB-440F-A1E0-8D5A4D0C3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468" y="3143969"/>
            <a:ext cx="6096000" cy="1390918"/>
          </a:xfrm>
          <a:prstGeom prst="rect">
            <a:avLst/>
          </a:prstGeom>
        </p:spPr>
      </p:pic>
      <p:sp>
        <p:nvSpPr>
          <p:cNvPr id="8" name="Title 1">
            <a:extLst>
              <a:ext uri="{FF2B5EF4-FFF2-40B4-BE49-F238E27FC236}">
                <a16:creationId xmlns:a16="http://schemas.microsoft.com/office/drawing/2014/main" id="{E3685723-7DC6-2F7E-68E8-84F4F3E3567E}"/>
              </a:ext>
            </a:extLst>
          </p:cNvPr>
          <p:cNvSpPr>
            <a:spLocks noGrp="1"/>
          </p:cNvSpPr>
          <p:nvPr>
            <p:ph type="title"/>
          </p:nvPr>
        </p:nvSpPr>
        <p:spPr>
          <a:xfrm>
            <a:off x="838200" y="302063"/>
            <a:ext cx="10515600" cy="1325563"/>
          </a:xfrm>
          <a:solidFill>
            <a:srgbClr val="FF8901"/>
          </a:solidFill>
        </p:spPr>
        <p:txBody>
          <a:bodyPr/>
          <a:lstStyle/>
          <a:p>
            <a:r>
              <a:rPr lang="en-US" dirty="0">
                <a:solidFill>
                  <a:schemeClr val="bg1"/>
                </a:solidFill>
                <a:ea typeface="+mj-lt"/>
                <a:cs typeface="+mj-lt"/>
              </a:rPr>
              <a:t>User research methods: Artifact ecology analysis</a:t>
            </a:r>
            <a:endParaRPr lang="en-US" dirty="0">
              <a:solidFill>
                <a:schemeClr val="bg1"/>
              </a:solidFill>
            </a:endParaRPr>
          </a:p>
        </p:txBody>
      </p:sp>
    </p:spTree>
    <p:extLst>
      <p:ext uri="{BB962C8B-B14F-4D97-AF65-F5344CB8AC3E}">
        <p14:creationId xmlns:p14="http://schemas.microsoft.com/office/powerpoint/2010/main" val="393673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0000" lnSpcReduction="20000"/>
          </a:bodyPr>
          <a:lstStyle/>
          <a:p>
            <a:pPr marL="0" indent="0">
              <a:buNone/>
            </a:pPr>
            <a:r>
              <a:rPr lang="da-DK" dirty="0" err="1"/>
              <a:t>What</a:t>
            </a:r>
            <a:r>
              <a:rPr lang="da-DK" dirty="0"/>
              <a:t> </a:t>
            </a:r>
            <a:r>
              <a:rPr lang="da-DK" dirty="0" err="1"/>
              <a:t>people</a:t>
            </a:r>
            <a:r>
              <a:rPr lang="da-DK" dirty="0"/>
              <a:t> </a:t>
            </a:r>
            <a:r>
              <a:rPr lang="da-DK" b="1" dirty="0" err="1"/>
              <a:t>say</a:t>
            </a:r>
            <a:r>
              <a:rPr lang="da-DK" b="1" dirty="0"/>
              <a:t> </a:t>
            </a:r>
            <a:r>
              <a:rPr lang="da-DK" b="1" dirty="0" err="1"/>
              <a:t>they</a:t>
            </a:r>
            <a:r>
              <a:rPr lang="da-DK" b="1" dirty="0"/>
              <a:t> do </a:t>
            </a:r>
            <a:r>
              <a:rPr lang="da-DK" dirty="0"/>
              <a:t>and </a:t>
            </a:r>
            <a:r>
              <a:rPr lang="da-DK" b="1" dirty="0" err="1"/>
              <a:t>what</a:t>
            </a:r>
            <a:r>
              <a:rPr lang="da-DK" b="1" dirty="0"/>
              <a:t> </a:t>
            </a:r>
            <a:r>
              <a:rPr lang="da-DK" b="1" dirty="0" err="1"/>
              <a:t>they</a:t>
            </a:r>
            <a:r>
              <a:rPr lang="da-DK" b="1" dirty="0"/>
              <a:t> </a:t>
            </a:r>
            <a:r>
              <a:rPr lang="da-DK" b="1" dirty="0" err="1"/>
              <a:t>actually</a:t>
            </a:r>
            <a:r>
              <a:rPr lang="da-DK" b="1" dirty="0"/>
              <a:t> do </a:t>
            </a:r>
            <a:r>
              <a:rPr lang="da-DK" dirty="0" err="1"/>
              <a:t>are</a:t>
            </a:r>
            <a:r>
              <a:rPr lang="da-DK" dirty="0"/>
              <a:t> not </a:t>
            </a:r>
            <a:r>
              <a:rPr lang="da-DK" dirty="0" err="1"/>
              <a:t>always</a:t>
            </a:r>
            <a:r>
              <a:rPr lang="da-DK" dirty="0"/>
              <a:t> the same.</a:t>
            </a:r>
          </a:p>
          <a:p>
            <a:pPr lvl="1"/>
            <a:r>
              <a:rPr lang="en-US" b="1" dirty="0"/>
              <a:t>Ideal behavior </a:t>
            </a:r>
            <a:r>
              <a:rPr lang="en-US" dirty="0"/>
              <a:t>is what every "good" member of the community should do </a:t>
            </a:r>
          </a:p>
          <a:p>
            <a:pPr lvl="1"/>
            <a:r>
              <a:rPr lang="en-US" b="1" dirty="0"/>
              <a:t>Manifest behavior </a:t>
            </a:r>
            <a:r>
              <a:rPr lang="en-US" dirty="0"/>
              <a:t>is what people actually do.</a:t>
            </a:r>
          </a:p>
          <a:p>
            <a:endParaRPr lang="en-US" dirty="0"/>
          </a:p>
          <a:p>
            <a:r>
              <a:rPr lang="en-US" dirty="0"/>
              <a:t>Asking people about their behavior will yield responses closer to the ideal than the manifest. </a:t>
            </a:r>
          </a:p>
          <a:p>
            <a:r>
              <a:rPr lang="en-US" dirty="0"/>
              <a:t>People may distort, knowingly or unknowingly, accounts of their own behavior. </a:t>
            </a:r>
            <a:endParaRPr lang="da-DK" dirty="0"/>
          </a:p>
        </p:txBody>
      </p:sp>
      <p:sp>
        <p:nvSpPr>
          <p:cNvPr id="4" name="Content Placeholder 3"/>
          <p:cNvSpPr>
            <a:spLocks noGrp="1"/>
          </p:cNvSpPr>
          <p:nvPr>
            <p:ph sz="half" idx="2"/>
          </p:nvPr>
        </p:nvSpPr>
        <p:spPr>
          <a:ln>
            <a:solidFill>
              <a:schemeClr val="tx1"/>
            </a:solidFill>
          </a:ln>
        </p:spPr>
        <p:txBody>
          <a:bodyPr>
            <a:normAutofit fontScale="70000" lnSpcReduction="20000"/>
          </a:bodyPr>
          <a:lstStyle/>
          <a:p>
            <a:pPr marL="0" indent="0">
              <a:buNone/>
            </a:pPr>
            <a:r>
              <a:rPr lang="da-DK" err="1"/>
              <a:t>Some</a:t>
            </a:r>
            <a:r>
              <a:rPr lang="da-DK"/>
              <a:t> </a:t>
            </a:r>
            <a:r>
              <a:rPr lang="da-DK" err="1"/>
              <a:t>explanations</a:t>
            </a:r>
            <a:r>
              <a:rPr lang="da-DK"/>
              <a:t> of </a:t>
            </a:r>
            <a:r>
              <a:rPr lang="da-DK" err="1"/>
              <a:t>why</a:t>
            </a:r>
            <a:r>
              <a:rPr lang="da-DK"/>
              <a:t> </a:t>
            </a:r>
            <a:r>
              <a:rPr lang="da-DK" err="1"/>
              <a:t>this</a:t>
            </a:r>
            <a:r>
              <a:rPr lang="da-DK"/>
              <a:t> </a:t>
            </a:r>
            <a:r>
              <a:rPr lang="da-DK" err="1"/>
              <a:t>distinction</a:t>
            </a:r>
            <a:r>
              <a:rPr lang="da-DK"/>
              <a:t> </a:t>
            </a:r>
            <a:r>
              <a:rPr lang="da-DK" err="1"/>
              <a:t>exist</a:t>
            </a:r>
            <a:r>
              <a:rPr lang="da-DK"/>
              <a:t>:</a:t>
            </a:r>
          </a:p>
          <a:p>
            <a:pPr marL="0" indent="0">
              <a:buNone/>
            </a:pPr>
            <a:endParaRPr lang="da-DK"/>
          </a:p>
          <a:p>
            <a:r>
              <a:rPr lang="da-DK" err="1"/>
              <a:t>Everyday</a:t>
            </a:r>
            <a:r>
              <a:rPr lang="da-DK"/>
              <a:t> </a:t>
            </a:r>
            <a:r>
              <a:rPr lang="da-DK" err="1"/>
              <a:t>life</a:t>
            </a:r>
            <a:r>
              <a:rPr lang="da-DK"/>
              <a:t> </a:t>
            </a:r>
            <a:r>
              <a:rPr lang="da-DK" b="1"/>
              <a:t>is </a:t>
            </a:r>
            <a:r>
              <a:rPr lang="da-DK" b="1" err="1"/>
              <a:t>too</a:t>
            </a:r>
            <a:r>
              <a:rPr lang="da-DK" b="1"/>
              <a:t> </a:t>
            </a:r>
            <a:r>
              <a:rPr lang="da-DK" b="1" err="1"/>
              <a:t>complex</a:t>
            </a:r>
            <a:r>
              <a:rPr lang="da-DK" b="1"/>
              <a:t> to </a:t>
            </a:r>
            <a:r>
              <a:rPr lang="da-DK" b="1" err="1"/>
              <a:t>tell</a:t>
            </a:r>
            <a:r>
              <a:rPr lang="da-DK" b="1"/>
              <a:t> </a:t>
            </a:r>
            <a:r>
              <a:rPr lang="da-DK"/>
              <a:t>– </a:t>
            </a:r>
            <a:r>
              <a:rPr lang="da-DK" err="1"/>
              <a:t>life</a:t>
            </a:r>
            <a:r>
              <a:rPr lang="da-DK"/>
              <a:t> </a:t>
            </a:r>
            <a:r>
              <a:rPr lang="da-DK" err="1"/>
              <a:t>stories</a:t>
            </a:r>
            <a:r>
              <a:rPr lang="da-DK"/>
              <a:t> </a:t>
            </a:r>
            <a:r>
              <a:rPr lang="da-DK" err="1"/>
              <a:t>heavliy</a:t>
            </a:r>
            <a:r>
              <a:rPr lang="da-DK"/>
              <a:t> </a:t>
            </a:r>
            <a:r>
              <a:rPr lang="da-DK" err="1"/>
              <a:t>reduced</a:t>
            </a:r>
            <a:endParaRPr lang="da-DK"/>
          </a:p>
          <a:p>
            <a:r>
              <a:rPr lang="da-DK"/>
              <a:t>People </a:t>
            </a:r>
            <a:r>
              <a:rPr lang="da-DK" err="1"/>
              <a:t>often</a:t>
            </a:r>
            <a:r>
              <a:rPr lang="da-DK"/>
              <a:t> </a:t>
            </a:r>
            <a:r>
              <a:rPr lang="da-DK" b="1"/>
              <a:t>not </a:t>
            </a:r>
            <a:r>
              <a:rPr lang="da-DK" b="1" err="1"/>
              <a:t>aware</a:t>
            </a:r>
            <a:r>
              <a:rPr lang="da-DK" b="1"/>
              <a:t> </a:t>
            </a:r>
            <a:r>
              <a:rPr lang="da-DK"/>
              <a:t>of </a:t>
            </a:r>
            <a:r>
              <a:rPr lang="da-DK" err="1"/>
              <a:t>their</a:t>
            </a:r>
            <a:r>
              <a:rPr lang="da-DK"/>
              <a:t> </a:t>
            </a:r>
            <a:r>
              <a:rPr lang="da-DK" err="1"/>
              <a:t>actual</a:t>
            </a:r>
            <a:r>
              <a:rPr lang="da-DK"/>
              <a:t> </a:t>
            </a:r>
            <a:r>
              <a:rPr lang="da-DK" err="1"/>
              <a:t>behaviours</a:t>
            </a:r>
            <a:endParaRPr lang="da-DK"/>
          </a:p>
          <a:p>
            <a:r>
              <a:rPr lang="da-DK" err="1"/>
              <a:t>What</a:t>
            </a:r>
            <a:r>
              <a:rPr lang="da-DK"/>
              <a:t> </a:t>
            </a:r>
            <a:r>
              <a:rPr lang="da-DK" err="1"/>
              <a:t>we</a:t>
            </a:r>
            <a:r>
              <a:rPr lang="da-DK"/>
              <a:t> </a:t>
            </a:r>
            <a:r>
              <a:rPr lang="da-DK" err="1"/>
              <a:t>know</a:t>
            </a:r>
            <a:r>
              <a:rPr lang="da-DK"/>
              <a:t> </a:t>
            </a:r>
            <a:r>
              <a:rPr lang="da-DK" err="1"/>
              <a:t>about</a:t>
            </a:r>
            <a:r>
              <a:rPr lang="da-DK"/>
              <a:t> </a:t>
            </a:r>
            <a:r>
              <a:rPr lang="da-DK" err="1"/>
              <a:t>what</a:t>
            </a:r>
            <a:r>
              <a:rPr lang="da-DK"/>
              <a:t> </a:t>
            </a:r>
            <a:r>
              <a:rPr lang="da-DK" err="1"/>
              <a:t>we</a:t>
            </a:r>
            <a:r>
              <a:rPr lang="da-DK"/>
              <a:t> do is </a:t>
            </a:r>
            <a:r>
              <a:rPr lang="da-DK" b="1" err="1"/>
              <a:t>tacit</a:t>
            </a:r>
            <a:r>
              <a:rPr lang="da-DK"/>
              <a:t>, </a:t>
            </a:r>
            <a:r>
              <a:rPr lang="da-DK" err="1"/>
              <a:t>unarticulated</a:t>
            </a:r>
            <a:endParaRPr lang="da-DK"/>
          </a:p>
          <a:p>
            <a:r>
              <a:rPr lang="da-DK" err="1"/>
              <a:t>We</a:t>
            </a:r>
            <a:r>
              <a:rPr lang="da-DK"/>
              <a:t> </a:t>
            </a:r>
            <a:r>
              <a:rPr lang="da-DK" err="1"/>
              <a:t>might</a:t>
            </a:r>
            <a:r>
              <a:rPr lang="da-DK"/>
              <a:t> find </a:t>
            </a:r>
            <a:r>
              <a:rPr lang="da-DK" err="1"/>
              <a:t>details</a:t>
            </a:r>
            <a:r>
              <a:rPr lang="da-DK"/>
              <a:t> of </a:t>
            </a:r>
            <a:r>
              <a:rPr lang="da-DK" err="1"/>
              <a:t>everyday</a:t>
            </a:r>
            <a:r>
              <a:rPr lang="da-DK"/>
              <a:t> </a:t>
            </a:r>
            <a:r>
              <a:rPr lang="da-DK" err="1"/>
              <a:t>life</a:t>
            </a:r>
            <a:r>
              <a:rPr lang="da-DK"/>
              <a:t> </a:t>
            </a:r>
            <a:r>
              <a:rPr lang="da-DK" err="1"/>
              <a:t>too</a:t>
            </a:r>
            <a:r>
              <a:rPr lang="da-DK"/>
              <a:t> </a:t>
            </a:r>
            <a:r>
              <a:rPr lang="da-DK" err="1"/>
              <a:t>mundane</a:t>
            </a:r>
            <a:r>
              <a:rPr lang="da-DK"/>
              <a:t> or </a:t>
            </a:r>
            <a:r>
              <a:rPr lang="da-DK" b="1"/>
              <a:t>trivial</a:t>
            </a:r>
            <a:r>
              <a:rPr lang="da-DK"/>
              <a:t> to </a:t>
            </a:r>
            <a:r>
              <a:rPr lang="da-DK" err="1"/>
              <a:t>raise</a:t>
            </a:r>
            <a:r>
              <a:rPr lang="da-DK"/>
              <a:t> </a:t>
            </a:r>
            <a:r>
              <a:rPr lang="da-DK" err="1"/>
              <a:t>them</a:t>
            </a:r>
            <a:endParaRPr lang="da-DK"/>
          </a:p>
          <a:p>
            <a:r>
              <a:rPr lang="da-DK"/>
              <a:t>Participants </a:t>
            </a:r>
            <a:r>
              <a:rPr lang="da-DK" err="1"/>
              <a:t>may</a:t>
            </a:r>
            <a:r>
              <a:rPr lang="da-DK"/>
              <a:t> </a:t>
            </a:r>
            <a:r>
              <a:rPr lang="da-DK" err="1"/>
              <a:t>be</a:t>
            </a:r>
            <a:r>
              <a:rPr lang="da-DK"/>
              <a:t> </a:t>
            </a:r>
            <a:r>
              <a:rPr lang="da-DK" err="1"/>
              <a:t>concerned</a:t>
            </a:r>
            <a:r>
              <a:rPr lang="da-DK"/>
              <a:t> with </a:t>
            </a:r>
            <a:r>
              <a:rPr lang="da-DK" err="1"/>
              <a:t>their</a:t>
            </a:r>
            <a:r>
              <a:rPr lang="da-DK"/>
              <a:t> image and </a:t>
            </a:r>
            <a:r>
              <a:rPr lang="da-DK" err="1"/>
              <a:t>report</a:t>
            </a:r>
            <a:r>
              <a:rPr lang="da-DK"/>
              <a:t> </a:t>
            </a:r>
            <a:r>
              <a:rPr lang="da-DK" err="1"/>
              <a:t>what’s</a:t>
            </a:r>
            <a:r>
              <a:rPr lang="da-DK"/>
              <a:t> </a:t>
            </a:r>
            <a:r>
              <a:rPr lang="da-DK" b="1" err="1"/>
              <a:t>socially</a:t>
            </a:r>
            <a:r>
              <a:rPr lang="da-DK" b="1"/>
              <a:t> acceptable</a:t>
            </a:r>
          </a:p>
          <a:p>
            <a:r>
              <a:rPr lang="da-DK"/>
              <a:t>Participants </a:t>
            </a:r>
            <a:r>
              <a:rPr lang="da-DK" err="1"/>
              <a:t>respond</a:t>
            </a:r>
            <a:r>
              <a:rPr lang="da-DK"/>
              <a:t> in a </a:t>
            </a:r>
            <a:r>
              <a:rPr lang="da-DK" err="1"/>
              <a:t>certain</a:t>
            </a:r>
            <a:r>
              <a:rPr lang="da-DK"/>
              <a:t> </a:t>
            </a:r>
            <a:r>
              <a:rPr lang="da-DK" err="1"/>
              <a:t>way</a:t>
            </a:r>
            <a:r>
              <a:rPr lang="da-DK"/>
              <a:t> to </a:t>
            </a:r>
            <a:r>
              <a:rPr lang="da-DK" b="1"/>
              <a:t>please the researchers</a:t>
            </a:r>
          </a:p>
        </p:txBody>
      </p:sp>
      <p:sp>
        <p:nvSpPr>
          <p:cNvPr id="5" name="Rectangle 4"/>
          <p:cNvSpPr/>
          <p:nvPr/>
        </p:nvSpPr>
        <p:spPr>
          <a:xfrm>
            <a:off x="5257800" y="6384593"/>
            <a:ext cx="6096000" cy="369332"/>
          </a:xfrm>
          <a:prstGeom prst="rect">
            <a:avLst/>
          </a:prstGeom>
        </p:spPr>
        <p:txBody>
          <a:bodyPr>
            <a:spAutoFit/>
          </a:bodyPr>
          <a:lstStyle/>
          <a:p>
            <a:pPr algn="r"/>
            <a:r>
              <a:rPr lang="sv-SE" sz="900"/>
              <a:t>(Ref: </a:t>
            </a:r>
            <a:r>
              <a:rPr lang="en-US" sz="900" err="1"/>
              <a:t>Blomberg</a:t>
            </a:r>
            <a:r>
              <a:rPr lang="en-US" sz="900"/>
              <a:t> J., </a:t>
            </a:r>
            <a:r>
              <a:rPr lang="en-US" sz="900" err="1"/>
              <a:t>Giacomi</a:t>
            </a:r>
            <a:r>
              <a:rPr lang="en-US" sz="900"/>
              <a:t> J., Mosher A., </a:t>
            </a:r>
            <a:r>
              <a:rPr lang="en-US" sz="900" err="1"/>
              <a:t>Swenton</a:t>
            </a:r>
            <a:r>
              <a:rPr lang="en-US" sz="900"/>
              <a:t>-Wall P. Ethnographic Field Methods and Their Relation to </a:t>
            </a:r>
          </a:p>
          <a:p>
            <a:pPr algn="r"/>
            <a:r>
              <a:rPr lang="en-US" sz="900"/>
              <a:t>Design. Participatory design Principles and practices. Lawrence Erlbaum Associates, 1993. 123-155 </a:t>
            </a:r>
            <a:r>
              <a:rPr lang="sv-SE" sz="900"/>
              <a:t>)</a:t>
            </a:r>
          </a:p>
        </p:txBody>
      </p:sp>
      <p:sp>
        <p:nvSpPr>
          <p:cNvPr id="8" name="Title 1">
            <a:extLst>
              <a:ext uri="{FF2B5EF4-FFF2-40B4-BE49-F238E27FC236}">
                <a16:creationId xmlns:a16="http://schemas.microsoft.com/office/drawing/2014/main" id="{1C267841-DC62-AD90-9BE2-CDD275F292AE}"/>
              </a:ext>
            </a:extLst>
          </p:cNvPr>
          <p:cNvSpPr>
            <a:spLocks noGrp="1"/>
          </p:cNvSpPr>
          <p:nvPr>
            <p:ph type="title"/>
          </p:nvPr>
        </p:nvSpPr>
        <p:spPr>
          <a:xfrm>
            <a:off x="838200" y="302063"/>
            <a:ext cx="10515600" cy="1325563"/>
          </a:xfrm>
          <a:solidFill>
            <a:srgbClr val="FF8901"/>
          </a:solidFill>
        </p:spPr>
        <p:txBody>
          <a:bodyPr/>
          <a:lstStyle/>
          <a:p>
            <a:r>
              <a:rPr lang="en-US" dirty="0">
                <a:solidFill>
                  <a:schemeClr val="bg1"/>
                </a:solidFill>
                <a:ea typeface="+mj-lt"/>
                <a:cs typeface="+mj-lt"/>
              </a:rPr>
              <a:t>User research methods: Ethnography</a:t>
            </a:r>
            <a:endParaRPr lang="en-US" dirty="0">
              <a:solidFill>
                <a:schemeClr val="bg1"/>
              </a:solidFill>
            </a:endParaRPr>
          </a:p>
        </p:txBody>
      </p:sp>
    </p:spTree>
    <p:extLst>
      <p:ext uri="{BB962C8B-B14F-4D97-AF65-F5344CB8AC3E}">
        <p14:creationId xmlns:p14="http://schemas.microsoft.com/office/powerpoint/2010/main" val="533199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515599" cy="4351338"/>
          </a:xfrm>
        </p:spPr>
        <p:txBody>
          <a:bodyPr>
            <a:normAutofit fontScale="25000" lnSpcReduction="20000"/>
          </a:bodyPr>
          <a:lstStyle/>
          <a:p>
            <a:r>
              <a:rPr lang="sv-SE" sz="6400" dirty="0"/>
              <a:t>Focus on </a:t>
            </a:r>
            <a:r>
              <a:rPr lang="sv-SE" sz="6400" dirty="0" err="1"/>
              <a:t>what</a:t>
            </a:r>
            <a:r>
              <a:rPr lang="sv-SE" sz="6400" dirty="0"/>
              <a:t> </a:t>
            </a:r>
            <a:r>
              <a:rPr lang="sv-SE" sz="6400" dirty="0" err="1"/>
              <a:t>people</a:t>
            </a:r>
            <a:r>
              <a:rPr lang="sv-SE" sz="6400" dirty="0"/>
              <a:t> </a:t>
            </a:r>
            <a:r>
              <a:rPr lang="sv-SE" sz="6400" dirty="0" err="1"/>
              <a:t>actually</a:t>
            </a:r>
            <a:r>
              <a:rPr lang="sv-SE" sz="6400" dirty="0"/>
              <a:t> do and not </a:t>
            </a:r>
            <a:r>
              <a:rPr lang="sv-SE" sz="6400" dirty="0" err="1"/>
              <a:t>solely</a:t>
            </a:r>
            <a:r>
              <a:rPr lang="sv-SE" sz="6400" dirty="0"/>
              <a:t> on </a:t>
            </a:r>
            <a:r>
              <a:rPr lang="sv-SE" sz="6400" dirty="0" err="1"/>
              <a:t>their</a:t>
            </a:r>
            <a:r>
              <a:rPr lang="sv-SE" sz="6400" dirty="0"/>
              <a:t> </a:t>
            </a:r>
            <a:r>
              <a:rPr lang="sv-SE" sz="6400" dirty="0" err="1"/>
              <a:t>accounts</a:t>
            </a:r>
            <a:r>
              <a:rPr lang="sv-SE" sz="6400" dirty="0"/>
              <a:t> </a:t>
            </a:r>
            <a:r>
              <a:rPr lang="sv-SE" sz="6400" dirty="0" err="1"/>
              <a:t>of</a:t>
            </a:r>
            <a:r>
              <a:rPr lang="sv-SE" sz="6400" dirty="0"/>
              <a:t> </a:t>
            </a:r>
            <a:r>
              <a:rPr lang="sv-SE" sz="6400" dirty="0" err="1"/>
              <a:t>behavior</a:t>
            </a:r>
            <a:r>
              <a:rPr lang="sv-SE" sz="6400" dirty="0"/>
              <a:t>   </a:t>
            </a:r>
          </a:p>
          <a:p>
            <a:r>
              <a:rPr lang="en-US" sz="6400" dirty="0">
                <a:latin typeface="GillSans-Italic"/>
              </a:rPr>
              <a:t>Particular behaviors can only be understood in the everyday context in which they occur</a:t>
            </a:r>
            <a:endParaRPr lang="en-US" sz="6400" dirty="0">
              <a:latin typeface="MS-PGothic"/>
            </a:endParaRPr>
          </a:p>
          <a:p>
            <a:endParaRPr lang="sv-SE" sz="6400" b="1" dirty="0"/>
          </a:p>
          <a:p>
            <a:pPr marL="0" indent="0">
              <a:buNone/>
            </a:pPr>
            <a:r>
              <a:rPr lang="sv-SE" sz="6400" b="1" dirty="0" err="1"/>
              <a:t>Principles</a:t>
            </a:r>
            <a:r>
              <a:rPr lang="sv-SE" sz="6400" b="1" dirty="0"/>
              <a:t>:</a:t>
            </a:r>
          </a:p>
          <a:p>
            <a:r>
              <a:rPr lang="sv-SE" sz="6400" b="1" dirty="0" err="1"/>
              <a:t>Natural</a:t>
            </a:r>
            <a:r>
              <a:rPr lang="sv-SE" sz="6400" b="1" dirty="0"/>
              <a:t> </a:t>
            </a:r>
            <a:r>
              <a:rPr lang="sv-SE" sz="6400" b="1" dirty="0" err="1"/>
              <a:t>settings</a:t>
            </a:r>
            <a:endParaRPr lang="sv-SE" sz="6400" b="1" dirty="0"/>
          </a:p>
          <a:p>
            <a:pPr lvl="1"/>
            <a:r>
              <a:rPr lang="sv-SE" sz="6400" dirty="0" err="1"/>
              <a:t>Study</a:t>
            </a:r>
            <a:r>
              <a:rPr lang="sv-SE" sz="6400" dirty="0"/>
              <a:t> </a:t>
            </a:r>
            <a:r>
              <a:rPr lang="sv-SE" sz="6400" dirty="0" err="1"/>
              <a:t>activities</a:t>
            </a:r>
            <a:r>
              <a:rPr lang="sv-SE" sz="6400" dirty="0"/>
              <a:t> in </a:t>
            </a:r>
            <a:r>
              <a:rPr lang="sv-SE" sz="6400" dirty="0" err="1"/>
              <a:t>their</a:t>
            </a:r>
            <a:r>
              <a:rPr lang="sv-SE" sz="6400" dirty="0"/>
              <a:t> </a:t>
            </a:r>
            <a:r>
              <a:rPr lang="sv-SE" sz="6400" dirty="0" err="1"/>
              <a:t>everyday</a:t>
            </a:r>
            <a:r>
              <a:rPr lang="sv-SE" sz="6400" dirty="0"/>
              <a:t> </a:t>
            </a:r>
            <a:r>
              <a:rPr lang="sv-SE" sz="6400" dirty="0" err="1"/>
              <a:t>settings</a:t>
            </a:r>
            <a:endParaRPr lang="sv-SE" sz="6400" dirty="0"/>
          </a:p>
          <a:p>
            <a:pPr lvl="2"/>
            <a:r>
              <a:rPr lang="sv-SE" sz="6400" dirty="0"/>
              <a:t>the </a:t>
            </a:r>
            <a:r>
              <a:rPr lang="sv-SE" sz="6400" dirty="0" err="1"/>
              <a:t>forest</a:t>
            </a:r>
            <a:r>
              <a:rPr lang="sv-SE" sz="6400" dirty="0"/>
              <a:t>, the </a:t>
            </a:r>
            <a:r>
              <a:rPr lang="sv-SE" sz="6400" dirty="0" err="1"/>
              <a:t>office</a:t>
            </a:r>
            <a:r>
              <a:rPr lang="sv-SE" sz="6400" dirty="0"/>
              <a:t>, the </a:t>
            </a:r>
            <a:r>
              <a:rPr lang="sv-SE" sz="6400" dirty="0" err="1"/>
              <a:t>car</a:t>
            </a:r>
            <a:r>
              <a:rPr lang="sv-SE" sz="6400" dirty="0"/>
              <a:t>, on a plane</a:t>
            </a:r>
          </a:p>
          <a:p>
            <a:r>
              <a:rPr lang="sv-SE" sz="6400" b="1" dirty="0"/>
              <a:t>Holism</a:t>
            </a:r>
          </a:p>
          <a:p>
            <a:pPr lvl="1"/>
            <a:r>
              <a:rPr lang="sv-SE" sz="6400" dirty="0"/>
              <a:t>Focus on relations </a:t>
            </a:r>
            <a:r>
              <a:rPr lang="sv-SE" sz="6400" dirty="0" err="1"/>
              <a:t>among</a:t>
            </a:r>
            <a:r>
              <a:rPr lang="sv-SE" sz="6400" dirty="0"/>
              <a:t> </a:t>
            </a:r>
            <a:r>
              <a:rPr lang="sv-SE" sz="6400" dirty="0" err="1"/>
              <a:t>activities</a:t>
            </a:r>
            <a:r>
              <a:rPr lang="sv-SE" sz="6400" dirty="0"/>
              <a:t> and </a:t>
            </a:r>
            <a:r>
              <a:rPr lang="sv-SE" sz="6400" dirty="0" err="1"/>
              <a:t>people</a:t>
            </a:r>
            <a:r>
              <a:rPr lang="sv-SE" sz="6400" dirty="0"/>
              <a:t> (</a:t>
            </a:r>
            <a:r>
              <a:rPr lang="sv-SE" sz="6400" dirty="0" err="1"/>
              <a:t>interactions</a:t>
            </a:r>
            <a:r>
              <a:rPr lang="sv-SE" sz="6400" dirty="0"/>
              <a:t>) and not on </a:t>
            </a:r>
            <a:r>
              <a:rPr lang="sv-SE" sz="6400" dirty="0" err="1"/>
              <a:t>single</a:t>
            </a:r>
            <a:r>
              <a:rPr lang="sv-SE" sz="6400" dirty="0"/>
              <a:t> tasks or </a:t>
            </a:r>
            <a:r>
              <a:rPr lang="sv-SE" sz="6400" dirty="0" err="1"/>
              <a:t>isolated</a:t>
            </a:r>
            <a:r>
              <a:rPr lang="sv-SE" sz="6400" dirty="0"/>
              <a:t> </a:t>
            </a:r>
            <a:r>
              <a:rPr lang="sv-SE" sz="6400" dirty="0" err="1"/>
              <a:t>individuals</a:t>
            </a:r>
            <a:r>
              <a:rPr lang="sv-SE" sz="6400" dirty="0"/>
              <a:t>.</a:t>
            </a:r>
          </a:p>
          <a:p>
            <a:pPr lvl="1"/>
            <a:r>
              <a:rPr lang="sv-SE" sz="6400" dirty="0"/>
              <a:t>Understand social system as a </a:t>
            </a:r>
            <a:r>
              <a:rPr lang="sv-SE" sz="6400" dirty="0" err="1"/>
              <a:t>functioning</a:t>
            </a:r>
            <a:r>
              <a:rPr lang="sv-SE" sz="6400" dirty="0"/>
              <a:t> </a:t>
            </a:r>
            <a:r>
              <a:rPr lang="sv-SE" sz="6400" dirty="0" err="1"/>
              <a:t>whole</a:t>
            </a:r>
            <a:r>
              <a:rPr lang="sv-SE" sz="6400" dirty="0"/>
              <a:t> </a:t>
            </a:r>
          </a:p>
          <a:p>
            <a:r>
              <a:rPr lang="sv-SE" sz="6400" b="1" dirty="0" err="1"/>
              <a:t>Descriptive</a:t>
            </a:r>
            <a:r>
              <a:rPr lang="sv-SE" sz="6400" b="1" dirty="0"/>
              <a:t> </a:t>
            </a:r>
            <a:endParaRPr lang="sv-SE" sz="6400" dirty="0"/>
          </a:p>
          <a:p>
            <a:pPr lvl="1"/>
            <a:r>
              <a:rPr lang="sv-SE" sz="6400" dirty="0" err="1"/>
              <a:t>Describe</a:t>
            </a:r>
            <a:r>
              <a:rPr lang="sv-SE" sz="6400" dirty="0"/>
              <a:t> </a:t>
            </a:r>
            <a:r>
              <a:rPr lang="sv-SE" sz="6400" dirty="0" err="1"/>
              <a:t>before</a:t>
            </a:r>
            <a:r>
              <a:rPr lang="sv-SE" sz="6400" dirty="0"/>
              <a:t> </a:t>
            </a:r>
            <a:r>
              <a:rPr lang="sv-SE" sz="6400" dirty="0" err="1"/>
              <a:t>you</a:t>
            </a:r>
            <a:r>
              <a:rPr lang="sv-SE" sz="6400" dirty="0"/>
              <a:t> </a:t>
            </a:r>
            <a:r>
              <a:rPr lang="sv-SE" sz="6400" dirty="0" err="1"/>
              <a:t>prescribe</a:t>
            </a:r>
            <a:endParaRPr lang="sv-SE" sz="6400" dirty="0"/>
          </a:p>
          <a:p>
            <a:r>
              <a:rPr lang="sv-SE" sz="6400" b="1" dirty="0" err="1"/>
              <a:t>Users</a:t>
            </a:r>
            <a:r>
              <a:rPr lang="sv-SE" sz="6400" b="1" dirty="0"/>
              <a:t>/</a:t>
            </a:r>
            <a:r>
              <a:rPr lang="sv-SE" sz="6400" b="1" dirty="0" err="1"/>
              <a:t>members</a:t>
            </a:r>
            <a:r>
              <a:rPr lang="sv-SE" sz="6400" b="1" dirty="0"/>
              <a:t> </a:t>
            </a:r>
            <a:r>
              <a:rPr lang="sv-SE" sz="6400" b="1" dirty="0" err="1"/>
              <a:t>point</a:t>
            </a:r>
            <a:r>
              <a:rPr lang="sv-SE" sz="6400" b="1" dirty="0"/>
              <a:t> </a:t>
            </a:r>
            <a:r>
              <a:rPr lang="sv-SE" sz="6400" b="1" dirty="0" err="1"/>
              <a:t>of</a:t>
            </a:r>
            <a:r>
              <a:rPr lang="sv-SE" sz="6400" b="1" dirty="0"/>
              <a:t> </a:t>
            </a:r>
            <a:r>
              <a:rPr lang="sv-SE" sz="6400" b="1" dirty="0" err="1"/>
              <a:t>view</a:t>
            </a:r>
            <a:endParaRPr lang="sv-SE" sz="6400" b="1" dirty="0"/>
          </a:p>
          <a:p>
            <a:pPr lvl="1"/>
            <a:r>
              <a:rPr lang="en-US" sz="6400" dirty="0"/>
              <a:t>As opposed to your point of view (which you already </a:t>
            </a:r>
            <a:r>
              <a:rPr lang="sv-SE" sz="6400" dirty="0" err="1"/>
              <a:t>know</a:t>
            </a:r>
            <a:r>
              <a:rPr lang="sv-SE" sz="6400" dirty="0"/>
              <a:t>)</a:t>
            </a:r>
          </a:p>
          <a:p>
            <a:pPr lvl="1"/>
            <a:endParaRPr lang="sv-SE" sz="6400" dirty="0"/>
          </a:p>
          <a:p>
            <a:pPr marL="0" indent="0">
              <a:buNone/>
            </a:pPr>
            <a:endParaRPr lang="en-US" sz="4900" dirty="0">
              <a:latin typeface="MS-PGothic"/>
            </a:endParaRPr>
          </a:p>
          <a:p>
            <a:pPr marL="0" indent="0" algn="r">
              <a:buNone/>
            </a:pPr>
            <a:r>
              <a:rPr lang="sv-SE" sz="4000" dirty="0"/>
              <a:t>(Ref: </a:t>
            </a:r>
            <a:r>
              <a:rPr lang="en-US" sz="4000" dirty="0"/>
              <a:t>Blomberg J., </a:t>
            </a:r>
            <a:r>
              <a:rPr lang="en-US" sz="4000" dirty="0" err="1"/>
              <a:t>Giacomi</a:t>
            </a:r>
            <a:r>
              <a:rPr lang="en-US" sz="4000" dirty="0"/>
              <a:t> J., Mosher A., </a:t>
            </a:r>
            <a:r>
              <a:rPr lang="en-US" sz="4000" dirty="0" err="1"/>
              <a:t>Swenton</a:t>
            </a:r>
            <a:r>
              <a:rPr lang="en-US" sz="4000" dirty="0"/>
              <a:t>-Wall P.  1993 </a:t>
            </a:r>
            <a:r>
              <a:rPr lang="sv-SE" sz="4000" dirty="0"/>
              <a:t>)</a:t>
            </a:r>
          </a:p>
        </p:txBody>
      </p:sp>
      <p:sp>
        <p:nvSpPr>
          <p:cNvPr id="6" name="Title 1">
            <a:extLst>
              <a:ext uri="{FF2B5EF4-FFF2-40B4-BE49-F238E27FC236}">
                <a16:creationId xmlns:a16="http://schemas.microsoft.com/office/drawing/2014/main" id="{45C307E2-7B28-CC7E-3E53-DC32923CEF0C}"/>
              </a:ext>
            </a:extLst>
          </p:cNvPr>
          <p:cNvSpPr>
            <a:spLocks noGrp="1"/>
          </p:cNvSpPr>
          <p:nvPr>
            <p:ph type="title"/>
          </p:nvPr>
        </p:nvSpPr>
        <p:spPr>
          <a:xfrm>
            <a:off x="838200" y="302063"/>
            <a:ext cx="10515600" cy="1325563"/>
          </a:xfrm>
          <a:solidFill>
            <a:srgbClr val="FF8901"/>
          </a:solidFill>
        </p:spPr>
        <p:txBody>
          <a:bodyPr/>
          <a:lstStyle/>
          <a:p>
            <a:r>
              <a:rPr lang="en-US" dirty="0">
                <a:solidFill>
                  <a:schemeClr val="bg1"/>
                </a:solidFill>
                <a:ea typeface="+mj-lt"/>
                <a:cs typeface="+mj-lt"/>
              </a:rPr>
              <a:t>User research methods: Ethnography</a:t>
            </a:r>
            <a:endParaRPr lang="en-US" dirty="0">
              <a:solidFill>
                <a:schemeClr val="bg1"/>
              </a:solidFill>
            </a:endParaRPr>
          </a:p>
        </p:txBody>
      </p:sp>
    </p:spTree>
    <p:extLst>
      <p:ext uri="{BB962C8B-B14F-4D97-AF65-F5344CB8AC3E}">
        <p14:creationId xmlns:p14="http://schemas.microsoft.com/office/powerpoint/2010/main" val="319106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vert="horz" lIns="91440" tIns="45720" rIns="91440" bIns="45720" rtlCol="0" anchor="t">
            <a:normAutofit fontScale="70000" lnSpcReduction="20000"/>
          </a:bodyPr>
          <a:lstStyle/>
          <a:p>
            <a:r>
              <a:rPr lang="da-DK" dirty="0"/>
              <a:t>Interviews</a:t>
            </a:r>
          </a:p>
          <a:p>
            <a:pPr lvl="1"/>
            <a:r>
              <a:rPr lang="en-US" dirty="0"/>
              <a:t>in depth information</a:t>
            </a:r>
          </a:p>
          <a:p>
            <a:endParaRPr lang="da-DK" dirty="0"/>
          </a:p>
          <a:p>
            <a:r>
              <a:rPr lang="da-DK" dirty="0"/>
              <a:t>Focus </a:t>
            </a:r>
            <a:r>
              <a:rPr lang="da-DK" dirty="0" err="1"/>
              <a:t>group</a:t>
            </a:r>
            <a:endParaRPr lang="da-DK" dirty="0"/>
          </a:p>
          <a:p>
            <a:pPr lvl="1"/>
            <a:r>
              <a:rPr lang="en-US" dirty="0"/>
              <a:t>in need of quick feedback on concepts/ideas</a:t>
            </a:r>
          </a:p>
          <a:p>
            <a:pPr lvl="1"/>
            <a:r>
              <a:rPr lang="sv-SE" dirty="0"/>
              <a:t>to </a:t>
            </a:r>
            <a:r>
              <a:rPr lang="sv-SE" dirty="0" err="1"/>
              <a:t>collect</a:t>
            </a:r>
            <a:r>
              <a:rPr lang="sv-SE" dirty="0"/>
              <a:t> </a:t>
            </a:r>
            <a:r>
              <a:rPr lang="sv-SE" dirty="0" err="1"/>
              <a:t>user</a:t>
            </a:r>
            <a:r>
              <a:rPr lang="sv-SE" dirty="0"/>
              <a:t> impressions</a:t>
            </a:r>
          </a:p>
          <a:p>
            <a:pPr lvl="1"/>
            <a:r>
              <a:rPr lang="en-US" dirty="0"/>
              <a:t>multiple points of view are desirable</a:t>
            </a:r>
          </a:p>
          <a:p>
            <a:pPr marL="457200" lvl="1" indent="0">
              <a:buNone/>
            </a:pPr>
            <a:endParaRPr lang="en-US" dirty="0">
              <a:ea typeface="+mn-lt"/>
              <a:cs typeface="+mn-lt"/>
            </a:endParaRPr>
          </a:p>
          <a:p>
            <a:r>
              <a:rPr lang="da-DK" dirty="0">
                <a:ea typeface="+mn-lt"/>
                <a:cs typeface="+mn-lt"/>
              </a:rPr>
              <a:t>Observations</a:t>
            </a:r>
          </a:p>
          <a:p>
            <a:pPr lvl="1"/>
            <a:r>
              <a:rPr lang="en-US" dirty="0">
                <a:cs typeface="Calibri"/>
              </a:rPr>
              <a:t>context of use is in focus</a:t>
            </a:r>
            <a:endParaRPr lang="en-US" dirty="0">
              <a:ea typeface="+mn-lt"/>
              <a:cs typeface="+mn-lt"/>
            </a:endParaRPr>
          </a:p>
          <a:p>
            <a:pPr lvl="1"/>
            <a:r>
              <a:rPr lang="sv-SE" dirty="0" err="1">
                <a:cs typeface="Calibri"/>
              </a:rPr>
              <a:t>familiarize</a:t>
            </a:r>
            <a:r>
              <a:rPr lang="sv-SE" dirty="0">
                <a:cs typeface="Calibri"/>
              </a:rPr>
              <a:t> </a:t>
            </a:r>
            <a:r>
              <a:rPr lang="sv-SE" dirty="0" err="1">
                <a:cs typeface="Calibri"/>
              </a:rPr>
              <a:t>with</a:t>
            </a:r>
            <a:r>
              <a:rPr lang="sv-SE" dirty="0">
                <a:cs typeface="Calibri"/>
              </a:rPr>
              <a:t> </a:t>
            </a:r>
            <a:r>
              <a:rPr lang="sv-SE" dirty="0" err="1">
                <a:cs typeface="Calibri"/>
              </a:rPr>
              <a:t>unknown</a:t>
            </a:r>
            <a:r>
              <a:rPr lang="sv-SE" dirty="0">
                <a:cs typeface="Calibri"/>
              </a:rPr>
              <a:t> </a:t>
            </a:r>
            <a:r>
              <a:rPr lang="sv-SE" dirty="0" err="1">
                <a:cs typeface="Calibri"/>
              </a:rPr>
              <a:t>environments</a:t>
            </a:r>
            <a:endParaRPr lang="sv-SE" dirty="0" err="1">
              <a:ea typeface="+mn-lt"/>
              <a:cs typeface="+mn-lt"/>
            </a:endParaRPr>
          </a:p>
          <a:p>
            <a:pPr lvl="1"/>
            <a:r>
              <a:rPr lang="da-DK" dirty="0" err="1">
                <a:ea typeface="+mn-lt"/>
                <a:cs typeface="+mn-lt"/>
              </a:rPr>
              <a:t>what</a:t>
            </a:r>
            <a:r>
              <a:rPr lang="da-DK" dirty="0">
                <a:ea typeface="+mn-lt"/>
                <a:cs typeface="+mn-lt"/>
              </a:rPr>
              <a:t> </a:t>
            </a:r>
            <a:r>
              <a:rPr lang="da-DK" dirty="0" err="1">
                <a:ea typeface="+mn-lt"/>
                <a:cs typeface="+mn-lt"/>
              </a:rPr>
              <a:t>people</a:t>
            </a:r>
            <a:r>
              <a:rPr lang="da-DK" dirty="0">
                <a:ea typeface="+mn-lt"/>
                <a:cs typeface="+mn-lt"/>
              </a:rPr>
              <a:t> </a:t>
            </a:r>
            <a:r>
              <a:rPr lang="da-DK" dirty="0" err="1">
                <a:ea typeface="+mn-lt"/>
                <a:cs typeface="+mn-lt"/>
              </a:rPr>
              <a:t>actually</a:t>
            </a:r>
            <a:r>
              <a:rPr lang="da-DK" dirty="0">
                <a:ea typeface="+mn-lt"/>
                <a:cs typeface="+mn-lt"/>
              </a:rPr>
              <a:t> do</a:t>
            </a:r>
            <a:endParaRPr lang="en-US" dirty="0">
              <a:ea typeface="+mn-lt"/>
              <a:cs typeface="+mn-lt"/>
            </a:endParaRPr>
          </a:p>
          <a:p>
            <a:endParaRPr lang="da-DK" dirty="0">
              <a:cs typeface="Calibri"/>
            </a:endParaRPr>
          </a:p>
          <a:p>
            <a:pPr marL="0" indent="0">
              <a:buNone/>
            </a:pPr>
            <a:r>
              <a:rPr lang="da-DK" dirty="0" err="1"/>
              <a:t>Many</a:t>
            </a:r>
            <a:r>
              <a:rPr lang="da-DK" dirty="0"/>
              <a:t> more </a:t>
            </a:r>
            <a:r>
              <a:rPr lang="da-DK" dirty="0" err="1"/>
              <a:t>methods</a:t>
            </a:r>
            <a:r>
              <a:rPr lang="da-DK" dirty="0"/>
              <a:t> </a:t>
            </a:r>
            <a:r>
              <a:rPr lang="da-DK" dirty="0" err="1"/>
              <a:t>are</a:t>
            </a:r>
            <a:r>
              <a:rPr lang="da-DK" dirty="0"/>
              <a:t> </a:t>
            </a:r>
            <a:r>
              <a:rPr lang="da-DK" dirty="0" err="1"/>
              <a:t>available</a:t>
            </a:r>
            <a:r>
              <a:rPr lang="da-DK" dirty="0"/>
              <a:t>.</a:t>
            </a:r>
            <a:endParaRPr lang="da-DK" dirty="0" err="1">
              <a:cs typeface="Calibri"/>
            </a:endParaRPr>
          </a:p>
          <a:p>
            <a:endParaRPr lang="da-DK" dirty="0">
              <a:cs typeface="Calibri" panose="020F0502020204030204"/>
            </a:endParaRPr>
          </a:p>
        </p:txBody>
      </p:sp>
      <p:pic>
        <p:nvPicPr>
          <p:cNvPr id="10" name="Picture 9">
            <a:extLst>
              <a:ext uri="{FF2B5EF4-FFF2-40B4-BE49-F238E27FC236}">
                <a16:creationId xmlns:a16="http://schemas.microsoft.com/office/drawing/2014/main" id="{0BAAC0E4-DD9C-4221-9F91-A84C68716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092" y="1860327"/>
            <a:ext cx="2222938" cy="2222938"/>
          </a:xfrm>
          <a:prstGeom prst="rect">
            <a:avLst/>
          </a:prstGeom>
        </p:spPr>
      </p:pic>
      <p:pic>
        <p:nvPicPr>
          <p:cNvPr id="12" name="Picture 11">
            <a:extLst>
              <a:ext uri="{FF2B5EF4-FFF2-40B4-BE49-F238E27FC236}">
                <a16:creationId xmlns:a16="http://schemas.microsoft.com/office/drawing/2014/main" id="{06442FF8-07A1-4391-9CB3-C5D26647D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0405" y="4114782"/>
            <a:ext cx="2222949" cy="2222949"/>
          </a:xfrm>
          <a:prstGeom prst="rect">
            <a:avLst/>
          </a:prstGeom>
        </p:spPr>
      </p:pic>
      <p:sp>
        <p:nvSpPr>
          <p:cNvPr id="13" name="TextBox 12">
            <a:extLst>
              <a:ext uri="{FF2B5EF4-FFF2-40B4-BE49-F238E27FC236}">
                <a16:creationId xmlns:a16="http://schemas.microsoft.com/office/drawing/2014/main" id="{47E09027-D6AF-40B9-B2D1-DA4715240ECE}"/>
              </a:ext>
            </a:extLst>
          </p:cNvPr>
          <p:cNvSpPr txBox="1"/>
          <p:nvPr/>
        </p:nvSpPr>
        <p:spPr>
          <a:xfrm>
            <a:off x="9506609" y="6492875"/>
            <a:ext cx="2078421" cy="276999"/>
          </a:xfrm>
          <a:prstGeom prst="rect">
            <a:avLst/>
          </a:prstGeom>
          <a:noFill/>
        </p:spPr>
        <p:txBody>
          <a:bodyPr wrap="square" rtlCol="0">
            <a:spAutoFit/>
          </a:bodyPr>
          <a:lstStyle/>
          <a:p>
            <a:r>
              <a:rPr lang="sv-SE" sz="1200" dirty="0" err="1"/>
              <a:t>Figures</a:t>
            </a:r>
            <a:r>
              <a:rPr lang="sv-SE" sz="1200" dirty="0"/>
              <a:t> </a:t>
            </a:r>
            <a:r>
              <a:rPr lang="sv-SE" sz="1200" dirty="0" err="1"/>
              <a:t>generated</a:t>
            </a:r>
            <a:r>
              <a:rPr lang="sv-SE" sz="1200" dirty="0"/>
              <a:t> by DALL-E</a:t>
            </a:r>
            <a:endParaRPr lang="da-DK" sz="1200" dirty="0"/>
          </a:p>
        </p:txBody>
      </p:sp>
      <p:sp>
        <p:nvSpPr>
          <p:cNvPr id="6" name="Title 1">
            <a:extLst>
              <a:ext uri="{FF2B5EF4-FFF2-40B4-BE49-F238E27FC236}">
                <a16:creationId xmlns:a16="http://schemas.microsoft.com/office/drawing/2014/main" id="{43B8A931-F842-DC25-C920-D0A987235574}"/>
              </a:ext>
            </a:extLst>
          </p:cNvPr>
          <p:cNvSpPr>
            <a:spLocks noGrp="1"/>
          </p:cNvSpPr>
          <p:nvPr>
            <p:ph type="title"/>
          </p:nvPr>
        </p:nvSpPr>
        <p:spPr>
          <a:xfrm>
            <a:off x="838200" y="302063"/>
            <a:ext cx="10515600" cy="1325563"/>
          </a:xfrm>
          <a:solidFill>
            <a:srgbClr val="FF8901"/>
          </a:solidFill>
        </p:spPr>
        <p:txBody>
          <a:bodyPr/>
          <a:lstStyle/>
          <a:p>
            <a:r>
              <a:rPr lang="en-US" dirty="0">
                <a:solidFill>
                  <a:schemeClr val="bg1"/>
                </a:solidFill>
                <a:ea typeface="+mj-lt"/>
                <a:cs typeface="+mj-lt"/>
              </a:rPr>
              <a:t>User research methods: Ethnography</a:t>
            </a:r>
            <a:endParaRPr lang="en-US" dirty="0">
              <a:solidFill>
                <a:schemeClr val="bg1"/>
              </a:solidFill>
            </a:endParaRPr>
          </a:p>
        </p:txBody>
      </p:sp>
      <p:pic>
        <p:nvPicPr>
          <p:cNvPr id="8" name="Picture 7" descr="A picture containing text&#10;&#10;Description automatically generated">
            <a:extLst>
              <a:ext uri="{FF2B5EF4-FFF2-40B4-BE49-F238E27FC236}">
                <a16:creationId xmlns:a16="http://schemas.microsoft.com/office/drawing/2014/main" id="{13AED595-F3AC-421D-B475-D54C43965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092" y="75480"/>
            <a:ext cx="2222938" cy="2222938"/>
          </a:xfrm>
          <a:prstGeom prst="rect">
            <a:avLst/>
          </a:prstGeom>
        </p:spPr>
      </p:pic>
    </p:spTree>
    <p:extLst>
      <p:ext uri="{BB962C8B-B14F-4D97-AF65-F5344CB8AC3E}">
        <p14:creationId xmlns:p14="http://schemas.microsoft.com/office/powerpoint/2010/main" val="1214520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3B17-ADDD-47B0-8C27-D8A147F28019}"/>
              </a:ext>
            </a:extLst>
          </p:cNvPr>
          <p:cNvSpPr>
            <a:spLocks noGrp="1"/>
          </p:cNvSpPr>
          <p:nvPr>
            <p:ph type="title"/>
          </p:nvPr>
        </p:nvSpPr>
        <p:spPr>
          <a:solidFill>
            <a:srgbClr val="FF8901"/>
          </a:solidFill>
        </p:spPr>
        <p:txBody>
          <a:bodyPr/>
          <a:lstStyle/>
          <a:p>
            <a:r>
              <a:rPr lang="en-US" dirty="0">
                <a:solidFill>
                  <a:schemeClr val="bg1"/>
                </a:solidFill>
                <a:ea typeface="+mj-lt"/>
                <a:cs typeface="+mj-lt"/>
              </a:rPr>
              <a:t>User research  - Summary</a:t>
            </a:r>
            <a:endParaRPr lang="en-US" dirty="0">
              <a:solidFill>
                <a:schemeClr val="bg1"/>
              </a:solidFill>
            </a:endParaRPr>
          </a:p>
        </p:txBody>
      </p:sp>
      <p:sp>
        <p:nvSpPr>
          <p:cNvPr id="4" name="Content Placeholder 3">
            <a:extLst>
              <a:ext uri="{FF2B5EF4-FFF2-40B4-BE49-F238E27FC236}">
                <a16:creationId xmlns:a16="http://schemas.microsoft.com/office/drawing/2014/main" id="{5986D8ED-088C-475E-A378-C648507797AA}"/>
              </a:ext>
            </a:extLst>
          </p:cNvPr>
          <p:cNvSpPr>
            <a:spLocks noGrp="1"/>
          </p:cNvSpPr>
          <p:nvPr>
            <p:ph sz="half" idx="1"/>
          </p:nvPr>
        </p:nvSpPr>
        <p:spPr/>
        <p:txBody>
          <a:bodyPr vert="horz" lIns="91440" tIns="45720" rIns="91440" bIns="45720" rtlCol="0" anchor="t">
            <a:normAutofit fontScale="55000" lnSpcReduction="20000"/>
          </a:bodyPr>
          <a:lstStyle/>
          <a:p>
            <a:r>
              <a:rPr lang="en-US" dirty="0">
                <a:ea typeface="+mn-lt"/>
                <a:cs typeface="+mn-lt"/>
              </a:rPr>
              <a:t>Users in collaborative interaction are individuals with various backgrounds who identifies with one or more persons as ‘we’, and who may or may not share common goals</a:t>
            </a:r>
          </a:p>
          <a:p>
            <a:r>
              <a:rPr lang="en-US" dirty="0">
                <a:ea typeface="+mn-lt"/>
                <a:cs typeface="+mn-lt"/>
              </a:rPr>
              <a:t>We need to understand who the users are; individuals, relations, artefacts, and the networks and ecologies surrounding them.</a:t>
            </a:r>
            <a:endParaRPr lang="en-US" dirty="0"/>
          </a:p>
          <a:p>
            <a:r>
              <a:rPr lang="en-US" dirty="0">
                <a:ea typeface="+mn-lt"/>
                <a:cs typeface="+mn-lt"/>
              </a:rPr>
              <a:t>User research concerns </a:t>
            </a:r>
          </a:p>
          <a:p>
            <a:pPr lvl="1"/>
            <a:r>
              <a:rPr lang="en-US" dirty="0">
                <a:ea typeface="+mn-lt"/>
                <a:cs typeface="+mn-lt"/>
              </a:rPr>
              <a:t>Task oriented features – focus on the principles of social </a:t>
            </a:r>
            <a:r>
              <a:rPr lang="en-US" dirty="0" err="1">
                <a:ea typeface="+mn-lt"/>
                <a:cs typeface="+mn-lt"/>
              </a:rPr>
              <a:t>organisation</a:t>
            </a:r>
            <a:r>
              <a:rPr lang="en-US" dirty="0">
                <a:ea typeface="+mn-lt"/>
                <a:cs typeface="+mn-lt"/>
              </a:rPr>
              <a:t> used to structure and manage the cooperative task: resources, actors, activities.</a:t>
            </a:r>
            <a:endParaRPr lang="en-US" dirty="0">
              <a:cs typeface="Calibri"/>
            </a:endParaRPr>
          </a:p>
          <a:p>
            <a:pPr lvl="1"/>
            <a:r>
              <a:rPr lang="en-US" dirty="0">
                <a:ea typeface="+mn-lt"/>
                <a:cs typeface="+mn-lt"/>
              </a:rPr>
              <a:t>Spatially oriented features – focus on the physical nature of the task and the observable arrangements within the context: awareness, distributed cognition, plans and procedures.</a:t>
            </a:r>
          </a:p>
          <a:p>
            <a:r>
              <a:rPr lang="en-US" dirty="0">
                <a:ea typeface="+mn-lt"/>
                <a:cs typeface="+mn-lt"/>
              </a:rPr>
              <a:t>Apply a mixed method approach - using only one will not provide you with all the information you need</a:t>
            </a:r>
            <a:endParaRPr lang="en-US" dirty="0">
              <a:cs typeface="Calibri" panose="020F0502020204030204"/>
            </a:endParaRPr>
          </a:p>
          <a:p>
            <a:pPr lvl="1"/>
            <a:r>
              <a:rPr lang="en-US" dirty="0">
                <a:cs typeface="Calibri" panose="020F0502020204030204"/>
              </a:rPr>
              <a:t>Ethnography (e.g. interview, focus group, observation)</a:t>
            </a:r>
          </a:p>
          <a:p>
            <a:pPr lvl="1"/>
            <a:r>
              <a:rPr lang="en-US" dirty="0">
                <a:cs typeface="Calibri" panose="020F0502020204030204"/>
              </a:rPr>
              <a:t>Artifact ecology analysis</a:t>
            </a:r>
          </a:p>
          <a:p>
            <a:pPr lvl="1"/>
            <a:r>
              <a:rPr lang="en-US" dirty="0">
                <a:cs typeface="Calibri" panose="020F0502020204030204"/>
              </a:rPr>
              <a:t>Network analysis</a:t>
            </a:r>
          </a:p>
          <a:p>
            <a:endParaRPr lang="en-US" dirty="0">
              <a:cs typeface="Calibri" panose="020F0502020204030204"/>
            </a:endParaRPr>
          </a:p>
        </p:txBody>
      </p:sp>
      <p:sp>
        <p:nvSpPr>
          <p:cNvPr id="8" name="Content Placeholder 7">
            <a:extLst>
              <a:ext uri="{FF2B5EF4-FFF2-40B4-BE49-F238E27FC236}">
                <a16:creationId xmlns:a16="http://schemas.microsoft.com/office/drawing/2014/main" id="{5151A31E-653B-0523-2F19-938D49DD4431}"/>
              </a:ext>
            </a:extLst>
          </p:cNvPr>
          <p:cNvSpPr>
            <a:spLocks noGrp="1"/>
          </p:cNvSpPr>
          <p:nvPr>
            <p:ph sz="half" idx="2"/>
          </p:nvPr>
        </p:nvSpPr>
        <p:spPr/>
        <p:txBody>
          <a:bodyPr vert="horz" lIns="91440" tIns="45720" rIns="91440" bIns="45720" rtlCol="0" anchor="t">
            <a:normAutofit/>
          </a:bodyPr>
          <a:lstStyle/>
          <a:p>
            <a:r>
              <a:rPr lang="en-US" sz="2000" dirty="0">
                <a:cs typeface="Calibri"/>
              </a:rPr>
              <a:t>User research data (primary and secondary) are used for eliciting requirements, formulating the problem, design, and evaluation.</a:t>
            </a:r>
            <a:endParaRPr lang="en-US" sz="2000" dirty="0"/>
          </a:p>
        </p:txBody>
      </p:sp>
    </p:spTree>
    <p:extLst>
      <p:ext uri="{BB962C8B-B14F-4D97-AF65-F5344CB8AC3E}">
        <p14:creationId xmlns:p14="http://schemas.microsoft.com/office/powerpoint/2010/main" val="3374573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8901"/>
          </a:solidFill>
        </p:spPr>
        <p:txBody>
          <a:bodyPr/>
          <a:lstStyle/>
          <a:p>
            <a:r>
              <a:rPr lang="da-DK" dirty="0">
                <a:solidFill>
                  <a:schemeClr val="bg1"/>
                </a:solidFill>
              </a:rPr>
              <a:t>References</a:t>
            </a:r>
          </a:p>
        </p:txBody>
      </p:sp>
      <p:sp>
        <p:nvSpPr>
          <p:cNvPr id="3" name="Content Placeholder 2"/>
          <p:cNvSpPr>
            <a:spLocks noGrp="1"/>
          </p:cNvSpPr>
          <p:nvPr>
            <p:ph idx="1"/>
          </p:nvPr>
        </p:nvSpPr>
        <p:spPr/>
        <p:txBody>
          <a:bodyPr vert="horz" lIns="91440" tIns="45720" rIns="91440" bIns="45720" rtlCol="0" anchor="t">
            <a:normAutofit fontScale="32500" lnSpcReduction="20000"/>
          </a:bodyPr>
          <a:lstStyle/>
          <a:p>
            <a:r>
              <a:rPr lang="en-US" dirty="0">
                <a:ea typeface="+mn-lt"/>
                <a:cs typeface="+mn-lt"/>
              </a:rPr>
              <a:t>Martin, David &amp; Rodden, Tom &amp; </a:t>
            </a:r>
            <a:r>
              <a:rPr lang="en-US" dirty="0" err="1">
                <a:ea typeface="+mn-lt"/>
                <a:cs typeface="+mn-lt"/>
              </a:rPr>
              <a:t>Rouncefield</a:t>
            </a:r>
            <a:r>
              <a:rPr lang="en-US" dirty="0">
                <a:ea typeface="+mn-lt"/>
                <a:cs typeface="+mn-lt"/>
              </a:rPr>
              <a:t>, Mark &amp; Sommerville, Ian &amp; </a:t>
            </a:r>
            <a:r>
              <a:rPr lang="en-US" dirty="0" err="1">
                <a:ea typeface="+mn-lt"/>
                <a:cs typeface="+mn-lt"/>
              </a:rPr>
              <a:t>Viller</a:t>
            </a:r>
            <a:r>
              <a:rPr lang="en-US" dirty="0">
                <a:ea typeface="+mn-lt"/>
                <a:cs typeface="+mn-lt"/>
              </a:rPr>
              <a:t>, Stephen. (2001). Finding Patterns in the Fieldwork. 10.1007/0-306-48019-0_3. </a:t>
            </a:r>
            <a:endParaRPr lang="en-US" dirty="0"/>
          </a:p>
          <a:p>
            <a:r>
              <a:rPr lang="en-US" dirty="0"/>
              <a:t>Bannon, L., &amp; Schmidt, K. (1989). CSCW: Four characters in search of a context. In </a:t>
            </a:r>
            <a:r>
              <a:rPr lang="en-US" i="1" dirty="0"/>
              <a:t>Proceedings of the first </a:t>
            </a:r>
            <a:r>
              <a:rPr lang="en-US" i="1" dirty="0" err="1"/>
              <a:t>european</a:t>
            </a:r>
            <a:r>
              <a:rPr lang="en-US" i="1" dirty="0"/>
              <a:t> conference on computer supported cooperative work, Gatwick, London, 13</a:t>
            </a:r>
            <a:r>
              <a:rPr lang="en-US" dirty="0"/>
              <a:t>–</a:t>
            </a:r>
            <a:r>
              <a:rPr lang="en-US" i="1" dirty="0"/>
              <a:t>15 September 1989</a:t>
            </a:r>
            <a:r>
              <a:rPr lang="en-US" dirty="0"/>
              <a:t> (pp. 358–372).</a:t>
            </a:r>
          </a:p>
          <a:p>
            <a:r>
              <a:rPr lang="da-DK" dirty="0"/>
              <a:t>Casey </a:t>
            </a:r>
            <a:r>
              <a:rPr lang="da-DK" dirty="0" err="1"/>
              <a:t>Fiesler</a:t>
            </a:r>
            <a:r>
              <a:rPr lang="da-DK" dirty="0"/>
              <a:t>, </a:t>
            </a:r>
            <a:r>
              <a:rPr lang="da-DK" dirty="0" err="1"/>
              <a:t>Jed</a:t>
            </a:r>
            <a:r>
              <a:rPr lang="da-DK" dirty="0"/>
              <a:t> R. </a:t>
            </a:r>
            <a:r>
              <a:rPr lang="da-DK" dirty="0" err="1"/>
              <a:t>Brubaker</a:t>
            </a:r>
            <a:r>
              <a:rPr lang="da-DK" dirty="0"/>
              <a:t>, Andrea Forte, </a:t>
            </a:r>
            <a:r>
              <a:rPr lang="da-DK" dirty="0" err="1"/>
              <a:t>Shion</a:t>
            </a:r>
            <a:r>
              <a:rPr lang="da-DK" dirty="0"/>
              <a:t> </a:t>
            </a:r>
            <a:r>
              <a:rPr lang="da-DK" dirty="0" err="1"/>
              <a:t>Guha</a:t>
            </a:r>
            <a:r>
              <a:rPr lang="da-DK" dirty="0"/>
              <a:t>, Nora McDonald, and Michael Muller. 2019. </a:t>
            </a:r>
            <a:r>
              <a:rPr lang="da-DK" dirty="0" err="1"/>
              <a:t>Qualitative</a:t>
            </a:r>
            <a:r>
              <a:rPr lang="da-DK" dirty="0"/>
              <a:t> Methods for CSCW: Challenges and </a:t>
            </a:r>
            <a:r>
              <a:rPr lang="da-DK" dirty="0" err="1"/>
              <a:t>Opportunities</a:t>
            </a:r>
            <a:r>
              <a:rPr lang="da-DK" dirty="0"/>
              <a:t>. In Conference Companion </a:t>
            </a:r>
            <a:r>
              <a:rPr lang="da-DK" dirty="0" err="1"/>
              <a:t>Publication</a:t>
            </a:r>
            <a:r>
              <a:rPr lang="da-DK" dirty="0"/>
              <a:t> of the 2019 on Computer </a:t>
            </a:r>
            <a:r>
              <a:rPr lang="da-DK" dirty="0" err="1"/>
              <a:t>Supported</a:t>
            </a:r>
            <a:r>
              <a:rPr lang="da-DK" dirty="0"/>
              <a:t> </a:t>
            </a:r>
            <a:r>
              <a:rPr lang="da-DK" dirty="0" err="1"/>
              <a:t>Cooperative</a:t>
            </a:r>
            <a:r>
              <a:rPr lang="da-DK" dirty="0"/>
              <a:t> Work and Social Computing CSCW '19. Association for Computing Machinery, New York, NY, USA, 455–460. </a:t>
            </a:r>
            <a:r>
              <a:rPr lang="da-DK" dirty="0" err="1"/>
              <a:t>DOI:https</a:t>
            </a:r>
            <a:r>
              <a:rPr lang="da-DK" dirty="0"/>
              <a:t>://doi.org/10.1145/3311957.3359428</a:t>
            </a:r>
            <a:endParaRPr lang="da-DK" dirty="0">
              <a:cs typeface="Calibri"/>
            </a:endParaRPr>
          </a:p>
          <a:p>
            <a:r>
              <a:rPr lang="en-US" dirty="0"/>
              <a:t>Blomberg J., Giacomi J., Mosher A., Swenton-Wall P. Ethnographic Field Methods and Their Relation to Design. Participatory design Principles and practices. Lawrence Erlbaum Associates, 1993. 123-155 </a:t>
            </a:r>
            <a:endParaRPr lang="en-US" dirty="0">
              <a:cs typeface="Calibri"/>
            </a:endParaRPr>
          </a:p>
          <a:p>
            <a:r>
              <a:rPr lang="da-DK" dirty="0"/>
              <a:t>https://www.ibm.com/cloud/learn/data-mining</a:t>
            </a:r>
          </a:p>
          <a:p>
            <a:r>
              <a:rPr lang="da-DK" dirty="0"/>
              <a:t>https://www.academia.edu/1145603/Uses_and_limitations_of_communication_network_analysis_in_the_evaluation_of_CSCW_applications</a:t>
            </a:r>
          </a:p>
          <a:p>
            <a:r>
              <a:rPr lang="en-US" dirty="0"/>
              <a:t>Correia, A., Paredes, H. &amp; Fonseca, B. </a:t>
            </a:r>
            <a:r>
              <a:rPr lang="en-US" dirty="0" err="1"/>
              <a:t>Scientometric</a:t>
            </a:r>
            <a:r>
              <a:rPr lang="en-US" dirty="0"/>
              <a:t> analysis of scientific publications in CSCW. </a:t>
            </a:r>
            <a:r>
              <a:rPr lang="en-US" i="1" dirty="0" err="1"/>
              <a:t>Scientometrics</a:t>
            </a:r>
            <a:r>
              <a:rPr lang="en-US" dirty="0"/>
              <a:t> </a:t>
            </a:r>
            <a:r>
              <a:rPr lang="en-US" b="1" dirty="0"/>
              <a:t>114, </a:t>
            </a:r>
            <a:r>
              <a:rPr lang="en-US" dirty="0"/>
              <a:t>31–89 (2018). https://doi.org/10.1007/s11192-017-2562-0</a:t>
            </a:r>
          </a:p>
          <a:p>
            <a:r>
              <a:rPr lang="en-US" dirty="0"/>
              <a:t>Robert Johansen (1988): Groupware. Computer Support for Business Teams, The Free Press, New York and London, 1988.</a:t>
            </a:r>
            <a:endParaRPr lang="en-US" dirty="0">
              <a:cs typeface="Calibri"/>
            </a:endParaRPr>
          </a:p>
          <a:p>
            <a:r>
              <a:rPr lang="en-US" dirty="0"/>
              <a:t>Clarence A. Ellis, Simon J. Gibbs, and Gail Rein. 1991. Groupware: some issues and experiences. &lt;</a:t>
            </a:r>
            <a:r>
              <a:rPr lang="en-US" dirty="0" err="1"/>
              <a:t>i</a:t>
            </a:r>
            <a:r>
              <a:rPr lang="en-US" dirty="0"/>
              <a:t>&gt;Commun. ACM&lt;/</a:t>
            </a:r>
            <a:r>
              <a:rPr lang="en-US" dirty="0" err="1"/>
              <a:t>i</a:t>
            </a:r>
            <a:r>
              <a:rPr lang="en-US" dirty="0"/>
              <a:t>&gt; 34, 1 (Jan. 1991), 39–58. </a:t>
            </a:r>
            <a:r>
              <a:rPr lang="en-US" dirty="0" err="1"/>
              <a:t>DOI:https</a:t>
            </a:r>
            <a:r>
              <a:rPr lang="en-US" dirty="0"/>
              <a:t>://doi.org/10.1145/99977.99987</a:t>
            </a:r>
            <a:endParaRPr lang="en-US" dirty="0">
              <a:cs typeface="Calibri"/>
            </a:endParaRPr>
          </a:p>
          <a:p>
            <a:r>
              <a:rPr lang="en-US" dirty="0"/>
              <a:t>Rob Kling. 1991. Cooperation, coordination and control in computer-supported work. &lt;</a:t>
            </a:r>
            <a:r>
              <a:rPr lang="en-US" dirty="0" err="1"/>
              <a:t>i</a:t>
            </a:r>
            <a:r>
              <a:rPr lang="en-US" dirty="0"/>
              <a:t>&gt;Commun. ACM&lt;/</a:t>
            </a:r>
            <a:r>
              <a:rPr lang="en-US" dirty="0" err="1"/>
              <a:t>i</a:t>
            </a:r>
            <a:r>
              <a:rPr lang="en-US" dirty="0"/>
              <a:t>&gt; 34, 12 (Dec. 1991), 83–88. </a:t>
            </a:r>
            <a:r>
              <a:rPr lang="en-US" dirty="0" err="1"/>
              <a:t>DOI:https</a:t>
            </a:r>
            <a:r>
              <a:rPr lang="en-US" dirty="0"/>
              <a:t>://doi.org/10.1145/125319.125396</a:t>
            </a:r>
            <a:endParaRPr lang="en-US" dirty="0">
              <a:cs typeface="Calibri"/>
            </a:endParaRPr>
          </a:p>
          <a:p>
            <a:r>
              <a:rPr lang="en-US" dirty="0" err="1"/>
              <a:t>Pumareja</a:t>
            </a:r>
            <a:r>
              <a:rPr lang="en-US" dirty="0"/>
              <a:t>, D., &amp; </a:t>
            </a:r>
            <a:r>
              <a:rPr lang="en-US" dirty="0" err="1"/>
              <a:t>Sikkel</a:t>
            </a:r>
            <a:r>
              <a:rPr lang="en-US" dirty="0"/>
              <a:t>, N. (2002). </a:t>
            </a:r>
            <a:r>
              <a:rPr lang="en-US" i="1" dirty="0"/>
              <a:t>An evolutionary approach to groupware implementation: the context of requirements engineering in the socio-technical frame</a:t>
            </a:r>
            <a:r>
              <a:rPr lang="en-US" dirty="0"/>
              <a:t>. Centre for Telematics and Information Technology, University of Twente.</a:t>
            </a:r>
            <a:endParaRPr lang="da-DK" dirty="0"/>
          </a:p>
          <a:p>
            <a:r>
              <a:rPr lang="en-US" dirty="0"/>
              <a:t>Mittleman, D., Briggs, R., Murphy, J., &amp; Davis, A. (2008). Toward a taxonomy of groupware technologies. In </a:t>
            </a:r>
            <a:r>
              <a:rPr lang="en-US" i="1" dirty="0"/>
              <a:t>Proceedings of the 14th international workshop on groupware: Design, implementation, and use</a:t>
            </a:r>
            <a:r>
              <a:rPr lang="en-US" dirty="0"/>
              <a:t> (pp. 305–317).</a:t>
            </a:r>
            <a:endParaRPr lang="en-US" dirty="0">
              <a:cs typeface="Calibri"/>
            </a:endParaRPr>
          </a:p>
          <a:p>
            <a:r>
              <a:rPr lang="en-US" dirty="0"/>
              <a:t>Ackerman, M. S. (2000). The intellectual challenge of CSCW: The gap between social requirements and technical feasibility. </a:t>
            </a:r>
            <a:r>
              <a:rPr lang="en-US" i="1" dirty="0"/>
              <a:t>Human–Computer Interaction,</a:t>
            </a:r>
            <a:r>
              <a:rPr lang="en-US" dirty="0"/>
              <a:t> </a:t>
            </a:r>
            <a:r>
              <a:rPr lang="en-US" i="1" dirty="0"/>
              <a:t>15</a:t>
            </a:r>
            <a:r>
              <a:rPr lang="en-US" dirty="0"/>
              <a:t>(2), 179–203.</a:t>
            </a:r>
            <a:endParaRPr lang="en-US" dirty="0">
              <a:cs typeface="Calibri"/>
            </a:endParaRPr>
          </a:p>
          <a:p>
            <a:r>
              <a:rPr lang="en-US" dirty="0"/>
              <a:t>Harper, R. R., Hughes, J. A., Shapiro, D. Z. (1989): Working in harmony: An examination of computer technology in air traffic control. In: EC-CSCW 89 - Proceedings of the First European Conference on Computer-Supported Cooperative Work 13-15 September, 1989, Gatwick, London. pp. 73-86.</a:t>
            </a:r>
            <a:endParaRPr lang="en-US" dirty="0">
              <a:cs typeface="Calibri"/>
            </a:endParaRPr>
          </a:p>
          <a:p>
            <a:r>
              <a:rPr lang="en-US" dirty="0">
                <a:ea typeface="+mn-lt"/>
                <a:cs typeface="+mn-lt"/>
              </a:rPr>
              <a:t>Friedman B., Kahn P.H., </a:t>
            </a:r>
            <a:r>
              <a:rPr lang="en-US" dirty="0" err="1">
                <a:ea typeface="+mn-lt"/>
                <a:cs typeface="+mn-lt"/>
              </a:rPr>
              <a:t>Borning</a:t>
            </a:r>
            <a:r>
              <a:rPr lang="en-US" dirty="0">
                <a:ea typeface="+mn-lt"/>
                <a:cs typeface="+mn-lt"/>
              </a:rPr>
              <a:t> A., </a:t>
            </a:r>
            <a:r>
              <a:rPr lang="en-US" dirty="0" err="1">
                <a:ea typeface="+mn-lt"/>
                <a:cs typeface="+mn-lt"/>
              </a:rPr>
              <a:t>Huldtgren</a:t>
            </a:r>
            <a:r>
              <a:rPr lang="en-US" dirty="0">
                <a:ea typeface="+mn-lt"/>
                <a:cs typeface="+mn-lt"/>
              </a:rPr>
              <a:t> A. (2013) Value Sensitive Design and Information Systems. In: Doorn N., </a:t>
            </a:r>
            <a:r>
              <a:rPr lang="en-US" dirty="0" err="1">
                <a:ea typeface="+mn-lt"/>
                <a:cs typeface="+mn-lt"/>
              </a:rPr>
              <a:t>Schuurbiers</a:t>
            </a:r>
            <a:r>
              <a:rPr lang="en-US" dirty="0">
                <a:ea typeface="+mn-lt"/>
                <a:cs typeface="+mn-lt"/>
              </a:rPr>
              <a:t> D., van de Poel I., Gorman M. (eds) Early engagement and new technologies: Opening up the laboratory. Philosophy of Engineering and Technology, vol 16. Springer, Dordrecht. https://doi.org/10.1007/978-94-007-7844-3_4</a:t>
            </a:r>
          </a:p>
          <a:p>
            <a:r>
              <a:rPr lang="en-US" dirty="0">
                <a:ea typeface="+mn-lt"/>
                <a:cs typeface="+mn-lt"/>
              </a:rPr>
              <a:t>Stephen P. Borgatti and Martin G. Everett. 1992. Notions of Position in Social Network Analysis.  </a:t>
            </a:r>
            <a:r>
              <a:rPr lang="en-US" i="1" dirty="0">
                <a:ea typeface="+mn-lt"/>
                <a:cs typeface="+mn-lt"/>
              </a:rPr>
              <a:t>Sociological Methodology </a:t>
            </a:r>
            <a:r>
              <a:rPr lang="en-US" dirty="0">
                <a:ea typeface="+mn-lt"/>
                <a:cs typeface="+mn-lt"/>
              </a:rPr>
              <a:t>Vol. 22 (1992), pp. 1-35 (35 pages). </a:t>
            </a:r>
            <a:r>
              <a:rPr lang="en-US" u="sng" dirty="0">
                <a:ea typeface="+mn-lt"/>
                <a:cs typeface="+mn-lt"/>
              </a:rPr>
              <a:t>https://doi.org/10.2307/270991</a:t>
            </a:r>
            <a:endParaRPr lang="en-US" dirty="0">
              <a:cs typeface="Calibri"/>
            </a:endParaRPr>
          </a:p>
          <a:p>
            <a:endParaRPr lang="en-US" dirty="0">
              <a:cs typeface="Calibri"/>
            </a:endParaRPr>
          </a:p>
        </p:txBody>
      </p:sp>
    </p:spTree>
    <p:extLst>
      <p:ext uri="{BB962C8B-B14F-4D97-AF65-F5344CB8AC3E}">
        <p14:creationId xmlns:p14="http://schemas.microsoft.com/office/powerpoint/2010/main" val="374041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6DAC951-1387-4F65-B0E8-B0B00FF90F35}"/>
              </a:ext>
            </a:extLst>
          </p:cNvPr>
          <p:cNvPicPr>
            <a:picLocks noChangeAspect="1"/>
          </p:cNvPicPr>
          <p:nvPr/>
        </p:nvPicPr>
        <p:blipFill>
          <a:blip r:embed="rId2"/>
          <a:stretch>
            <a:fillRect/>
          </a:stretch>
        </p:blipFill>
        <p:spPr>
          <a:xfrm>
            <a:off x="3050849" y="1286290"/>
            <a:ext cx="6090302" cy="202535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B8D20CA-0470-C75A-5208-951F2FF876D2}"/>
              </a:ext>
            </a:extLst>
          </p:cNvPr>
          <p:cNvPicPr>
            <a:picLocks noChangeAspect="1"/>
          </p:cNvPicPr>
          <p:nvPr/>
        </p:nvPicPr>
        <p:blipFill>
          <a:blip r:embed="rId3"/>
          <a:stretch>
            <a:fillRect/>
          </a:stretch>
        </p:blipFill>
        <p:spPr>
          <a:xfrm>
            <a:off x="7923427" y="5711090"/>
            <a:ext cx="2743200" cy="790414"/>
          </a:xfrm>
          <a:prstGeom prst="rect">
            <a:avLst/>
          </a:prstGeom>
        </p:spPr>
      </p:pic>
      <p:sp>
        <p:nvSpPr>
          <p:cNvPr id="6" name="TextBox 2">
            <a:extLst>
              <a:ext uri="{FF2B5EF4-FFF2-40B4-BE49-F238E27FC236}">
                <a16:creationId xmlns:a16="http://schemas.microsoft.com/office/drawing/2014/main" id="{37E61BFD-E18B-E2A7-ED9A-E782B484F0AA}"/>
              </a:ext>
            </a:extLst>
          </p:cNvPr>
          <p:cNvSpPr txBox="1"/>
          <p:nvPr/>
        </p:nvSpPr>
        <p:spPr>
          <a:xfrm>
            <a:off x="1525373" y="5918886"/>
            <a:ext cx="315509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hlinkClick r:id="rId4"/>
              </a:rPr>
              <a:t>https://tedco.se/</a:t>
            </a:r>
            <a:r>
              <a:rPr lang="en-GB"/>
              <a:t> </a:t>
            </a:r>
          </a:p>
        </p:txBody>
      </p:sp>
      <p:sp>
        <p:nvSpPr>
          <p:cNvPr id="2" name="Rubrik 1">
            <a:extLst>
              <a:ext uri="{FF2B5EF4-FFF2-40B4-BE49-F238E27FC236}">
                <a16:creationId xmlns:a16="http://schemas.microsoft.com/office/drawing/2014/main" id="{BB4AF921-A683-6552-436C-2A03B1B2BFFE}"/>
              </a:ext>
            </a:extLst>
          </p:cNvPr>
          <p:cNvSpPr txBox="1">
            <a:spLocks/>
          </p:cNvSpPr>
          <p:nvPr/>
        </p:nvSpPr>
        <p:spPr>
          <a:xfrm>
            <a:off x="641180" y="3230012"/>
            <a:ext cx="10867648" cy="24810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5400" dirty="0"/>
            </a:br>
            <a:r>
              <a:rPr lang="sv-SE" sz="1600" dirty="0" err="1">
                <a:solidFill>
                  <a:srgbClr val="000000"/>
                </a:solidFill>
                <a:latin typeface="Calibri" panose="020F0502020204030204" pitchFamily="34" charset="0"/>
              </a:rPr>
              <a:t>Disclaimer</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European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Commission's</a:t>
            </a:r>
            <a:r>
              <a:rPr lang="sv-SE" sz="1600" dirty="0">
                <a:solidFill>
                  <a:srgbClr val="000000"/>
                </a:solidFill>
                <a:latin typeface="Calibri" panose="020F0502020204030204" pitchFamily="34" charset="0"/>
              </a:rPr>
              <a:t> support for the </a:t>
            </a:r>
            <a:r>
              <a:rPr lang="sv-SE" sz="1600" dirty="0" err="1">
                <a:solidFill>
                  <a:srgbClr val="000000"/>
                </a:solidFill>
                <a:latin typeface="Calibri" panose="020F0502020204030204" pitchFamily="34" charset="0"/>
              </a:rPr>
              <a:t>production</a:t>
            </a:r>
            <a:r>
              <a:rPr lang="sv-SE" sz="1600" dirty="0">
                <a:solidFill>
                  <a:srgbClr val="000000"/>
                </a:solidFill>
                <a:latin typeface="Calibri" panose="020F0502020204030204" pitchFamily="34" charset="0"/>
              </a:rPr>
              <a:t> of </a:t>
            </a:r>
            <a:r>
              <a:rPr lang="sv-SE" sz="1600" dirty="0" err="1">
                <a:solidFill>
                  <a:srgbClr val="000000"/>
                </a:solidFill>
                <a:latin typeface="Calibri" panose="020F0502020204030204" pitchFamily="34" charset="0"/>
              </a:rPr>
              <a:t>this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publication</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does</a:t>
            </a:r>
            <a:r>
              <a:rPr lang="sv-SE" sz="1600" dirty="0">
                <a:solidFill>
                  <a:srgbClr val="000000"/>
                </a:solidFill>
                <a:latin typeface="Calibri" panose="020F0502020204030204" pitchFamily="34" charset="0"/>
              </a:rPr>
              <a:t> not </a:t>
            </a:r>
            <a:r>
              <a:rPr lang="sv-SE" sz="1600" dirty="0" err="1">
                <a:solidFill>
                  <a:srgbClr val="000000"/>
                </a:solidFill>
                <a:latin typeface="Calibri" panose="020F0502020204030204" pitchFamily="34" charset="0"/>
              </a:rPr>
              <a:t>constitute</a:t>
            </a:r>
            <a:r>
              <a:rPr lang="sv-SE" sz="1600" dirty="0">
                <a:solidFill>
                  <a:srgbClr val="000000"/>
                </a:solidFill>
                <a:latin typeface="Calibri" panose="020F0502020204030204" pitchFamily="34" charset="0"/>
              </a:rPr>
              <a:t> an </a:t>
            </a:r>
            <a:r>
              <a:rPr lang="sv-SE" sz="1600" dirty="0" err="1">
                <a:solidFill>
                  <a:srgbClr val="000000"/>
                </a:solidFill>
                <a:latin typeface="Calibri" panose="020F0502020204030204" pitchFamily="34" charset="0"/>
              </a:rPr>
              <a:t>endorsement</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contents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reflect</a:t>
            </a:r>
            <a:r>
              <a:rPr lang="sv-SE" sz="1600" dirty="0">
                <a:solidFill>
                  <a:srgbClr val="000000"/>
                </a:solidFill>
                <a:latin typeface="Calibri" panose="020F0502020204030204" pitchFamily="34" charset="0"/>
              </a:rPr>
              <a:t> the </a:t>
            </a:r>
            <a:r>
              <a:rPr lang="sv-SE" sz="1600" dirty="0" err="1">
                <a:solidFill>
                  <a:srgbClr val="000000"/>
                </a:solidFill>
                <a:latin typeface="Calibri" panose="020F0502020204030204" pitchFamily="34" charset="0"/>
              </a:rPr>
              <a:t>views</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only</a:t>
            </a:r>
            <a:r>
              <a:rPr lang="sv-SE" sz="1600" dirty="0">
                <a:solidFill>
                  <a:srgbClr val="000000"/>
                </a:solidFill>
                <a:latin typeface="Calibri" panose="020F0502020204030204" pitchFamily="34" charset="0"/>
              </a:rPr>
              <a:t> of the </a:t>
            </a:r>
            <a:r>
              <a:rPr lang="sv-SE" sz="1600" dirty="0" err="1">
                <a:solidFill>
                  <a:srgbClr val="000000"/>
                </a:solidFill>
                <a:latin typeface="Calibri" panose="020F0502020204030204" pitchFamily="34" charset="0"/>
              </a:rPr>
              <a:t>authors</a:t>
            </a:r>
            <a:r>
              <a:rPr lang="sv-SE" sz="1600" dirty="0">
                <a:solidFill>
                  <a:srgbClr val="000000"/>
                </a:solidFill>
                <a:latin typeface="Calibri" panose="020F0502020204030204" pitchFamily="34" charset="0"/>
              </a:rPr>
              <a:t>, and the Commission </a:t>
            </a:r>
            <a:r>
              <a:rPr lang="sv-SE" sz="1600" dirty="0" err="1">
                <a:solidFill>
                  <a:srgbClr val="000000"/>
                </a:solidFill>
                <a:latin typeface="Calibri" panose="020F0502020204030204" pitchFamily="34" charset="0"/>
              </a:rPr>
              <a:t>cannot</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held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responsible</a:t>
            </a:r>
            <a:r>
              <a:rPr lang="sv-SE" sz="1600" dirty="0">
                <a:solidFill>
                  <a:srgbClr val="000000"/>
                </a:solidFill>
                <a:latin typeface="Calibri" panose="020F0502020204030204" pitchFamily="34" charset="0"/>
              </a:rPr>
              <a:t> for </a:t>
            </a:r>
            <a:r>
              <a:rPr lang="sv-SE" sz="1600" dirty="0" err="1">
                <a:solidFill>
                  <a:srgbClr val="000000"/>
                </a:solidFill>
                <a:latin typeface="Calibri" panose="020F0502020204030204" pitchFamily="34" charset="0"/>
              </a:rPr>
              <a:t>any</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use</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which</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may</a:t>
            </a:r>
            <a:r>
              <a:rPr lang="sv-SE" sz="1600" dirty="0">
                <a:solidFill>
                  <a:srgbClr val="000000"/>
                </a:solidFill>
                <a:latin typeface="Calibri" panose="020F0502020204030204" pitchFamily="34" charset="0"/>
              </a:rPr>
              <a:t> be </a:t>
            </a:r>
            <a:r>
              <a:rPr lang="sv-SE" sz="1600" dirty="0" err="1">
                <a:solidFill>
                  <a:srgbClr val="000000"/>
                </a:solidFill>
                <a:latin typeface="Calibri" panose="020F0502020204030204" pitchFamily="34" charset="0"/>
              </a:rPr>
              <a:t>made</a:t>
            </a:r>
            <a:r>
              <a:rPr lang="sv-SE" sz="1600" dirty="0">
                <a:solidFill>
                  <a:srgbClr val="000000"/>
                </a:solidFill>
                <a:latin typeface="Calibri" panose="020F0502020204030204" pitchFamily="34" charset="0"/>
              </a:rPr>
              <a:t> of the information </a:t>
            </a:r>
            <a:r>
              <a:rPr lang="sv-SE" sz="1600" dirty="0" err="1">
                <a:solidFill>
                  <a:srgbClr val="000000"/>
                </a:solidFill>
                <a:latin typeface="Calibri" panose="020F0502020204030204" pitchFamily="34" charset="0"/>
              </a:rPr>
              <a:t>contained</a:t>
            </a:r>
            <a:r>
              <a:rPr lang="sv-SE" sz="1600" dirty="0">
                <a:solidFill>
                  <a:srgbClr val="000000"/>
                </a:solidFill>
                <a:latin typeface="Calibri" panose="020F0502020204030204" pitchFamily="34" charset="0"/>
              </a:rPr>
              <a:t> </a:t>
            </a:r>
            <a:r>
              <a:rPr lang="sv-SE" sz="1600" dirty="0" err="1">
                <a:solidFill>
                  <a:srgbClr val="000000"/>
                </a:solidFill>
                <a:latin typeface="Calibri" panose="020F0502020204030204" pitchFamily="34" charset="0"/>
              </a:rPr>
              <a:t>therein</a:t>
            </a:r>
            <a:endParaRPr lang="en-US" sz="1600" dirty="0"/>
          </a:p>
        </p:txBody>
      </p:sp>
    </p:spTree>
    <p:extLst>
      <p:ext uri="{BB962C8B-B14F-4D97-AF65-F5344CB8AC3E}">
        <p14:creationId xmlns:p14="http://schemas.microsoft.com/office/powerpoint/2010/main" val="425863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61CD-04F9-D712-D72B-B9960C402151}"/>
              </a:ext>
            </a:extLst>
          </p:cNvPr>
          <p:cNvSpPr>
            <a:spLocks noGrp="1"/>
          </p:cNvSpPr>
          <p:nvPr>
            <p:ph type="title"/>
          </p:nvPr>
        </p:nvSpPr>
        <p:spPr>
          <a:solidFill>
            <a:srgbClr val="FF8901"/>
          </a:solidFill>
        </p:spPr>
        <p:txBody>
          <a:bodyPr/>
          <a:lstStyle/>
          <a:p>
            <a:r>
              <a:rPr lang="en-US" dirty="0">
                <a:solidFill>
                  <a:schemeClr val="bg1"/>
                </a:solidFill>
                <a:cs typeface="Calibri Light"/>
              </a:rPr>
              <a:t>Recommended readings</a:t>
            </a:r>
            <a:endParaRPr lang="en-US" dirty="0">
              <a:solidFill>
                <a:schemeClr val="bg1"/>
              </a:solidFill>
            </a:endParaRPr>
          </a:p>
        </p:txBody>
      </p:sp>
      <p:sp>
        <p:nvSpPr>
          <p:cNvPr id="3" name="Content Placeholder 2">
            <a:extLst>
              <a:ext uri="{FF2B5EF4-FFF2-40B4-BE49-F238E27FC236}">
                <a16:creationId xmlns:a16="http://schemas.microsoft.com/office/drawing/2014/main" id="{03AB4403-5C8C-C91C-FC92-6EB4D71A4146}"/>
              </a:ext>
            </a:extLst>
          </p:cNvPr>
          <p:cNvSpPr>
            <a:spLocks noGrp="1"/>
          </p:cNvSpPr>
          <p:nvPr>
            <p:ph sz="half" idx="1"/>
          </p:nvPr>
        </p:nvSpPr>
        <p:spPr>
          <a:xfrm>
            <a:off x="838200" y="1825625"/>
            <a:ext cx="10515600" cy="4351338"/>
          </a:xfrm>
        </p:spPr>
        <p:txBody>
          <a:bodyPr vert="horz" lIns="91440" tIns="45720" rIns="91440" bIns="45720" rtlCol="0" anchor="t">
            <a:normAutofit/>
          </a:bodyPr>
          <a:lstStyle/>
          <a:p>
            <a:r>
              <a:rPr lang="en-US" sz="2000" dirty="0">
                <a:ea typeface="+mn-lt"/>
                <a:cs typeface="+mn-lt"/>
              </a:rPr>
              <a:t>Sharp, Preece, &amp; Rogers. 2019. Interaction Design: Beyond Human-Computer Interaction. </a:t>
            </a:r>
            <a:r>
              <a:rPr lang="en-US" sz="2000" b="1" dirty="0">
                <a:ea typeface="+mn-lt"/>
                <a:cs typeface="+mn-lt"/>
              </a:rPr>
              <a:t>Chapter 8</a:t>
            </a:r>
            <a:r>
              <a:rPr lang="en-US" sz="2000" dirty="0">
                <a:ea typeface="+mn-lt"/>
                <a:cs typeface="+mn-lt"/>
              </a:rPr>
              <a:t>. John Wiley &amp; Sons. ISBN: 111954730X, 9781119547303 </a:t>
            </a:r>
          </a:p>
          <a:p>
            <a:r>
              <a:rPr lang="en-US" sz="2000" dirty="0">
                <a:ea typeface="+mn-lt"/>
                <a:cs typeface="+mn-lt"/>
              </a:rPr>
              <a:t>Martin, David &amp; Rodden, Tom &amp; </a:t>
            </a:r>
            <a:r>
              <a:rPr lang="en-US" sz="2000" dirty="0" err="1">
                <a:ea typeface="+mn-lt"/>
                <a:cs typeface="+mn-lt"/>
              </a:rPr>
              <a:t>Rouncefield</a:t>
            </a:r>
            <a:r>
              <a:rPr lang="en-US" sz="2000" dirty="0">
                <a:ea typeface="+mn-lt"/>
                <a:cs typeface="+mn-lt"/>
              </a:rPr>
              <a:t>, Mark &amp; Sommerville, Ian &amp; </a:t>
            </a:r>
            <a:r>
              <a:rPr lang="en-US" sz="2000" dirty="0" err="1">
                <a:ea typeface="+mn-lt"/>
                <a:cs typeface="+mn-lt"/>
              </a:rPr>
              <a:t>Viller</a:t>
            </a:r>
            <a:r>
              <a:rPr lang="en-US" sz="2000" dirty="0">
                <a:ea typeface="+mn-lt"/>
                <a:cs typeface="+mn-lt"/>
              </a:rPr>
              <a:t>, Stephen. (2001). Finding Patterns in the Fieldwork. DOI: 10.1007/0-306-48019-0_3.</a:t>
            </a:r>
            <a:endParaRPr lang="en-US" sz="2000" dirty="0">
              <a:cs typeface="Calibri" panose="020F0502020204030204"/>
            </a:endParaRPr>
          </a:p>
        </p:txBody>
      </p:sp>
    </p:spTree>
    <p:extLst>
      <p:ext uri="{BB962C8B-B14F-4D97-AF65-F5344CB8AC3E}">
        <p14:creationId xmlns:p14="http://schemas.microsoft.com/office/powerpoint/2010/main" val="187724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67CA-2825-6FBE-28FD-B6BD5C0BF377}"/>
              </a:ext>
            </a:extLst>
          </p:cNvPr>
          <p:cNvSpPr>
            <a:spLocks noGrp="1"/>
          </p:cNvSpPr>
          <p:nvPr>
            <p:ph type="title"/>
          </p:nvPr>
        </p:nvSpPr>
        <p:spPr>
          <a:solidFill>
            <a:srgbClr val="FF8901"/>
          </a:solidFill>
        </p:spPr>
        <p:txBody>
          <a:bodyPr/>
          <a:lstStyle/>
          <a:p>
            <a:r>
              <a:rPr lang="en-US" dirty="0">
                <a:solidFill>
                  <a:schemeClr val="bg1"/>
                </a:solidFill>
                <a:cs typeface="Calibri Light"/>
              </a:rPr>
              <a:t>Content</a:t>
            </a:r>
            <a:endParaRPr lang="en-US" dirty="0">
              <a:solidFill>
                <a:schemeClr val="bg1"/>
              </a:solidFill>
            </a:endParaRPr>
          </a:p>
        </p:txBody>
      </p:sp>
      <p:sp>
        <p:nvSpPr>
          <p:cNvPr id="3" name="Content Placeholder 2">
            <a:extLst>
              <a:ext uri="{FF2B5EF4-FFF2-40B4-BE49-F238E27FC236}">
                <a16:creationId xmlns:a16="http://schemas.microsoft.com/office/drawing/2014/main" id="{9582BD0D-15F6-6350-C832-AC4D7DF02A85}"/>
              </a:ext>
            </a:extLst>
          </p:cNvPr>
          <p:cNvSpPr>
            <a:spLocks noGrp="1"/>
          </p:cNvSpPr>
          <p:nvPr>
            <p:ph sz="half" idx="1"/>
          </p:nvPr>
        </p:nvSpPr>
        <p:spPr>
          <a:xfrm>
            <a:off x="838200" y="1825625"/>
            <a:ext cx="10515600" cy="4351338"/>
          </a:xfrm>
        </p:spPr>
        <p:txBody>
          <a:bodyPr vert="horz" lIns="91440" tIns="45720" rIns="91440" bIns="45720" rtlCol="0" anchor="t">
            <a:normAutofit/>
          </a:bodyPr>
          <a:lstStyle/>
          <a:p>
            <a:r>
              <a:rPr lang="en-US" dirty="0">
                <a:cs typeface="Calibri"/>
              </a:rPr>
              <a:t>Why user research?</a:t>
            </a:r>
          </a:p>
          <a:p>
            <a:r>
              <a:rPr lang="en-US" dirty="0">
                <a:cs typeface="Calibri"/>
              </a:rPr>
              <a:t>How user research?</a:t>
            </a:r>
          </a:p>
          <a:p>
            <a:r>
              <a:rPr lang="en-US" dirty="0">
                <a:ea typeface="+mn-lt"/>
                <a:cs typeface="+mn-lt"/>
              </a:rPr>
              <a:t>User research concerns for collaborative technologies</a:t>
            </a:r>
          </a:p>
          <a:p>
            <a:r>
              <a:rPr lang="en-US" dirty="0">
                <a:cs typeface="Calibri"/>
              </a:rPr>
              <a:t>Who is the user?</a:t>
            </a:r>
          </a:p>
          <a:p>
            <a:r>
              <a:rPr lang="en-US" dirty="0">
                <a:cs typeface="Calibri"/>
              </a:rPr>
              <a:t>User research methods for collaborative technologies</a:t>
            </a:r>
          </a:p>
          <a:p>
            <a:r>
              <a:rPr lang="en-US" dirty="0">
                <a:cs typeface="Calibri"/>
              </a:rPr>
              <a:t>User research ethics</a:t>
            </a:r>
          </a:p>
          <a:p>
            <a:r>
              <a:rPr lang="en-US" dirty="0">
                <a:cs typeface="Calibri"/>
              </a:rPr>
              <a:t>Summary</a:t>
            </a:r>
          </a:p>
          <a:p>
            <a:r>
              <a:rPr lang="en-US" dirty="0">
                <a:cs typeface="Calibri"/>
              </a:rPr>
              <a:t>References</a:t>
            </a:r>
          </a:p>
        </p:txBody>
      </p:sp>
    </p:spTree>
    <p:extLst>
      <p:ext uri="{BB962C8B-B14F-4D97-AF65-F5344CB8AC3E}">
        <p14:creationId xmlns:p14="http://schemas.microsoft.com/office/powerpoint/2010/main" val="269058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4545-13CA-40B8-AD84-675E0DEBA925}"/>
              </a:ext>
            </a:extLst>
          </p:cNvPr>
          <p:cNvSpPr>
            <a:spLocks noGrp="1"/>
          </p:cNvSpPr>
          <p:nvPr>
            <p:ph type="title"/>
          </p:nvPr>
        </p:nvSpPr>
        <p:spPr/>
        <p:txBody>
          <a:bodyPr/>
          <a:lstStyle/>
          <a:p>
            <a:r>
              <a:rPr lang="en-US" dirty="0">
                <a:cs typeface="Calibri Light"/>
              </a:rPr>
              <a:t>Why user research?</a:t>
            </a:r>
            <a:endParaRPr lang="en-US" dirty="0"/>
          </a:p>
        </p:txBody>
      </p:sp>
      <p:sp>
        <p:nvSpPr>
          <p:cNvPr id="7" name="TextBox 6">
            <a:extLst>
              <a:ext uri="{FF2B5EF4-FFF2-40B4-BE49-F238E27FC236}">
                <a16:creationId xmlns:a16="http://schemas.microsoft.com/office/drawing/2014/main" id="{B5BA1567-4C6D-48B4-B594-5854A5EAB7A7}"/>
              </a:ext>
            </a:extLst>
          </p:cNvPr>
          <p:cNvSpPr txBox="1"/>
          <p:nvPr/>
        </p:nvSpPr>
        <p:spPr>
          <a:xfrm>
            <a:off x="7312325" y="5262408"/>
            <a:ext cx="31457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https://www.youtube.com/watch?v=gZeXyVJC-Jg</a:t>
            </a:r>
          </a:p>
        </p:txBody>
      </p:sp>
      <p:sp>
        <p:nvSpPr>
          <p:cNvPr id="3" name="TextBox 2">
            <a:extLst>
              <a:ext uri="{FF2B5EF4-FFF2-40B4-BE49-F238E27FC236}">
                <a16:creationId xmlns:a16="http://schemas.microsoft.com/office/drawing/2014/main" id="{9E204DD1-0D0F-4EE0-B913-A2494EB5C5DA}"/>
              </a:ext>
            </a:extLst>
          </p:cNvPr>
          <p:cNvSpPr txBox="1"/>
          <p:nvPr/>
        </p:nvSpPr>
        <p:spPr>
          <a:xfrm>
            <a:off x="842513" y="5170099"/>
            <a:ext cx="528799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https://quotepark.com/quotes/843670-henry-ford-if-there-is-any-one-secret-of-success-it-lies-in/</a:t>
            </a:r>
          </a:p>
        </p:txBody>
      </p:sp>
      <p:sp>
        <p:nvSpPr>
          <p:cNvPr id="8" name="Content Placeholder 7">
            <a:extLst>
              <a:ext uri="{FF2B5EF4-FFF2-40B4-BE49-F238E27FC236}">
                <a16:creationId xmlns:a16="http://schemas.microsoft.com/office/drawing/2014/main" id="{0B52767E-DB9F-4F91-8510-7F3EB81A797C}"/>
              </a:ext>
            </a:extLst>
          </p:cNvPr>
          <p:cNvSpPr>
            <a:spLocks noGrp="1"/>
          </p:cNvSpPr>
          <p:nvPr>
            <p:ph sz="half" idx="1"/>
          </p:nvPr>
        </p:nvSpPr>
        <p:spPr/>
        <p:txBody>
          <a:bodyPr>
            <a:normAutofit/>
          </a:bodyPr>
          <a:lstStyle/>
          <a:p>
            <a:r>
              <a:rPr lang="en-US" dirty="0">
                <a:solidFill>
                  <a:srgbClr val="262626"/>
                </a:solidFill>
                <a:latin typeface="ui-sans-serif"/>
              </a:rPr>
              <a:t>“</a:t>
            </a:r>
            <a:r>
              <a:rPr lang="en-US" b="0" i="0" dirty="0">
                <a:solidFill>
                  <a:srgbClr val="262626"/>
                </a:solidFill>
                <a:effectLst/>
                <a:latin typeface="ui-sans-serif"/>
              </a:rPr>
              <a:t>If there is any one secret of success, it lies in the ability to get the other person's point of view and see things from that person's angle as well as from your own.”</a:t>
            </a:r>
          </a:p>
          <a:p>
            <a:pPr lvl="1"/>
            <a:r>
              <a:rPr lang="en-US" sz="1600" dirty="0"/>
              <a:t>Henry Ford, 1922</a:t>
            </a:r>
            <a:br>
              <a:rPr lang="en-US" dirty="0"/>
            </a:br>
            <a:br>
              <a:rPr lang="en-US" dirty="0"/>
            </a:br>
            <a:endParaRPr lang="da-DK" dirty="0"/>
          </a:p>
        </p:txBody>
      </p:sp>
      <p:sp>
        <p:nvSpPr>
          <p:cNvPr id="10" name="Content Placeholder 9">
            <a:extLst>
              <a:ext uri="{FF2B5EF4-FFF2-40B4-BE49-F238E27FC236}">
                <a16:creationId xmlns:a16="http://schemas.microsoft.com/office/drawing/2014/main" id="{CFBAC421-41DD-4FFB-A827-3E9A941F14B1}"/>
              </a:ext>
            </a:extLst>
          </p:cNvPr>
          <p:cNvSpPr>
            <a:spLocks noGrp="1"/>
          </p:cNvSpPr>
          <p:nvPr>
            <p:ph sz="half" idx="2"/>
          </p:nvPr>
        </p:nvSpPr>
        <p:spPr/>
        <p:txBody>
          <a:bodyPr/>
          <a:lstStyle/>
          <a:p>
            <a:r>
              <a:rPr lang="en-US" i="0" dirty="0">
                <a:solidFill>
                  <a:srgbClr val="111111"/>
                </a:solidFill>
                <a:effectLst/>
                <a:latin typeface="-apple-system"/>
              </a:rPr>
              <a:t>“Designers are not users” </a:t>
            </a:r>
          </a:p>
          <a:p>
            <a:pPr lvl="1"/>
            <a:r>
              <a:rPr lang="en-US" sz="1600" i="0" dirty="0">
                <a:solidFill>
                  <a:srgbClr val="111111"/>
                </a:solidFill>
                <a:effectLst/>
                <a:latin typeface="-apple-system"/>
              </a:rPr>
              <a:t>Jakob Nielsen, N/N group</a:t>
            </a:r>
            <a:endParaRPr lang="da-DK" sz="1600" dirty="0"/>
          </a:p>
        </p:txBody>
      </p:sp>
      <p:sp>
        <p:nvSpPr>
          <p:cNvPr id="4" name="Title 1">
            <a:extLst>
              <a:ext uri="{FF2B5EF4-FFF2-40B4-BE49-F238E27FC236}">
                <a16:creationId xmlns:a16="http://schemas.microsoft.com/office/drawing/2014/main" id="{8F7682DB-8571-7424-0A05-1479E9EA57BA}"/>
              </a:ext>
            </a:extLst>
          </p:cNvPr>
          <p:cNvSpPr txBox="1">
            <a:spLocks/>
          </p:cNvSpPr>
          <p:nvPr/>
        </p:nvSpPr>
        <p:spPr>
          <a:xfrm>
            <a:off x="838200" y="302063"/>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Calibri Light"/>
              </a:rPr>
              <a:t>Why user research?</a:t>
            </a:r>
            <a:endParaRPr lang="en-US" dirty="0">
              <a:solidFill>
                <a:schemeClr val="bg1"/>
              </a:solidFill>
            </a:endParaRPr>
          </a:p>
        </p:txBody>
      </p:sp>
    </p:spTree>
    <p:extLst>
      <p:ext uri="{BB962C8B-B14F-4D97-AF65-F5344CB8AC3E}">
        <p14:creationId xmlns:p14="http://schemas.microsoft.com/office/powerpoint/2010/main" val="374867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E9F0-4AAD-4CF7-9D24-623FC2F21807}"/>
              </a:ext>
            </a:extLst>
          </p:cNvPr>
          <p:cNvSpPr>
            <a:spLocks noGrp="1"/>
          </p:cNvSpPr>
          <p:nvPr>
            <p:ph type="title"/>
          </p:nvPr>
        </p:nvSpPr>
        <p:spPr/>
        <p:txBody>
          <a:bodyPr/>
          <a:lstStyle/>
          <a:p>
            <a:r>
              <a:rPr lang="en-US" dirty="0">
                <a:cs typeface="Calibri Light"/>
              </a:rPr>
              <a:t>Why user research?</a:t>
            </a:r>
            <a:endParaRPr lang="en-US" dirty="0"/>
          </a:p>
        </p:txBody>
      </p:sp>
      <p:sp>
        <p:nvSpPr>
          <p:cNvPr id="3" name="Content Placeholder 2">
            <a:extLst>
              <a:ext uri="{FF2B5EF4-FFF2-40B4-BE49-F238E27FC236}">
                <a16:creationId xmlns:a16="http://schemas.microsoft.com/office/drawing/2014/main" id="{B8A9549F-0D95-4124-B5D4-75B1F87F5FC5}"/>
              </a:ext>
            </a:extLst>
          </p:cNvPr>
          <p:cNvSpPr>
            <a:spLocks noGrp="1"/>
          </p:cNvSpPr>
          <p:nvPr>
            <p:ph sz="half" idx="1"/>
          </p:nvPr>
        </p:nvSpPr>
        <p:spPr>
          <a:xfrm>
            <a:off x="838200" y="1825625"/>
            <a:ext cx="10276643" cy="4351338"/>
          </a:xfrm>
        </p:spPr>
        <p:txBody>
          <a:bodyPr vert="horz" lIns="91440" tIns="45720" rIns="91440" bIns="45720" rtlCol="0" anchor="t">
            <a:normAutofit fontScale="92500"/>
          </a:bodyPr>
          <a:lstStyle/>
          <a:p>
            <a:pPr marL="0" indent="0">
              <a:buNone/>
            </a:pPr>
            <a:r>
              <a:rPr lang="en-US" dirty="0">
                <a:ea typeface="+mn-lt"/>
                <a:cs typeface="+mn-lt"/>
              </a:rPr>
              <a:t>General human needs give us a basic understanding, of e.g. friendships</a:t>
            </a:r>
            <a:endParaRPr lang="en-US" dirty="0">
              <a:cs typeface="Calibri"/>
            </a:endParaRPr>
          </a:p>
          <a:p>
            <a:pPr lvl="2"/>
            <a:r>
              <a:rPr lang="en-US" dirty="0">
                <a:ea typeface="+mn-lt"/>
                <a:cs typeface="+mn-lt"/>
              </a:rPr>
              <a:t>says nothing about a </a:t>
            </a:r>
            <a:r>
              <a:rPr lang="en-US" b="1" dirty="0">
                <a:ea typeface="+mn-lt"/>
                <a:cs typeface="+mn-lt"/>
              </a:rPr>
              <a:t>particular user </a:t>
            </a:r>
            <a:r>
              <a:rPr lang="en-US" dirty="0">
                <a:ea typeface="+mn-lt"/>
                <a:cs typeface="+mn-lt"/>
              </a:rPr>
              <a:t>or user groups’ needs for friendship</a:t>
            </a:r>
            <a:endParaRPr lang="en-US" dirty="0">
              <a:cs typeface="Calibri"/>
            </a:endParaRPr>
          </a:p>
          <a:p>
            <a:pPr lvl="2"/>
            <a:r>
              <a:rPr lang="en-US" dirty="0">
                <a:ea typeface="+mn-lt"/>
                <a:cs typeface="+mn-lt"/>
              </a:rPr>
              <a:t>or in what way to support that</a:t>
            </a:r>
          </a:p>
          <a:p>
            <a:pPr lvl="2"/>
            <a:r>
              <a:rPr lang="en-US" dirty="0">
                <a:ea typeface="+mn-lt"/>
                <a:cs typeface="+mn-lt"/>
              </a:rPr>
              <a:t>That is why we need to discover </a:t>
            </a:r>
            <a:r>
              <a:rPr lang="en-US" b="1" dirty="0">
                <a:ea typeface="+mn-lt"/>
                <a:cs typeface="+mn-lt"/>
              </a:rPr>
              <a:t>user needs</a:t>
            </a:r>
            <a:endParaRPr lang="en-US" b="1" dirty="0">
              <a:cs typeface="Calibri" panose="020F0502020204030204"/>
            </a:endParaRPr>
          </a:p>
          <a:p>
            <a:endParaRPr lang="en-US" dirty="0">
              <a:cs typeface="Calibri" panose="020F0502020204030204"/>
            </a:endParaRPr>
          </a:p>
          <a:p>
            <a:pPr marL="0" indent="0">
              <a:buNone/>
            </a:pPr>
            <a:r>
              <a:rPr lang="en-US" dirty="0">
                <a:ea typeface="+mn-lt"/>
                <a:cs typeface="+mn-lt"/>
              </a:rPr>
              <a:t>How are user needs used? </a:t>
            </a:r>
            <a:endParaRPr lang="en-US" dirty="0">
              <a:cs typeface="Calibri" panose="020F0502020204030204"/>
            </a:endParaRPr>
          </a:p>
          <a:p>
            <a:pPr lvl="1"/>
            <a:r>
              <a:rPr lang="en-US" dirty="0">
                <a:ea typeface="+mn-lt"/>
                <a:cs typeface="+mn-lt"/>
              </a:rPr>
              <a:t>Guiding us to “direct” a design, </a:t>
            </a:r>
            <a:endParaRPr lang="en-US" dirty="0">
              <a:cs typeface="Calibri"/>
            </a:endParaRPr>
          </a:p>
          <a:p>
            <a:pPr lvl="1"/>
            <a:r>
              <a:rPr lang="en-US" dirty="0">
                <a:ea typeface="+mn-lt"/>
                <a:cs typeface="+mn-lt"/>
              </a:rPr>
              <a:t>learning more about why</a:t>
            </a:r>
            <a:endParaRPr lang="en-US" dirty="0">
              <a:cs typeface="Calibri"/>
            </a:endParaRPr>
          </a:p>
          <a:p>
            <a:pPr lvl="1"/>
            <a:r>
              <a:rPr lang="en-US" dirty="0">
                <a:ea typeface="+mn-lt"/>
                <a:cs typeface="+mn-lt"/>
              </a:rPr>
              <a:t>guiding us in starting to think in terms of design </a:t>
            </a:r>
            <a:r>
              <a:rPr lang="en-US" b="1" dirty="0">
                <a:ea typeface="+mn-lt"/>
                <a:cs typeface="+mn-lt"/>
              </a:rPr>
              <a:t>ideas</a:t>
            </a:r>
            <a:r>
              <a:rPr lang="en-US" dirty="0">
                <a:ea typeface="+mn-lt"/>
                <a:cs typeface="+mn-lt"/>
              </a:rPr>
              <a:t>. </a:t>
            </a:r>
          </a:p>
          <a:p>
            <a:pPr lvl="1"/>
            <a:r>
              <a:rPr lang="en-US" b="1" dirty="0">
                <a:ea typeface="+mn-lt"/>
                <a:cs typeface="+mn-lt"/>
              </a:rPr>
              <a:t>formulate requirements </a:t>
            </a:r>
            <a:endParaRPr lang="en-US" dirty="0">
              <a:cs typeface="Calibri" panose="020F0502020204030204"/>
            </a:endParaRPr>
          </a:p>
          <a:p>
            <a:pPr lvl="1"/>
            <a:r>
              <a:rPr lang="en-US" b="1" dirty="0">
                <a:ea typeface="+mn-lt"/>
                <a:cs typeface="+mn-lt"/>
              </a:rPr>
              <a:t>evaluate</a:t>
            </a:r>
            <a:r>
              <a:rPr lang="en-US" dirty="0">
                <a:ea typeface="+mn-lt"/>
                <a:cs typeface="+mn-lt"/>
              </a:rPr>
              <a:t> how a design is doing </a:t>
            </a:r>
            <a:endParaRPr lang="en-US" dirty="0">
              <a:cs typeface="Calibri"/>
            </a:endParaRPr>
          </a:p>
          <a:p>
            <a:endParaRPr lang="en-US" dirty="0">
              <a:cs typeface="Calibri"/>
            </a:endParaRPr>
          </a:p>
        </p:txBody>
      </p:sp>
      <p:sp>
        <p:nvSpPr>
          <p:cNvPr id="4" name="Title 1">
            <a:extLst>
              <a:ext uri="{FF2B5EF4-FFF2-40B4-BE49-F238E27FC236}">
                <a16:creationId xmlns:a16="http://schemas.microsoft.com/office/drawing/2014/main" id="{A0FDA1C3-4853-60D5-BE90-ECDC08425B2D}"/>
              </a:ext>
            </a:extLst>
          </p:cNvPr>
          <p:cNvSpPr txBox="1">
            <a:spLocks/>
          </p:cNvSpPr>
          <p:nvPr/>
        </p:nvSpPr>
        <p:spPr>
          <a:xfrm>
            <a:off x="838200" y="302063"/>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Calibri Light"/>
              </a:rPr>
              <a:t>Why user research?</a:t>
            </a:r>
            <a:endParaRPr lang="en-US" dirty="0">
              <a:solidFill>
                <a:schemeClr val="bg1"/>
              </a:solidFill>
            </a:endParaRPr>
          </a:p>
        </p:txBody>
      </p:sp>
    </p:spTree>
    <p:extLst>
      <p:ext uri="{BB962C8B-B14F-4D97-AF65-F5344CB8AC3E}">
        <p14:creationId xmlns:p14="http://schemas.microsoft.com/office/powerpoint/2010/main" val="135471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US" sz="2000" dirty="0"/>
              <a:t>Technology shape communication and collaboration between people.</a:t>
            </a:r>
            <a:endParaRPr lang="en-US" sz="2000" dirty="0">
              <a:cs typeface="Calibri"/>
            </a:endParaRPr>
          </a:p>
          <a:p>
            <a:pPr marL="0" indent="0" algn="ctr">
              <a:buNone/>
            </a:pPr>
            <a:r>
              <a:rPr lang="en-US" sz="2000" dirty="0"/>
              <a:t>In designing for collaborative interaction, it is very difficult to separate technical issues from social concerns (Ellis, 1991)</a:t>
            </a:r>
            <a:endParaRPr lang="en-US" sz="2000" dirty="0">
              <a:cs typeface="Calibri"/>
            </a:endParaRPr>
          </a:p>
          <a:p>
            <a:pPr marL="0" indent="0">
              <a:buNone/>
            </a:pPr>
            <a:endParaRPr lang="en-US" sz="2000" dirty="0"/>
          </a:p>
          <a:p>
            <a:pPr marL="0" indent="0">
              <a:buNone/>
            </a:pPr>
            <a:endParaRPr lang="en-US" sz="2000" dirty="0">
              <a:cs typeface="Calibri" panose="020F0502020204030204"/>
            </a:endParaRPr>
          </a:p>
          <a:p>
            <a:pPr marL="0" indent="0">
              <a:buNone/>
            </a:pPr>
            <a:r>
              <a:rPr lang="en-US" sz="2000" dirty="0">
                <a:cs typeface="Calibri" panose="020F0502020204030204"/>
              </a:rPr>
              <a:t>Key concerns:</a:t>
            </a:r>
          </a:p>
          <a:p>
            <a:r>
              <a:rPr lang="en-US" sz="2000" b="1" dirty="0">
                <a:ea typeface="+mn-lt"/>
                <a:cs typeface="+mn-lt"/>
              </a:rPr>
              <a:t>Spatially oriented features</a:t>
            </a:r>
            <a:r>
              <a:rPr lang="en-US" sz="2000" dirty="0">
                <a:ea typeface="+mn-lt"/>
                <a:cs typeface="+mn-lt"/>
              </a:rPr>
              <a:t> – focus on the physical nature of the task and the observable arrangements within the context.</a:t>
            </a:r>
          </a:p>
          <a:p>
            <a:r>
              <a:rPr lang="en-US" sz="2000" b="1" dirty="0">
                <a:ea typeface="+mn-lt"/>
                <a:cs typeface="+mn-lt"/>
              </a:rPr>
              <a:t>Task oriented features</a:t>
            </a:r>
            <a:r>
              <a:rPr lang="en-US" sz="2000" dirty="0">
                <a:ea typeface="+mn-lt"/>
                <a:cs typeface="+mn-lt"/>
              </a:rPr>
              <a:t> – focus on the principles of social </a:t>
            </a:r>
            <a:r>
              <a:rPr lang="en-US" sz="2000" dirty="0" err="1">
                <a:ea typeface="+mn-lt"/>
                <a:cs typeface="+mn-lt"/>
              </a:rPr>
              <a:t>organisation</a:t>
            </a:r>
            <a:r>
              <a:rPr lang="en-US" sz="2000" dirty="0">
                <a:ea typeface="+mn-lt"/>
                <a:cs typeface="+mn-lt"/>
              </a:rPr>
              <a:t> used to structure and manage the cooperative task</a:t>
            </a:r>
            <a:endParaRPr lang="en-US" sz="2000" dirty="0">
              <a:cs typeface="Calibri"/>
            </a:endParaRPr>
          </a:p>
          <a:p>
            <a:pPr marL="0" indent="0">
              <a:buNone/>
            </a:pPr>
            <a:endParaRPr lang="en-US" sz="2000" dirty="0"/>
          </a:p>
          <a:p>
            <a:pPr marL="0" indent="0">
              <a:buNone/>
            </a:pPr>
            <a:endParaRPr lang="en-US" sz="2000" dirty="0"/>
          </a:p>
          <a:p>
            <a:endParaRPr lang="en-US" dirty="0"/>
          </a:p>
          <a:p>
            <a:endParaRPr lang="en-US" dirty="0"/>
          </a:p>
        </p:txBody>
      </p:sp>
      <p:sp>
        <p:nvSpPr>
          <p:cNvPr id="4" name="Title 1">
            <a:extLst>
              <a:ext uri="{FF2B5EF4-FFF2-40B4-BE49-F238E27FC236}">
                <a16:creationId xmlns:a16="http://schemas.microsoft.com/office/drawing/2014/main" id="{20A03E3A-A7FA-1FAD-C472-04A940BC0183}"/>
              </a:ext>
            </a:extLst>
          </p:cNvPr>
          <p:cNvSpPr txBox="1">
            <a:spLocks/>
          </p:cNvSpPr>
          <p:nvPr/>
        </p:nvSpPr>
        <p:spPr>
          <a:xfrm>
            <a:off x="927536" y="391397"/>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Calibri Light"/>
              </a:rPr>
              <a:t>User research concerns for collaborative interaction</a:t>
            </a:r>
            <a:endParaRPr lang="en-US" dirty="0">
              <a:solidFill>
                <a:schemeClr val="bg1"/>
              </a:solidFill>
            </a:endParaRPr>
          </a:p>
        </p:txBody>
      </p:sp>
    </p:spTree>
    <p:extLst>
      <p:ext uri="{BB962C8B-B14F-4D97-AF65-F5344CB8AC3E}">
        <p14:creationId xmlns:p14="http://schemas.microsoft.com/office/powerpoint/2010/main" val="398356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8C8FC-85C7-5094-3B49-68C83E0338DB}"/>
              </a:ext>
            </a:extLst>
          </p:cNvPr>
          <p:cNvSpPr>
            <a:spLocks noGrp="1"/>
          </p:cNvSpPr>
          <p:nvPr>
            <p:ph idx="1"/>
          </p:nvPr>
        </p:nvSpPr>
        <p:spPr/>
        <p:txBody>
          <a:bodyPr vert="horz" lIns="91440" tIns="45720" rIns="91440" bIns="45720" rtlCol="0" anchor="t">
            <a:normAutofit/>
          </a:bodyPr>
          <a:lstStyle/>
          <a:p>
            <a:pPr marL="0" indent="0">
              <a:buNone/>
            </a:pPr>
            <a:r>
              <a:rPr lang="en-US" sz="2000" b="1" dirty="0">
                <a:ea typeface="+mn-lt"/>
                <a:cs typeface="+mn-lt"/>
              </a:rPr>
              <a:t>Spatially oriented</a:t>
            </a:r>
            <a:r>
              <a:rPr lang="en-US" sz="2000" dirty="0">
                <a:ea typeface="+mn-lt"/>
                <a:cs typeface="+mn-lt"/>
              </a:rPr>
              <a:t> - the observable arrangement of task and physical nature of the setting. </a:t>
            </a:r>
            <a:endParaRPr lang="en-US" sz="2000" dirty="0">
              <a:cs typeface="Calibri"/>
            </a:endParaRPr>
          </a:p>
          <a:p>
            <a:pPr marL="0" indent="0">
              <a:buNone/>
            </a:pPr>
            <a:endParaRPr lang="en-US" sz="2000" dirty="0">
              <a:ea typeface="+mn-lt"/>
              <a:cs typeface="+mn-lt"/>
            </a:endParaRPr>
          </a:p>
          <a:p>
            <a:pPr marL="0" indent="0">
              <a:buNone/>
            </a:pPr>
            <a:endParaRPr lang="en-US" sz="2000" dirty="0">
              <a:ea typeface="+mn-lt"/>
              <a:cs typeface="+mn-lt"/>
            </a:endParaRPr>
          </a:p>
          <a:p>
            <a:pPr marL="0" indent="0">
              <a:buNone/>
            </a:pPr>
            <a:r>
              <a:rPr lang="en-US" sz="2000" dirty="0">
                <a:ea typeface="+mn-lt"/>
                <a:cs typeface="+mn-lt"/>
              </a:rPr>
              <a:t>Key features:</a:t>
            </a:r>
            <a:endParaRPr lang="en-US" sz="2000" dirty="0">
              <a:cs typeface="Calibri" panose="020F0502020204030204"/>
            </a:endParaRPr>
          </a:p>
          <a:p>
            <a:r>
              <a:rPr lang="en-US" sz="2000" b="1" dirty="0">
                <a:ea typeface="+mn-lt"/>
                <a:cs typeface="+mn-lt"/>
              </a:rPr>
              <a:t>Resources</a:t>
            </a:r>
            <a:r>
              <a:rPr lang="en-US" sz="2000" dirty="0">
                <a:ea typeface="+mn-lt"/>
                <a:cs typeface="+mn-lt"/>
              </a:rPr>
              <a:t> - what are the various resources in the setting used to support the task taking place and how are they shared.</a:t>
            </a:r>
            <a:endParaRPr lang="en-US" sz="2000" dirty="0">
              <a:cs typeface="Calibri"/>
            </a:endParaRPr>
          </a:p>
          <a:p>
            <a:r>
              <a:rPr lang="en-US" sz="2000" b="1" dirty="0">
                <a:ea typeface="+mn-lt"/>
                <a:cs typeface="+mn-lt"/>
              </a:rPr>
              <a:t>Actors </a:t>
            </a:r>
            <a:r>
              <a:rPr lang="en-US" sz="2000" dirty="0">
                <a:ea typeface="+mn-lt"/>
                <a:cs typeface="+mn-lt"/>
              </a:rPr>
              <a:t>– who is involved in the cooperative task taking place and how do they orientate to each other.</a:t>
            </a:r>
            <a:endParaRPr lang="en-US" sz="2000" dirty="0">
              <a:cs typeface="Calibri"/>
            </a:endParaRPr>
          </a:p>
          <a:p>
            <a:r>
              <a:rPr lang="en-US" sz="2000" b="1" dirty="0">
                <a:ea typeface="+mn-lt"/>
                <a:cs typeface="+mn-lt"/>
              </a:rPr>
              <a:t>Activities</a:t>
            </a:r>
            <a:r>
              <a:rPr lang="en-US" sz="2000" dirty="0">
                <a:ea typeface="+mn-lt"/>
                <a:cs typeface="+mn-lt"/>
              </a:rPr>
              <a:t> – what are the main observable techniques for structuring activities and how are these represented.</a:t>
            </a:r>
            <a:endParaRPr lang="en-US" sz="2000" dirty="0"/>
          </a:p>
          <a:p>
            <a:endParaRPr lang="en-US"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894E4C58-EA74-D15B-9645-6F71FF20B536}"/>
              </a:ext>
            </a:extLst>
          </p:cNvPr>
          <p:cNvSpPr txBox="1"/>
          <p:nvPr/>
        </p:nvSpPr>
        <p:spPr>
          <a:xfrm>
            <a:off x="9579708" y="6082323"/>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Martin, David &amp; Rodden, Tom &amp; </a:t>
            </a:r>
            <a:r>
              <a:rPr lang="en-US" sz="1000" dirty="0" err="1"/>
              <a:t>Rouncefield</a:t>
            </a:r>
            <a:r>
              <a:rPr lang="en-US" sz="1000" dirty="0"/>
              <a:t>, Mark &amp; Sommerville, Ian &amp; </a:t>
            </a:r>
            <a:r>
              <a:rPr lang="en-US" sz="1000" dirty="0" err="1"/>
              <a:t>Viller</a:t>
            </a:r>
            <a:r>
              <a:rPr lang="en-US" sz="1000" dirty="0"/>
              <a:t>, Stephen. (2001). Finding Patterns in the Fieldwork. 10.1007/0-306-48019-0_3.</a:t>
            </a:r>
          </a:p>
        </p:txBody>
      </p:sp>
      <p:sp>
        <p:nvSpPr>
          <p:cNvPr id="5" name="Title 1">
            <a:extLst>
              <a:ext uri="{FF2B5EF4-FFF2-40B4-BE49-F238E27FC236}">
                <a16:creationId xmlns:a16="http://schemas.microsoft.com/office/drawing/2014/main" id="{48D5EBB4-CC6A-100D-4677-E3AA2D218E1F}"/>
              </a:ext>
            </a:extLst>
          </p:cNvPr>
          <p:cNvSpPr txBox="1">
            <a:spLocks/>
          </p:cNvSpPr>
          <p:nvPr/>
        </p:nvSpPr>
        <p:spPr>
          <a:xfrm>
            <a:off x="943302" y="373934"/>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Calibri Light"/>
              </a:rPr>
              <a:t>User research concerns for collaborative interaction: Spatially oriented</a:t>
            </a:r>
            <a:endParaRPr lang="en-US" dirty="0">
              <a:solidFill>
                <a:schemeClr val="bg1"/>
              </a:solidFill>
            </a:endParaRPr>
          </a:p>
        </p:txBody>
      </p:sp>
    </p:spTree>
    <p:extLst>
      <p:ext uri="{BB962C8B-B14F-4D97-AF65-F5344CB8AC3E}">
        <p14:creationId xmlns:p14="http://schemas.microsoft.com/office/powerpoint/2010/main" val="403153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8C8FC-85C7-5094-3B49-68C83E0338DB}"/>
              </a:ext>
            </a:extLst>
          </p:cNvPr>
          <p:cNvSpPr>
            <a:spLocks noGrp="1"/>
          </p:cNvSpPr>
          <p:nvPr>
            <p:ph idx="1"/>
          </p:nvPr>
        </p:nvSpPr>
        <p:spPr/>
        <p:txBody>
          <a:bodyPr vert="horz" lIns="91440" tIns="45720" rIns="91440" bIns="45720" rtlCol="0" anchor="t">
            <a:normAutofit/>
          </a:bodyPr>
          <a:lstStyle/>
          <a:p>
            <a:pPr marL="0" indent="0">
              <a:buNone/>
            </a:pPr>
            <a:r>
              <a:rPr lang="en-US" sz="2000" b="1" dirty="0">
                <a:ea typeface="+mn-lt"/>
                <a:cs typeface="+mn-lt"/>
              </a:rPr>
              <a:t>Task oriented</a:t>
            </a:r>
            <a:r>
              <a:rPr lang="en-US" sz="2000" dirty="0">
                <a:ea typeface="+mn-lt"/>
                <a:cs typeface="+mn-lt"/>
              </a:rPr>
              <a:t> - the socially </a:t>
            </a:r>
            <a:r>
              <a:rPr lang="en-US" sz="2000" dirty="0" err="1">
                <a:ea typeface="+mn-lt"/>
                <a:cs typeface="+mn-lt"/>
              </a:rPr>
              <a:t>organised</a:t>
            </a:r>
            <a:r>
              <a:rPr lang="en-US" sz="2000" dirty="0">
                <a:ea typeface="+mn-lt"/>
                <a:cs typeface="+mn-lt"/>
              </a:rPr>
              <a:t> nature of tasks and how these are manifest in practice within particular settings </a:t>
            </a:r>
          </a:p>
          <a:p>
            <a:pPr marL="0" indent="0">
              <a:buNone/>
            </a:pPr>
            <a:endParaRPr lang="en-US" sz="2000" dirty="0">
              <a:ea typeface="+mn-lt"/>
              <a:cs typeface="+mn-lt"/>
            </a:endParaRPr>
          </a:p>
          <a:p>
            <a:pPr marL="0" indent="0">
              <a:buNone/>
            </a:pPr>
            <a:r>
              <a:rPr lang="en-US" sz="2000" dirty="0">
                <a:ea typeface="+mn-lt"/>
                <a:cs typeface="+mn-lt"/>
              </a:rPr>
              <a:t>Key features: </a:t>
            </a:r>
            <a:endParaRPr lang="en-US" sz="2000" dirty="0">
              <a:cs typeface="Calibri"/>
            </a:endParaRPr>
          </a:p>
          <a:p>
            <a:r>
              <a:rPr lang="en-US" sz="2000" b="1" dirty="0">
                <a:ea typeface="+mn-lt"/>
                <a:cs typeface="+mn-lt"/>
              </a:rPr>
              <a:t>Awareness of task</a:t>
            </a:r>
            <a:r>
              <a:rPr lang="en-US" sz="2000" dirty="0">
                <a:ea typeface="+mn-lt"/>
                <a:cs typeface="+mn-lt"/>
              </a:rPr>
              <a:t>—how and through what means are those involved in the task aware of the tasks of others, how do they exploit this awareness and how do they make others aware of their own task?</a:t>
            </a:r>
            <a:endParaRPr lang="en-US" sz="2000" dirty="0">
              <a:cs typeface="Calibri"/>
            </a:endParaRPr>
          </a:p>
          <a:p>
            <a:r>
              <a:rPr lang="en-US" sz="2000" b="1" dirty="0">
                <a:ea typeface="+mn-lt"/>
                <a:cs typeface="+mn-lt"/>
              </a:rPr>
              <a:t>Distributed Coordination</a:t>
            </a:r>
            <a:r>
              <a:rPr lang="en-US" sz="2000" dirty="0">
                <a:ea typeface="+mn-lt"/>
                <a:cs typeface="+mn-lt"/>
              </a:rPr>
              <a:t>—how do those involved in the work coordinate their activities and what practical techniques do they use to do this?</a:t>
            </a:r>
            <a:endParaRPr lang="en-US" sz="2000" dirty="0">
              <a:cs typeface="Calibri"/>
            </a:endParaRPr>
          </a:p>
          <a:p>
            <a:r>
              <a:rPr lang="en-US" sz="2000" b="1" dirty="0">
                <a:ea typeface="+mn-lt"/>
                <a:cs typeface="+mn-lt"/>
              </a:rPr>
              <a:t>Plans and procedures</a:t>
            </a:r>
            <a:r>
              <a:rPr lang="en-US" sz="2000" dirty="0">
                <a:ea typeface="+mn-lt"/>
                <a:cs typeface="+mn-lt"/>
              </a:rPr>
              <a:t>—what techniques do those involved in the context use to orient their task in practice to the formal plans, procedures, representations and artefacts of tasks?</a:t>
            </a:r>
            <a:endParaRPr lang="en-US" sz="2000" dirty="0"/>
          </a:p>
          <a:p>
            <a:endParaRPr lang="en-US" dirty="0">
              <a:cs typeface="Calibri"/>
            </a:endParaRPr>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894E4C58-EA74-D15B-9645-6F71FF20B536}"/>
              </a:ext>
            </a:extLst>
          </p:cNvPr>
          <p:cNvSpPr txBox="1"/>
          <p:nvPr/>
        </p:nvSpPr>
        <p:spPr>
          <a:xfrm>
            <a:off x="9579708" y="6082323"/>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Martin, David &amp; Rodden, Tom &amp; </a:t>
            </a:r>
            <a:r>
              <a:rPr lang="en-US" sz="1000" dirty="0" err="1"/>
              <a:t>Rouncefield</a:t>
            </a:r>
            <a:r>
              <a:rPr lang="en-US" sz="1000" dirty="0"/>
              <a:t>, Mark &amp; Sommerville, Ian &amp; </a:t>
            </a:r>
            <a:r>
              <a:rPr lang="en-US" sz="1000" dirty="0" err="1"/>
              <a:t>Viller</a:t>
            </a:r>
            <a:r>
              <a:rPr lang="en-US" sz="1000" dirty="0"/>
              <a:t>, Stephen. (2001). Finding Patterns in the Fieldwork. 10.1007/0-306-48019-0_3.</a:t>
            </a:r>
          </a:p>
        </p:txBody>
      </p:sp>
      <p:sp>
        <p:nvSpPr>
          <p:cNvPr id="5" name="Title 1">
            <a:extLst>
              <a:ext uri="{FF2B5EF4-FFF2-40B4-BE49-F238E27FC236}">
                <a16:creationId xmlns:a16="http://schemas.microsoft.com/office/drawing/2014/main" id="{9415446F-7765-58A8-9EAE-84724FA66C97}"/>
              </a:ext>
            </a:extLst>
          </p:cNvPr>
          <p:cNvSpPr txBox="1">
            <a:spLocks/>
          </p:cNvSpPr>
          <p:nvPr/>
        </p:nvSpPr>
        <p:spPr>
          <a:xfrm>
            <a:off x="959068" y="389700"/>
            <a:ext cx="10515600" cy="1325563"/>
          </a:xfrm>
          <a:prstGeom prst="rect">
            <a:avLst/>
          </a:prstGeom>
          <a:solidFill>
            <a:srgbClr val="FF890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cs typeface="Calibri Light"/>
              </a:rPr>
              <a:t>User research concerns for collaborative interaction: Task oriented</a:t>
            </a:r>
            <a:endParaRPr lang="en-US" dirty="0">
              <a:solidFill>
                <a:schemeClr val="bg1"/>
              </a:solidFill>
            </a:endParaRPr>
          </a:p>
        </p:txBody>
      </p:sp>
    </p:spTree>
    <p:extLst>
      <p:ext uri="{BB962C8B-B14F-4D97-AF65-F5344CB8AC3E}">
        <p14:creationId xmlns:p14="http://schemas.microsoft.com/office/powerpoint/2010/main" val="598425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D461C4B3DE2E749A4E3D3B7040AAF21" ma:contentTypeVersion="16" ma:contentTypeDescription="Skapa ett nytt dokument." ma:contentTypeScope="" ma:versionID="d01b234734a8421b68037da1ffa870d7">
  <xsd:schema xmlns:xsd="http://www.w3.org/2001/XMLSchema" xmlns:xs="http://www.w3.org/2001/XMLSchema" xmlns:p="http://schemas.microsoft.com/office/2006/metadata/properties" xmlns:ns2="c1828bc7-3938-4143-b03d-ef1abb4e5897" xmlns:ns3="efa87cf6-d4c5-41ed-a5d8-bce68cd0959f" targetNamespace="http://schemas.microsoft.com/office/2006/metadata/properties" ma:root="true" ma:fieldsID="a6bf9df15207e94c6e544d9f25bfe3fb" ns2:_="" ns3:_="">
    <xsd:import namespace="c1828bc7-3938-4143-b03d-ef1abb4e5897"/>
    <xsd:import namespace="efa87cf6-d4c5-41ed-a5d8-bce68cd095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28bc7-3938-4143-b03d-ef1abb4e58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5eaf389-1862-4172-ae78-bb724b123c1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a87cf6-d4c5-41ed-a5d8-bce68cd0959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f5ee58b-52cf-476e-b9e1-1e4c05a4d8b1}" ma:internalName="TaxCatchAll" ma:showField="CatchAllData" ma:web="efa87cf6-d4c5-41ed-a5d8-bce68cd0959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a87cf6-d4c5-41ed-a5d8-bce68cd0959f" xsi:nil="true"/>
    <lcf76f155ced4ddcb4097134ff3c332f xmlns="c1828bc7-3938-4143-b03d-ef1abb4e58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A8B342-A026-42B4-82D4-811AB5463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28bc7-3938-4143-b03d-ef1abb4e5897"/>
    <ds:schemaRef ds:uri="efa87cf6-d4c5-41ed-a5d8-bce68cd09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5E247E-CFCD-4022-BDCA-8127720B8CD7}">
  <ds:schemaRefs>
    <ds:schemaRef ds:uri="http://schemas.microsoft.com/sharepoint/v3/contenttype/forms"/>
  </ds:schemaRefs>
</ds:datastoreItem>
</file>

<file path=customXml/itemProps3.xml><?xml version="1.0" encoding="utf-8"?>
<ds:datastoreItem xmlns:ds="http://schemas.openxmlformats.org/officeDocument/2006/customXml" ds:itemID="{880EE422-C9AC-405D-BD27-3769A690CD48}">
  <ds:schemaRefs>
    <ds:schemaRef ds:uri="http://schemas.microsoft.com/office/infopath/2007/PartnerControls"/>
    <ds:schemaRef ds:uri="http://schemas.microsoft.com/office/2006/documentManagement/types"/>
    <ds:schemaRef ds:uri="http://purl.org/dc/terms/"/>
    <ds:schemaRef ds:uri="http://purl.org/dc/dcmitype/"/>
    <ds:schemaRef ds:uri="efa87cf6-d4c5-41ed-a5d8-bce68cd0959f"/>
    <ds:schemaRef ds:uri="http://schemas.openxmlformats.org/package/2006/metadata/core-properties"/>
    <ds:schemaRef ds:uri="http://www.w3.org/XML/1998/namespace"/>
    <ds:schemaRef ds:uri="http://purl.org/dc/elements/1.1/"/>
    <ds:schemaRef ds:uri="c1828bc7-3938-4143-b03d-ef1abb4e589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5283</TotalTime>
  <Words>3839</Words>
  <Application>Microsoft Macintosh PowerPoint</Application>
  <PresentationFormat>Bredbild</PresentationFormat>
  <Paragraphs>378</Paragraphs>
  <Slides>28</Slides>
  <Notes>14</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28</vt:i4>
      </vt:variant>
    </vt:vector>
  </HeadingPairs>
  <TitlesOfParts>
    <vt:vector size="38" baseType="lpstr">
      <vt:lpstr>-apple-system</vt:lpstr>
      <vt:lpstr>Arial</vt:lpstr>
      <vt:lpstr>Calibri</vt:lpstr>
      <vt:lpstr>Calibri Light</vt:lpstr>
      <vt:lpstr>GillSans-Italic</vt:lpstr>
      <vt:lpstr>MS-PGothic</vt:lpstr>
      <vt:lpstr>Roboto</vt:lpstr>
      <vt:lpstr>ui-sans-serif</vt:lpstr>
      <vt:lpstr>Wingdings</vt:lpstr>
      <vt:lpstr>Office Theme</vt:lpstr>
      <vt:lpstr>User Research in Designing Technology for Collaborative Interaction</vt:lpstr>
      <vt:lpstr>Summary &amp; Learning outcome</vt:lpstr>
      <vt:lpstr>Recommended readings</vt:lpstr>
      <vt:lpstr>Content</vt:lpstr>
      <vt:lpstr>Why user research?</vt:lpstr>
      <vt:lpstr>Why user research?</vt:lpstr>
      <vt:lpstr>PowerPoint-presentation</vt:lpstr>
      <vt:lpstr>PowerPoint-presentation</vt:lpstr>
      <vt:lpstr>PowerPoint-presentation</vt:lpstr>
      <vt:lpstr>Who is the user?</vt:lpstr>
      <vt:lpstr>Who is the user?  Group</vt:lpstr>
      <vt:lpstr>PowerPoint-presentation</vt:lpstr>
      <vt:lpstr>PowerPoint-presentation</vt:lpstr>
      <vt:lpstr>PowerPoint-presentation</vt:lpstr>
      <vt:lpstr>PowerPoint-presentation</vt:lpstr>
      <vt:lpstr>User research methods: User data</vt:lpstr>
      <vt:lpstr>User research methods: Triangulation</vt:lpstr>
      <vt:lpstr>User research methods</vt:lpstr>
      <vt:lpstr>User research methods: Network analysis</vt:lpstr>
      <vt:lpstr>User research methods: Network analysis</vt:lpstr>
      <vt:lpstr>User research methods: Network analysis</vt:lpstr>
      <vt:lpstr>User research methods: Artifact ecology analysis</vt:lpstr>
      <vt:lpstr>User research methods: Ethnography</vt:lpstr>
      <vt:lpstr>User research methods: Ethnography</vt:lpstr>
      <vt:lpstr>User research methods: Ethnography</vt:lpstr>
      <vt:lpstr>User research  - Summary</vt:lpstr>
      <vt:lpstr>References</vt:lpstr>
      <vt:lpstr>PowerPoint-presentation</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TEDCO User research</dc:title>
  <dc:creator>Eva Eriksson</dc:creator>
  <cp:lastModifiedBy>Olof Torgersson</cp:lastModifiedBy>
  <cp:revision>614</cp:revision>
  <dcterms:created xsi:type="dcterms:W3CDTF">2021-05-25T16:22:55Z</dcterms:created>
  <dcterms:modified xsi:type="dcterms:W3CDTF">2023-06-19T19:52:08Z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0x010100CD461C4B3DE2E749A4E3D3B7040AAF21</vt:lpwstr>
  </property>
  <property fmtid="{D5CDD505-2E9C-101B-9397-08002B2CF9AE}" pid="3" name="MediaServiceImageTags">
    <vt:lpwstr/>
  </property>
</Properties>
</file>