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72" r:id="rId5"/>
  </p:sldMasterIdLst>
  <p:sldIdLst>
    <p:sldId id="264" r:id="rId6"/>
    <p:sldId id="267" r:id="rId7"/>
    <p:sldId id="263" r:id="rId8"/>
    <p:sldId id="265" r:id="rId9"/>
    <p:sldId id="266" r:id="rId10"/>
    <p:sldId id="262" r:id="rId11"/>
    <p:sldId id="270" r:id="rId12"/>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BA3C0B-CB2B-944A-B034-9CF8499DBCC7}" v="1" dt="2023-06-19T21:07:00.3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9"/>
    <p:restoredTop sz="94694"/>
  </p:normalViewPr>
  <p:slideViewPr>
    <p:cSldViewPr snapToGrid="0">
      <p:cViewPr varScale="1">
        <p:scale>
          <a:sx n="121" d="100"/>
          <a:sy n="121" d="100"/>
        </p:scale>
        <p:origin x="40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va Eriksson" userId="S::evae_cc.au.dk#ext#@chalmers.onmicrosoft.com::78c28a7c-d92e-4728-bbd8-f2ac1b5b3079" providerId="AD" clId="Web-{F077C9C8-F257-49E7-8995-145740A12FD8}"/>
    <pc:docChg chg="modSld">
      <pc:chgData name="Eva Eriksson" userId="S::evae_cc.au.dk#ext#@chalmers.onmicrosoft.com::78c28a7c-d92e-4728-bbd8-f2ac1b5b3079" providerId="AD" clId="Web-{F077C9C8-F257-49E7-8995-145740A12FD8}" dt="2021-12-21T09:21:14.022" v="83" actId="20577"/>
      <pc:docMkLst>
        <pc:docMk/>
      </pc:docMkLst>
      <pc:sldChg chg="modSp">
        <pc:chgData name="Eva Eriksson" userId="S::evae_cc.au.dk#ext#@chalmers.onmicrosoft.com::78c28a7c-d92e-4728-bbd8-f2ac1b5b3079" providerId="AD" clId="Web-{F077C9C8-F257-49E7-8995-145740A12FD8}" dt="2021-12-21T09:21:14.022" v="83" actId="20577"/>
        <pc:sldMkLst>
          <pc:docMk/>
          <pc:sldMk cId="2209454227" sldId="262"/>
        </pc:sldMkLst>
        <pc:spChg chg="mod">
          <ac:chgData name="Eva Eriksson" userId="S::evae_cc.au.dk#ext#@chalmers.onmicrosoft.com::78c28a7c-d92e-4728-bbd8-f2ac1b5b3079" providerId="AD" clId="Web-{F077C9C8-F257-49E7-8995-145740A12FD8}" dt="2021-12-21T09:21:14.022" v="83" actId="20577"/>
          <ac:spMkLst>
            <pc:docMk/>
            <pc:sldMk cId="2209454227" sldId="262"/>
            <ac:spMk id="3" creationId="{00000000-0000-0000-0000-000000000000}"/>
          </ac:spMkLst>
        </pc:spChg>
      </pc:sldChg>
      <pc:sldChg chg="modSp">
        <pc:chgData name="Eva Eriksson" userId="S::evae_cc.au.dk#ext#@chalmers.onmicrosoft.com::78c28a7c-d92e-4728-bbd8-f2ac1b5b3079" providerId="AD" clId="Web-{F077C9C8-F257-49E7-8995-145740A12FD8}" dt="2021-12-21T09:21:03.897" v="81" actId="20577"/>
        <pc:sldMkLst>
          <pc:docMk/>
          <pc:sldMk cId="890900630" sldId="264"/>
        </pc:sldMkLst>
        <pc:spChg chg="mod">
          <ac:chgData name="Eva Eriksson" userId="S::evae_cc.au.dk#ext#@chalmers.onmicrosoft.com::78c28a7c-d92e-4728-bbd8-f2ac1b5b3079" providerId="AD" clId="Web-{F077C9C8-F257-49E7-8995-145740A12FD8}" dt="2021-12-21T09:21:03.897" v="81" actId="20577"/>
          <ac:spMkLst>
            <pc:docMk/>
            <pc:sldMk cId="890900630" sldId="264"/>
            <ac:spMk id="5" creationId="{00000000-0000-0000-0000-000000000000}"/>
          </ac:spMkLst>
        </pc:spChg>
      </pc:sldChg>
    </pc:docChg>
  </pc:docChgLst>
  <pc:docChgLst>
    <pc:chgData name="Eva Eriksson" userId="S::evae_cc.au.dk#ext#@chalmers.onmicrosoft.com::78c28a7c-d92e-4728-bbd8-f2ac1b5b3079" providerId="AD" clId="Web-{BE7AB7BA-8867-457E-B780-13F647231CDD}"/>
    <pc:docChg chg="modSld">
      <pc:chgData name="Eva Eriksson" userId="S::evae_cc.au.dk#ext#@chalmers.onmicrosoft.com::78c28a7c-d92e-4728-bbd8-f2ac1b5b3079" providerId="AD" clId="Web-{BE7AB7BA-8867-457E-B780-13F647231CDD}" dt="2021-11-11T10:05:52.090" v="127" actId="20577"/>
      <pc:docMkLst>
        <pc:docMk/>
      </pc:docMkLst>
      <pc:sldChg chg="modSp">
        <pc:chgData name="Eva Eriksson" userId="S::evae_cc.au.dk#ext#@chalmers.onmicrosoft.com::78c28a7c-d92e-4728-bbd8-f2ac1b5b3079" providerId="AD" clId="Web-{BE7AB7BA-8867-457E-B780-13F647231CDD}" dt="2021-11-11T10:03:02.861" v="11" actId="20577"/>
        <pc:sldMkLst>
          <pc:docMk/>
          <pc:sldMk cId="1444511718" sldId="257"/>
        </pc:sldMkLst>
        <pc:spChg chg="mod">
          <ac:chgData name="Eva Eriksson" userId="S::evae_cc.au.dk#ext#@chalmers.onmicrosoft.com::78c28a7c-d92e-4728-bbd8-f2ac1b5b3079" providerId="AD" clId="Web-{BE7AB7BA-8867-457E-B780-13F647231CDD}" dt="2021-11-11T10:03:02.861" v="11" actId="20577"/>
          <ac:spMkLst>
            <pc:docMk/>
            <pc:sldMk cId="1444511718" sldId="257"/>
            <ac:spMk id="2" creationId="{00000000-0000-0000-0000-000000000000}"/>
          </ac:spMkLst>
        </pc:spChg>
      </pc:sldChg>
      <pc:sldChg chg="modSp">
        <pc:chgData name="Eva Eriksson" userId="S::evae_cc.au.dk#ext#@chalmers.onmicrosoft.com::78c28a7c-d92e-4728-bbd8-f2ac1b5b3079" providerId="AD" clId="Web-{BE7AB7BA-8867-457E-B780-13F647231CDD}" dt="2021-11-11T10:04:13.146" v="74" actId="20577"/>
        <pc:sldMkLst>
          <pc:docMk/>
          <pc:sldMk cId="1006893692" sldId="258"/>
        </pc:sldMkLst>
        <pc:spChg chg="mod">
          <ac:chgData name="Eva Eriksson" userId="S::evae_cc.au.dk#ext#@chalmers.onmicrosoft.com::78c28a7c-d92e-4728-bbd8-f2ac1b5b3079" providerId="AD" clId="Web-{BE7AB7BA-8867-457E-B780-13F647231CDD}" dt="2021-11-11T10:04:13.146" v="74" actId="20577"/>
          <ac:spMkLst>
            <pc:docMk/>
            <pc:sldMk cId="1006893692" sldId="258"/>
            <ac:spMk id="3" creationId="{00000000-0000-0000-0000-000000000000}"/>
          </ac:spMkLst>
        </pc:spChg>
        <pc:spChg chg="mod">
          <ac:chgData name="Eva Eriksson" userId="S::evae_cc.au.dk#ext#@chalmers.onmicrosoft.com::78c28a7c-d92e-4728-bbd8-f2ac1b5b3079" providerId="AD" clId="Web-{BE7AB7BA-8867-457E-B780-13F647231CDD}" dt="2021-11-11T10:03:55.005" v="69" actId="20577"/>
          <ac:spMkLst>
            <pc:docMk/>
            <pc:sldMk cId="1006893692" sldId="258"/>
            <ac:spMk id="6" creationId="{00000000-0000-0000-0000-000000000000}"/>
          </ac:spMkLst>
        </pc:spChg>
      </pc:sldChg>
      <pc:sldChg chg="modSp">
        <pc:chgData name="Eva Eriksson" userId="S::evae_cc.au.dk#ext#@chalmers.onmicrosoft.com::78c28a7c-d92e-4728-bbd8-f2ac1b5b3079" providerId="AD" clId="Web-{BE7AB7BA-8867-457E-B780-13F647231CDD}" dt="2021-11-11T10:05:15.322" v="111" actId="1076"/>
        <pc:sldMkLst>
          <pc:docMk/>
          <pc:sldMk cId="1420786872" sldId="260"/>
        </pc:sldMkLst>
        <pc:spChg chg="mod">
          <ac:chgData name="Eva Eriksson" userId="S::evae_cc.au.dk#ext#@chalmers.onmicrosoft.com::78c28a7c-d92e-4728-bbd8-f2ac1b5b3079" providerId="AD" clId="Web-{BE7AB7BA-8867-457E-B780-13F647231CDD}" dt="2021-11-11T10:04:49.133" v="107" actId="20577"/>
          <ac:spMkLst>
            <pc:docMk/>
            <pc:sldMk cId="1420786872" sldId="260"/>
            <ac:spMk id="2" creationId="{00000000-0000-0000-0000-000000000000}"/>
          </ac:spMkLst>
        </pc:spChg>
        <pc:spChg chg="mod">
          <ac:chgData name="Eva Eriksson" userId="S::evae_cc.au.dk#ext#@chalmers.onmicrosoft.com::78c28a7c-d92e-4728-bbd8-f2ac1b5b3079" providerId="AD" clId="Web-{BE7AB7BA-8867-457E-B780-13F647231CDD}" dt="2021-11-11T10:05:07.447" v="110" actId="1076"/>
          <ac:spMkLst>
            <pc:docMk/>
            <pc:sldMk cId="1420786872" sldId="260"/>
            <ac:spMk id="4" creationId="{00000000-0000-0000-0000-000000000000}"/>
          </ac:spMkLst>
        </pc:spChg>
        <pc:picChg chg="mod">
          <ac:chgData name="Eva Eriksson" userId="S::evae_cc.au.dk#ext#@chalmers.onmicrosoft.com::78c28a7c-d92e-4728-bbd8-f2ac1b5b3079" providerId="AD" clId="Web-{BE7AB7BA-8867-457E-B780-13F647231CDD}" dt="2021-11-11T10:05:15.322" v="111" actId="1076"/>
          <ac:picMkLst>
            <pc:docMk/>
            <pc:sldMk cId="1420786872" sldId="260"/>
            <ac:picMk id="1026" creationId="{00000000-0000-0000-0000-000000000000}"/>
          </ac:picMkLst>
        </pc:picChg>
      </pc:sldChg>
      <pc:sldChg chg="modSp">
        <pc:chgData name="Eva Eriksson" userId="S::evae_cc.au.dk#ext#@chalmers.onmicrosoft.com::78c28a7c-d92e-4728-bbd8-f2ac1b5b3079" providerId="AD" clId="Web-{BE7AB7BA-8867-457E-B780-13F647231CDD}" dt="2021-11-11T10:05:52.090" v="127" actId="20577"/>
        <pc:sldMkLst>
          <pc:docMk/>
          <pc:sldMk cId="2148844814" sldId="263"/>
        </pc:sldMkLst>
        <pc:spChg chg="mod">
          <ac:chgData name="Eva Eriksson" userId="S::evae_cc.au.dk#ext#@chalmers.onmicrosoft.com::78c28a7c-d92e-4728-bbd8-f2ac1b5b3079" providerId="AD" clId="Web-{BE7AB7BA-8867-457E-B780-13F647231CDD}" dt="2021-11-11T10:05:52.090" v="127" actId="20577"/>
          <ac:spMkLst>
            <pc:docMk/>
            <pc:sldMk cId="2148844814" sldId="263"/>
            <ac:spMk id="3" creationId="{00000000-0000-0000-0000-000000000000}"/>
          </ac:spMkLst>
        </pc:spChg>
      </pc:sldChg>
      <pc:sldChg chg="modSp">
        <pc:chgData name="Eva Eriksson" userId="S::evae_cc.au.dk#ext#@chalmers.onmicrosoft.com::78c28a7c-d92e-4728-bbd8-f2ac1b5b3079" providerId="AD" clId="Web-{BE7AB7BA-8867-457E-B780-13F647231CDD}" dt="2021-11-11T10:04:20.397" v="77" actId="20577"/>
        <pc:sldMkLst>
          <pc:docMk/>
          <pc:sldMk cId="890900630" sldId="264"/>
        </pc:sldMkLst>
        <pc:spChg chg="mod">
          <ac:chgData name="Eva Eriksson" userId="S::evae_cc.au.dk#ext#@chalmers.onmicrosoft.com::78c28a7c-d92e-4728-bbd8-f2ac1b5b3079" providerId="AD" clId="Web-{BE7AB7BA-8867-457E-B780-13F647231CDD}" dt="2021-11-11T10:04:20.397" v="77" actId="20577"/>
          <ac:spMkLst>
            <pc:docMk/>
            <pc:sldMk cId="890900630" sldId="264"/>
            <ac:spMk id="6" creationId="{00000000-0000-0000-0000-000000000000}"/>
          </ac:spMkLst>
        </pc:spChg>
      </pc:sldChg>
    </pc:docChg>
  </pc:docChgLst>
  <pc:docChgLst>
    <pc:chgData clId="Web-{AF013A01-2EFA-4B5B-A683-68C1CE540C20}"/>
    <pc:docChg chg="addSld addMainMaster">
      <pc:chgData name="" userId="" providerId="" clId="Web-{AF013A01-2EFA-4B5B-A683-68C1CE540C20}" dt="2023-02-06T21:11:20.127" v="0"/>
      <pc:docMkLst>
        <pc:docMk/>
      </pc:docMkLst>
      <pc:sldChg chg="add">
        <pc:chgData name="" userId="" providerId="" clId="Web-{AF013A01-2EFA-4B5B-A683-68C1CE540C20}" dt="2023-02-06T21:11:20.127" v="0"/>
        <pc:sldMkLst>
          <pc:docMk/>
          <pc:sldMk cId="3506346884" sldId="267"/>
        </pc:sldMkLst>
      </pc:sldChg>
      <pc:sldMasterChg chg="add addSldLayout">
        <pc:chgData name="" userId="" providerId="" clId="Web-{AF013A01-2EFA-4B5B-A683-68C1CE540C20}" dt="2023-02-06T21:11:20.127" v="0"/>
        <pc:sldMasterMkLst>
          <pc:docMk/>
          <pc:sldMasterMk cId="2460954070" sldId="2147483672"/>
        </pc:sldMasterMkLst>
        <pc:sldLayoutChg chg="add">
          <pc:chgData name="" userId="" providerId="" clId="Web-{AF013A01-2EFA-4B5B-A683-68C1CE540C20}" dt="2023-02-06T21:11:20.127" v="0"/>
          <pc:sldLayoutMkLst>
            <pc:docMk/>
            <pc:sldMasterMk cId="2460954070" sldId="2147483672"/>
            <pc:sldLayoutMk cId="2385387890" sldId="2147483673"/>
          </pc:sldLayoutMkLst>
        </pc:sldLayoutChg>
        <pc:sldLayoutChg chg="add">
          <pc:chgData name="" userId="" providerId="" clId="Web-{AF013A01-2EFA-4B5B-A683-68C1CE540C20}" dt="2023-02-06T21:11:20.127" v="0"/>
          <pc:sldLayoutMkLst>
            <pc:docMk/>
            <pc:sldMasterMk cId="2460954070" sldId="2147483672"/>
            <pc:sldLayoutMk cId="949138452" sldId="2147483674"/>
          </pc:sldLayoutMkLst>
        </pc:sldLayoutChg>
        <pc:sldLayoutChg chg="add">
          <pc:chgData name="" userId="" providerId="" clId="Web-{AF013A01-2EFA-4B5B-A683-68C1CE540C20}" dt="2023-02-06T21:11:20.127" v="0"/>
          <pc:sldLayoutMkLst>
            <pc:docMk/>
            <pc:sldMasterMk cId="2460954070" sldId="2147483672"/>
            <pc:sldLayoutMk cId="2591524520" sldId="2147483675"/>
          </pc:sldLayoutMkLst>
        </pc:sldLayoutChg>
        <pc:sldLayoutChg chg="add">
          <pc:chgData name="" userId="" providerId="" clId="Web-{AF013A01-2EFA-4B5B-A683-68C1CE540C20}" dt="2023-02-06T21:11:20.127" v="0"/>
          <pc:sldLayoutMkLst>
            <pc:docMk/>
            <pc:sldMasterMk cId="2460954070" sldId="2147483672"/>
            <pc:sldLayoutMk cId="1203092039" sldId="2147483676"/>
          </pc:sldLayoutMkLst>
        </pc:sldLayoutChg>
        <pc:sldLayoutChg chg="add">
          <pc:chgData name="" userId="" providerId="" clId="Web-{AF013A01-2EFA-4B5B-A683-68C1CE540C20}" dt="2023-02-06T21:11:20.127" v="0"/>
          <pc:sldLayoutMkLst>
            <pc:docMk/>
            <pc:sldMasterMk cId="2460954070" sldId="2147483672"/>
            <pc:sldLayoutMk cId="3733172339" sldId="2147483677"/>
          </pc:sldLayoutMkLst>
        </pc:sldLayoutChg>
        <pc:sldLayoutChg chg="add">
          <pc:chgData name="" userId="" providerId="" clId="Web-{AF013A01-2EFA-4B5B-A683-68C1CE540C20}" dt="2023-02-06T21:11:20.127" v="0"/>
          <pc:sldLayoutMkLst>
            <pc:docMk/>
            <pc:sldMasterMk cId="2460954070" sldId="2147483672"/>
            <pc:sldLayoutMk cId="3210312558" sldId="2147483678"/>
          </pc:sldLayoutMkLst>
        </pc:sldLayoutChg>
        <pc:sldLayoutChg chg="add">
          <pc:chgData name="" userId="" providerId="" clId="Web-{AF013A01-2EFA-4B5B-A683-68C1CE540C20}" dt="2023-02-06T21:11:20.127" v="0"/>
          <pc:sldLayoutMkLst>
            <pc:docMk/>
            <pc:sldMasterMk cId="2460954070" sldId="2147483672"/>
            <pc:sldLayoutMk cId="3146388984" sldId="2147483679"/>
          </pc:sldLayoutMkLst>
        </pc:sldLayoutChg>
        <pc:sldLayoutChg chg="add">
          <pc:chgData name="" userId="" providerId="" clId="Web-{AF013A01-2EFA-4B5B-A683-68C1CE540C20}" dt="2023-02-06T21:11:20.127" v="0"/>
          <pc:sldLayoutMkLst>
            <pc:docMk/>
            <pc:sldMasterMk cId="2460954070" sldId="2147483672"/>
            <pc:sldLayoutMk cId="3171841454" sldId="2147483680"/>
          </pc:sldLayoutMkLst>
        </pc:sldLayoutChg>
        <pc:sldLayoutChg chg="add">
          <pc:chgData name="" userId="" providerId="" clId="Web-{AF013A01-2EFA-4B5B-A683-68C1CE540C20}" dt="2023-02-06T21:11:20.127" v="0"/>
          <pc:sldLayoutMkLst>
            <pc:docMk/>
            <pc:sldMasterMk cId="2460954070" sldId="2147483672"/>
            <pc:sldLayoutMk cId="1718958274" sldId="2147483681"/>
          </pc:sldLayoutMkLst>
        </pc:sldLayoutChg>
        <pc:sldLayoutChg chg="add">
          <pc:chgData name="" userId="" providerId="" clId="Web-{AF013A01-2EFA-4B5B-A683-68C1CE540C20}" dt="2023-02-06T21:11:20.127" v="0"/>
          <pc:sldLayoutMkLst>
            <pc:docMk/>
            <pc:sldMasterMk cId="2460954070" sldId="2147483672"/>
            <pc:sldLayoutMk cId="2202905451" sldId="2147483682"/>
          </pc:sldLayoutMkLst>
        </pc:sldLayoutChg>
        <pc:sldLayoutChg chg="add">
          <pc:chgData name="" userId="" providerId="" clId="Web-{AF013A01-2EFA-4B5B-A683-68C1CE540C20}" dt="2023-02-06T21:11:20.127" v="0"/>
          <pc:sldLayoutMkLst>
            <pc:docMk/>
            <pc:sldMasterMk cId="2460954070" sldId="2147483672"/>
            <pc:sldLayoutMk cId="3479445657" sldId="2147483683"/>
          </pc:sldLayoutMkLst>
        </pc:sldLayoutChg>
      </pc:sldMasterChg>
    </pc:docChg>
  </pc:docChgLst>
  <pc:docChgLst>
    <pc:chgData name="Gokce Elif Baykal" userId="S::elif.baykal_ozyegin.edu.tr#ext#@chalmers.onmicrosoft.com::a97318c8-43d0-48f8-a258-056eab3cf248" providerId="AD" clId="Web-{AF013A01-2EFA-4B5B-A683-68C1CE540C20}"/>
    <pc:docChg chg="modSld">
      <pc:chgData name="Gokce Elif Baykal" userId="S::elif.baykal_ozyegin.edu.tr#ext#@chalmers.onmicrosoft.com::a97318c8-43d0-48f8-a258-056eab3cf248" providerId="AD" clId="Web-{AF013A01-2EFA-4B5B-A683-68C1CE540C20}" dt="2023-02-06T21:16:02.041" v="231" actId="20577"/>
      <pc:docMkLst>
        <pc:docMk/>
      </pc:docMkLst>
      <pc:sldChg chg="modSp">
        <pc:chgData name="Gokce Elif Baykal" userId="S::elif.baykal_ozyegin.edu.tr#ext#@chalmers.onmicrosoft.com::a97318c8-43d0-48f8-a258-056eab3cf248" providerId="AD" clId="Web-{AF013A01-2EFA-4B5B-A683-68C1CE540C20}" dt="2023-02-06T21:16:02.041" v="231" actId="20577"/>
        <pc:sldMkLst>
          <pc:docMk/>
          <pc:sldMk cId="3506346884" sldId="267"/>
        </pc:sldMkLst>
        <pc:spChg chg="mod">
          <ac:chgData name="Gokce Elif Baykal" userId="S::elif.baykal_ozyegin.edu.tr#ext#@chalmers.onmicrosoft.com::a97318c8-43d0-48f8-a258-056eab3cf248" providerId="AD" clId="Web-{AF013A01-2EFA-4B5B-A683-68C1CE540C20}" dt="2023-02-06T21:16:02.041" v="231" actId="20577"/>
          <ac:spMkLst>
            <pc:docMk/>
            <pc:sldMk cId="3506346884" sldId="267"/>
            <ac:spMk id="7" creationId="{3C6D44DF-C734-B558-7ED7-C0CDD043C833}"/>
          </ac:spMkLst>
        </pc:spChg>
        <pc:spChg chg="mod">
          <ac:chgData name="Gokce Elif Baykal" userId="S::elif.baykal_ozyegin.edu.tr#ext#@chalmers.onmicrosoft.com::a97318c8-43d0-48f8-a258-056eab3cf248" providerId="AD" clId="Web-{AF013A01-2EFA-4B5B-A683-68C1CE540C20}" dt="2023-02-06T21:13:26.678" v="81" actId="20577"/>
          <ac:spMkLst>
            <pc:docMk/>
            <pc:sldMk cId="3506346884" sldId="267"/>
            <ac:spMk id="8" creationId="{2264F49D-6686-F449-57F3-5832D839B63A}"/>
          </ac:spMkLst>
        </pc:spChg>
      </pc:sldChg>
    </pc:docChg>
  </pc:docChgLst>
  <pc:docChgLst>
    <pc:chgData name="Eva Eriksson" userId="S::evae_cc.au.dk#ext#@chalmers.onmicrosoft.com::78c28a7c-d92e-4728-bbd8-f2ac1b5b3079" providerId="AD" clId="Web-{4DA04E86-8F97-4BA5-86B0-C60D5CBA5690}"/>
    <pc:docChg chg="modSld">
      <pc:chgData name="Eva Eriksson" userId="S::evae_cc.au.dk#ext#@chalmers.onmicrosoft.com::78c28a7c-d92e-4728-bbd8-f2ac1b5b3079" providerId="AD" clId="Web-{4DA04E86-8F97-4BA5-86B0-C60D5CBA5690}" dt="2021-12-16T11:27:23.060" v="7" actId="1076"/>
      <pc:docMkLst>
        <pc:docMk/>
      </pc:docMkLst>
      <pc:sldChg chg="addSp delSp modSp">
        <pc:chgData name="Eva Eriksson" userId="S::evae_cc.au.dk#ext#@chalmers.onmicrosoft.com::78c28a7c-d92e-4728-bbd8-f2ac1b5b3079" providerId="AD" clId="Web-{4DA04E86-8F97-4BA5-86B0-C60D5CBA5690}" dt="2021-12-16T11:27:23.060" v="7" actId="1076"/>
        <pc:sldMkLst>
          <pc:docMk/>
          <pc:sldMk cId="1444511718" sldId="257"/>
        </pc:sldMkLst>
        <pc:spChg chg="del mod">
          <ac:chgData name="Eva Eriksson" userId="S::evae_cc.au.dk#ext#@chalmers.onmicrosoft.com::78c28a7c-d92e-4728-bbd8-f2ac1b5b3079" providerId="AD" clId="Web-{4DA04E86-8F97-4BA5-86B0-C60D5CBA5690}" dt="2021-12-16T11:27:01.840" v="5"/>
          <ac:spMkLst>
            <pc:docMk/>
            <pc:sldMk cId="1444511718" sldId="257"/>
            <ac:spMk id="3" creationId="{00000000-0000-0000-0000-000000000000}"/>
          </ac:spMkLst>
        </pc:spChg>
        <pc:picChg chg="add mod">
          <ac:chgData name="Eva Eriksson" userId="S::evae_cc.au.dk#ext#@chalmers.onmicrosoft.com::78c28a7c-d92e-4728-bbd8-f2ac1b5b3079" providerId="AD" clId="Web-{4DA04E86-8F97-4BA5-86B0-C60D5CBA5690}" dt="2021-12-16T11:27:23.060" v="7" actId="1076"/>
          <ac:picMkLst>
            <pc:docMk/>
            <pc:sldMk cId="1444511718" sldId="257"/>
            <ac:picMk id="4" creationId="{9F42BEDA-631C-4078-9464-C9186C6F0F73}"/>
          </ac:picMkLst>
        </pc:picChg>
      </pc:sldChg>
    </pc:docChg>
  </pc:docChgLst>
  <pc:docChgLst>
    <pc:chgData name="Olof Torgersson" userId="dbc11012-125a-4662-a536-1fac6eb8b947" providerId="ADAL" clId="{48BA3C0B-CB2B-944A-B034-9CF8499DBCC7}"/>
    <pc:docChg chg="addSld delSld modSld">
      <pc:chgData name="Olof Torgersson" userId="dbc11012-125a-4662-a536-1fac6eb8b947" providerId="ADAL" clId="{48BA3C0B-CB2B-944A-B034-9CF8499DBCC7}" dt="2023-06-19T21:07:06.196" v="1" actId="2696"/>
      <pc:docMkLst>
        <pc:docMk/>
      </pc:docMkLst>
      <pc:sldChg chg="del">
        <pc:chgData name="Olof Torgersson" userId="dbc11012-125a-4662-a536-1fac6eb8b947" providerId="ADAL" clId="{48BA3C0B-CB2B-944A-B034-9CF8499DBCC7}" dt="2023-06-19T21:07:06.196" v="1" actId="2696"/>
        <pc:sldMkLst>
          <pc:docMk/>
          <pc:sldMk cId="1170819559" sldId="268"/>
        </pc:sldMkLst>
      </pc:sldChg>
      <pc:sldChg chg="add">
        <pc:chgData name="Olof Torgersson" userId="dbc11012-125a-4662-a536-1fac6eb8b947" providerId="ADAL" clId="{48BA3C0B-CB2B-944A-B034-9CF8499DBCC7}" dt="2023-06-19T21:07:00.363" v="0"/>
        <pc:sldMkLst>
          <pc:docMk/>
          <pc:sldMk cId="4258634310" sldId="270"/>
        </pc:sldMkLst>
      </pc:sldChg>
    </pc:docChg>
  </pc:docChgLst>
  <pc:docChgLst>
    <pc:chgData name="Gokce Elif Baykal" userId="S::elif.baykal_ozyegin.edu.tr#ext#@chalmers.onmicrosoft.com::a97318c8-43d0-48f8-a258-056eab3cf248" providerId="AD" clId="Web-{7DB54E5C-A2AA-41F2-AC63-65133B300866}"/>
    <pc:docChg chg="addSld">
      <pc:chgData name="Gokce Elif Baykal" userId="S::elif.baykal_ozyegin.edu.tr#ext#@chalmers.onmicrosoft.com::a97318c8-43d0-48f8-a258-056eab3cf248" providerId="AD" clId="Web-{7DB54E5C-A2AA-41F2-AC63-65133B300866}" dt="2023-02-24T08:44:04.849" v="0"/>
      <pc:docMkLst>
        <pc:docMk/>
      </pc:docMkLst>
      <pc:sldChg chg="add">
        <pc:chgData name="Gokce Elif Baykal" userId="S::elif.baykal_ozyegin.edu.tr#ext#@chalmers.onmicrosoft.com::a97318c8-43d0-48f8-a258-056eab3cf248" providerId="AD" clId="Web-{7DB54E5C-A2AA-41F2-AC63-65133B300866}" dt="2023-02-24T08:44:04.849" v="0"/>
        <pc:sldMkLst>
          <pc:docMk/>
          <pc:sldMk cId="1170819559" sldId="268"/>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da-DK"/>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a-DK"/>
          </a:p>
        </p:txBody>
      </p:sp>
      <p:sp>
        <p:nvSpPr>
          <p:cNvPr id="4" name="Date Placeholder 3"/>
          <p:cNvSpPr>
            <a:spLocks noGrp="1"/>
          </p:cNvSpPr>
          <p:nvPr>
            <p:ph type="dt" sz="half" idx="10"/>
          </p:nvPr>
        </p:nvSpPr>
        <p:spPr/>
        <p:txBody>
          <a:bodyPr/>
          <a:lstStyle/>
          <a:p>
            <a:fld id="{2CFC1827-6EB8-4598-9406-08A68E5D3E68}" type="datetimeFigureOut">
              <a:rPr lang="da-DK" smtClean="0"/>
              <a:t>19.06.2023</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578DD673-2975-4AD2-BA08-D4403B9B6CDB}" type="slidenum">
              <a:rPr lang="da-DK" smtClean="0"/>
              <a:t>‹#›</a:t>
            </a:fld>
            <a:endParaRPr lang="da-DK"/>
          </a:p>
        </p:txBody>
      </p:sp>
    </p:spTree>
    <p:extLst>
      <p:ext uri="{BB962C8B-B14F-4D97-AF65-F5344CB8AC3E}">
        <p14:creationId xmlns:p14="http://schemas.microsoft.com/office/powerpoint/2010/main" val="4165585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a-DK"/>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4" name="Date Placeholder 3"/>
          <p:cNvSpPr>
            <a:spLocks noGrp="1"/>
          </p:cNvSpPr>
          <p:nvPr>
            <p:ph type="dt" sz="half" idx="10"/>
          </p:nvPr>
        </p:nvSpPr>
        <p:spPr/>
        <p:txBody>
          <a:bodyPr/>
          <a:lstStyle/>
          <a:p>
            <a:fld id="{2CFC1827-6EB8-4598-9406-08A68E5D3E68}" type="datetimeFigureOut">
              <a:rPr lang="da-DK" smtClean="0"/>
              <a:t>19.06.2023</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578DD673-2975-4AD2-BA08-D4403B9B6CDB}" type="slidenum">
              <a:rPr lang="da-DK" smtClean="0"/>
              <a:t>‹#›</a:t>
            </a:fld>
            <a:endParaRPr lang="da-DK"/>
          </a:p>
        </p:txBody>
      </p:sp>
    </p:spTree>
    <p:extLst>
      <p:ext uri="{BB962C8B-B14F-4D97-AF65-F5344CB8AC3E}">
        <p14:creationId xmlns:p14="http://schemas.microsoft.com/office/powerpoint/2010/main" val="3096847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da-DK"/>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4" name="Date Placeholder 3"/>
          <p:cNvSpPr>
            <a:spLocks noGrp="1"/>
          </p:cNvSpPr>
          <p:nvPr>
            <p:ph type="dt" sz="half" idx="10"/>
          </p:nvPr>
        </p:nvSpPr>
        <p:spPr/>
        <p:txBody>
          <a:bodyPr/>
          <a:lstStyle/>
          <a:p>
            <a:fld id="{2CFC1827-6EB8-4598-9406-08A68E5D3E68}" type="datetimeFigureOut">
              <a:rPr lang="da-DK" smtClean="0"/>
              <a:t>19.06.2023</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578DD673-2975-4AD2-BA08-D4403B9B6CDB}" type="slidenum">
              <a:rPr lang="da-DK" smtClean="0"/>
              <a:t>‹#›</a:t>
            </a:fld>
            <a:endParaRPr lang="da-DK"/>
          </a:p>
        </p:txBody>
      </p:sp>
    </p:spTree>
    <p:extLst>
      <p:ext uri="{BB962C8B-B14F-4D97-AF65-F5344CB8AC3E}">
        <p14:creationId xmlns:p14="http://schemas.microsoft.com/office/powerpoint/2010/main" val="37735305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6/19/23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6/19/23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6/19/23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6/19/23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6/19/23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6/19/23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6/19/23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a-DK"/>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4" name="Date Placeholder 3"/>
          <p:cNvSpPr>
            <a:spLocks noGrp="1"/>
          </p:cNvSpPr>
          <p:nvPr>
            <p:ph type="dt" sz="half" idx="10"/>
          </p:nvPr>
        </p:nvSpPr>
        <p:spPr/>
        <p:txBody>
          <a:bodyPr/>
          <a:lstStyle/>
          <a:p>
            <a:fld id="{2CFC1827-6EB8-4598-9406-08A68E5D3E68}" type="datetimeFigureOut">
              <a:rPr lang="da-DK" smtClean="0"/>
              <a:t>19.06.2023</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578DD673-2975-4AD2-BA08-D4403B9B6CDB}" type="slidenum">
              <a:rPr lang="da-DK" smtClean="0"/>
              <a:t>‹#›</a:t>
            </a:fld>
            <a:endParaRPr lang="da-DK"/>
          </a:p>
        </p:txBody>
      </p:sp>
    </p:spTree>
    <p:extLst>
      <p:ext uri="{BB962C8B-B14F-4D97-AF65-F5344CB8AC3E}">
        <p14:creationId xmlns:p14="http://schemas.microsoft.com/office/powerpoint/2010/main" val="19028002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6/19/23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da-DK"/>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CFC1827-6EB8-4598-9406-08A68E5D3E68}" type="datetimeFigureOut">
              <a:rPr lang="da-DK" smtClean="0"/>
              <a:t>19.06.2023</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578DD673-2975-4AD2-BA08-D4403B9B6CDB}" type="slidenum">
              <a:rPr lang="da-DK" smtClean="0"/>
              <a:t>‹#›</a:t>
            </a:fld>
            <a:endParaRPr lang="da-DK"/>
          </a:p>
        </p:txBody>
      </p:sp>
    </p:spTree>
    <p:extLst>
      <p:ext uri="{BB962C8B-B14F-4D97-AF65-F5344CB8AC3E}">
        <p14:creationId xmlns:p14="http://schemas.microsoft.com/office/powerpoint/2010/main" val="407816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a-DK"/>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5" name="Date Placeholder 4"/>
          <p:cNvSpPr>
            <a:spLocks noGrp="1"/>
          </p:cNvSpPr>
          <p:nvPr>
            <p:ph type="dt" sz="half" idx="10"/>
          </p:nvPr>
        </p:nvSpPr>
        <p:spPr/>
        <p:txBody>
          <a:bodyPr/>
          <a:lstStyle/>
          <a:p>
            <a:fld id="{2CFC1827-6EB8-4598-9406-08A68E5D3E68}" type="datetimeFigureOut">
              <a:rPr lang="da-DK" smtClean="0"/>
              <a:t>19.06.2023</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578DD673-2975-4AD2-BA08-D4403B9B6CDB}" type="slidenum">
              <a:rPr lang="da-DK" smtClean="0"/>
              <a:t>‹#›</a:t>
            </a:fld>
            <a:endParaRPr lang="da-DK"/>
          </a:p>
        </p:txBody>
      </p:sp>
    </p:spTree>
    <p:extLst>
      <p:ext uri="{BB962C8B-B14F-4D97-AF65-F5344CB8AC3E}">
        <p14:creationId xmlns:p14="http://schemas.microsoft.com/office/powerpoint/2010/main" val="2623649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da-DK"/>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7" name="Date Placeholder 6"/>
          <p:cNvSpPr>
            <a:spLocks noGrp="1"/>
          </p:cNvSpPr>
          <p:nvPr>
            <p:ph type="dt" sz="half" idx="10"/>
          </p:nvPr>
        </p:nvSpPr>
        <p:spPr/>
        <p:txBody>
          <a:bodyPr/>
          <a:lstStyle/>
          <a:p>
            <a:fld id="{2CFC1827-6EB8-4598-9406-08A68E5D3E68}" type="datetimeFigureOut">
              <a:rPr lang="da-DK" smtClean="0"/>
              <a:t>19.06.2023</a:t>
            </a:fld>
            <a:endParaRPr lang="da-DK"/>
          </a:p>
        </p:txBody>
      </p:sp>
      <p:sp>
        <p:nvSpPr>
          <p:cNvPr id="8" name="Footer Placeholder 7"/>
          <p:cNvSpPr>
            <a:spLocks noGrp="1"/>
          </p:cNvSpPr>
          <p:nvPr>
            <p:ph type="ftr" sz="quarter" idx="11"/>
          </p:nvPr>
        </p:nvSpPr>
        <p:spPr/>
        <p:txBody>
          <a:bodyPr/>
          <a:lstStyle/>
          <a:p>
            <a:endParaRPr lang="da-DK"/>
          </a:p>
        </p:txBody>
      </p:sp>
      <p:sp>
        <p:nvSpPr>
          <p:cNvPr id="9" name="Slide Number Placeholder 8"/>
          <p:cNvSpPr>
            <a:spLocks noGrp="1"/>
          </p:cNvSpPr>
          <p:nvPr>
            <p:ph type="sldNum" sz="quarter" idx="12"/>
          </p:nvPr>
        </p:nvSpPr>
        <p:spPr/>
        <p:txBody>
          <a:bodyPr/>
          <a:lstStyle/>
          <a:p>
            <a:fld id="{578DD673-2975-4AD2-BA08-D4403B9B6CDB}" type="slidenum">
              <a:rPr lang="da-DK" smtClean="0"/>
              <a:t>‹#›</a:t>
            </a:fld>
            <a:endParaRPr lang="da-DK"/>
          </a:p>
        </p:txBody>
      </p:sp>
    </p:spTree>
    <p:extLst>
      <p:ext uri="{BB962C8B-B14F-4D97-AF65-F5344CB8AC3E}">
        <p14:creationId xmlns:p14="http://schemas.microsoft.com/office/powerpoint/2010/main" val="1612341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a-DK"/>
          </a:p>
        </p:txBody>
      </p:sp>
      <p:sp>
        <p:nvSpPr>
          <p:cNvPr id="3" name="Date Placeholder 2"/>
          <p:cNvSpPr>
            <a:spLocks noGrp="1"/>
          </p:cNvSpPr>
          <p:nvPr>
            <p:ph type="dt" sz="half" idx="10"/>
          </p:nvPr>
        </p:nvSpPr>
        <p:spPr/>
        <p:txBody>
          <a:bodyPr/>
          <a:lstStyle/>
          <a:p>
            <a:fld id="{2CFC1827-6EB8-4598-9406-08A68E5D3E68}" type="datetimeFigureOut">
              <a:rPr lang="da-DK" smtClean="0"/>
              <a:t>19.06.2023</a:t>
            </a:fld>
            <a:endParaRPr lang="da-DK"/>
          </a:p>
        </p:txBody>
      </p:sp>
      <p:sp>
        <p:nvSpPr>
          <p:cNvPr id="4" name="Footer Placeholder 3"/>
          <p:cNvSpPr>
            <a:spLocks noGrp="1"/>
          </p:cNvSpPr>
          <p:nvPr>
            <p:ph type="ftr" sz="quarter" idx="11"/>
          </p:nvPr>
        </p:nvSpPr>
        <p:spPr/>
        <p:txBody>
          <a:bodyPr/>
          <a:lstStyle/>
          <a:p>
            <a:endParaRPr lang="da-DK"/>
          </a:p>
        </p:txBody>
      </p:sp>
      <p:sp>
        <p:nvSpPr>
          <p:cNvPr id="5" name="Slide Number Placeholder 4"/>
          <p:cNvSpPr>
            <a:spLocks noGrp="1"/>
          </p:cNvSpPr>
          <p:nvPr>
            <p:ph type="sldNum" sz="quarter" idx="12"/>
          </p:nvPr>
        </p:nvSpPr>
        <p:spPr/>
        <p:txBody>
          <a:bodyPr/>
          <a:lstStyle/>
          <a:p>
            <a:fld id="{578DD673-2975-4AD2-BA08-D4403B9B6CDB}" type="slidenum">
              <a:rPr lang="da-DK" smtClean="0"/>
              <a:t>‹#›</a:t>
            </a:fld>
            <a:endParaRPr lang="da-DK"/>
          </a:p>
        </p:txBody>
      </p:sp>
    </p:spTree>
    <p:extLst>
      <p:ext uri="{BB962C8B-B14F-4D97-AF65-F5344CB8AC3E}">
        <p14:creationId xmlns:p14="http://schemas.microsoft.com/office/powerpoint/2010/main" val="2179927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FC1827-6EB8-4598-9406-08A68E5D3E68}" type="datetimeFigureOut">
              <a:rPr lang="da-DK" smtClean="0"/>
              <a:t>19.06.2023</a:t>
            </a:fld>
            <a:endParaRPr lang="da-DK"/>
          </a:p>
        </p:txBody>
      </p:sp>
      <p:sp>
        <p:nvSpPr>
          <p:cNvPr id="3" name="Footer Placeholder 2"/>
          <p:cNvSpPr>
            <a:spLocks noGrp="1"/>
          </p:cNvSpPr>
          <p:nvPr>
            <p:ph type="ftr" sz="quarter" idx="11"/>
          </p:nvPr>
        </p:nvSpPr>
        <p:spPr/>
        <p:txBody>
          <a:bodyPr/>
          <a:lstStyle/>
          <a:p>
            <a:endParaRPr lang="da-DK"/>
          </a:p>
        </p:txBody>
      </p:sp>
      <p:sp>
        <p:nvSpPr>
          <p:cNvPr id="4" name="Slide Number Placeholder 3"/>
          <p:cNvSpPr>
            <a:spLocks noGrp="1"/>
          </p:cNvSpPr>
          <p:nvPr>
            <p:ph type="sldNum" sz="quarter" idx="12"/>
          </p:nvPr>
        </p:nvSpPr>
        <p:spPr/>
        <p:txBody>
          <a:bodyPr/>
          <a:lstStyle/>
          <a:p>
            <a:fld id="{578DD673-2975-4AD2-BA08-D4403B9B6CDB}" type="slidenum">
              <a:rPr lang="da-DK" smtClean="0"/>
              <a:t>‹#›</a:t>
            </a:fld>
            <a:endParaRPr lang="da-DK"/>
          </a:p>
        </p:txBody>
      </p:sp>
    </p:spTree>
    <p:extLst>
      <p:ext uri="{BB962C8B-B14F-4D97-AF65-F5344CB8AC3E}">
        <p14:creationId xmlns:p14="http://schemas.microsoft.com/office/powerpoint/2010/main" val="3122906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a-DK"/>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FC1827-6EB8-4598-9406-08A68E5D3E68}" type="datetimeFigureOut">
              <a:rPr lang="da-DK" smtClean="0"/>
              <a:t>19.06.2023</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578DD673-2975-4AD2-BA08-D4403B9B6CDB}" type="slidenum">
              <a:rPr lang="da-DK" smtClean="0"/>
              <a:t>‹#›</a:t>
            </a:fld>
            <a:endParaRPr lang="da-DK"/>
          </a:p>
        </p:txBody>
      </p:sp>
    </p:spTree>
    <p:extLst>
      <p:ext uri="{BB962C8B-B14F-4D97-AF65-F5344CB8AC3E}">
        <p14:creationId xmlns:p14="http://schemas.microsoft.com/office/powerpoint/2010/main" val="3624639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a-DK"/>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FC1827-6EB8-4598-9406-08A68E5D3E68}" type="datetimeFigureOut">
              <a:rPr lang="da-DK" smtClean="0"/>
              <a:t>19.06.2023</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578DD673-2975-4AD2-BA08-D4403B9B6CDB}" type="slidenum">
              <a:rPr lang="da-DK" smtClean="0"/>
              <a:t>‹#›</a:t>
            </a:fld>
            <a:endParaRPr lang="da-DK"/>
          </a:p>
        </p:txBody>
      </p:sp>
    </p:spTree>
    <p:extLst>
      <p:ext uri="{BB962C8B-B14F-4D97-AF65-F5344CB8AC3E}">
        <p14:creationId xmlns:p14="http://schemas.microsoft.com/office/powerpoint/2010/main" val="3844904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da-DK"/>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FC1827-6EB8-4598-9406-08A68E5D3E68}" type="datetimeFigureOut">
              <a:rPr lang="da-DK" smtClean="0"/>
              <a:t>19.06.2023</a:t>
            </a:fld>
            <a:endParaRPr lang="da-DK"/>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8DD673-2975-4AD2-BA08-D4403B9B6CDB}" type="slidenum">
              <a:rPr lang="da-DK" smtClean="0"/>
              <a:t>‹#›</a:t>
            </a:fld>
            <a:endParaRPr lang="da-DK"/>
          </a:p>
        </p:txBody>
      </p:sp>
    </p:spTree>
    <p:extLst>
      <p:ext uri="{BB962C8B-B14F-4D97-AF65-F5344CB8AC3E}">
        <p14:creationId xmlns:p14="http://schemas.microsoft.com/office/powerpoint/2010/main" val="37947672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6/19/23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tedco.s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tedco.s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rgbClr val="FF8901"/>
          </a:solidFill>
        </p:spPr>
        <p:txBody>
          <a:bodyPr anchor="ctr">
            <a:normAutofit fontScale="90000"/>
          </a:bodyPr>
          <a:lstStyle/>
          <a:p>
            <a:r>
              <a:rPr lang="da-DK" b="1">
                <a:solidFill>
                  <a:schemeClr val="bg1"/>
                </a:solidFill>
              </a:rPr>
              <a:t>Assignment: Design Fiction for Collaborative Interaction in Social VR in a Recent Future</a:t>
            </a:r>
            <a:endParaRPr lang="da-DK" b="1">
              <a:solidFill>
                <a:schemeClr val="bg1"/>
              </a:solidFill>
              <a:cs typeface="Calibri Light" panose="020F0302020204030204"/>
            </a:endParaRPr>
          </a:p>
        </p:txBody>
      </p:sp>
      <p:pic>
        <p:nvPicPr>
          <p:cNvPr id="4" name="Picture 4">
            <a:extLst>
              <a:ext uri="{FF2B5EF4-FFF2-40B4-BE49-F238E27FC236}">
                <a16:creationId xmlns:a16="http://schemas.microsoft.com/office/drawing/2014/main" id="{36DAC951-1387-4F65-B0E8-B0B00FF90F35}"/>
              </a:ext>
            </a:extLst>
          </p:cNvPr>
          <p:cNvPicPr>
            <a:picLocks noChangeAspect="1"/>
          </p:cNvPicPr>
          <p:nvPr/>
        </p:nvPicPr>
        <p:blipFill>
          <a:blip r:embed="rId2"/>
          <a:stretch>
            <a:fillRect/>
          </a:stretch>
        </p:blipFill>
        <p:spPr>
          <a:xfrm>
            <a:off x="4724400" y="3978215"/>
            <a:ext cx="2743200" cy="914400"/>
          </a:xfrm>
          <a:prstGeom prst="rect">
            <a:avLst/>
          </a:prstGeom>
        </p:spPr>
      </p:pic>
      <p:pic>
        <p:nvPicPr>
          <p:cNvPr id="1026" name="Picture 2">
            <a:extLst>
              <a:ext uri="{FF2B5EF4-FFF2-40B4-BE49-F238E27FC236}">
                <a16:creationId xmlns:a16="http://schemas.microsoft.com/office/drawing/2014/main" id="{90D7A214-9968-EA43-C97F-1C587481599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01268" y="5524776"/>
            <a:ext cx="3241158" cy="93073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5C39A4B1-EA05-EAC8-2E8D-A1A933E83BCA}"/>
              </a:ext>
            </a:extLst>
          </p:cNvPr>
          <p:cNvSpPr txBox="1"/>
          <p:nvPr/>
        </p:nvSpPr>
        <p:spPr>
          <a:xfrm>
            <a:off x="1523999" y="5805479"/>
            <a:ext cx="6095114" cy="369332"/>
          </a:xfrm>
          <a:prstGeom prst="rect">
            <a:avLst/>
          </a:prstGeom>
          <a:noFill/>
        </p:spPr>
        <p:txBody>
          <a:bodyPr wrap="square">
            <a:spAutoFit/>
          </a:bodyPr>
          <a:lstStyle/>
          <a:p>
            <a:r>
              <a:rPr lang="en-GB">
                <a:hlinkClick r:id="rId4"/>
              </a:rPr>
              <a:t>https://tedco.se/</a:t>
            </a:r>
            <a:r>
              <a:rPr lang="en-GB"/>
              <a:t> </a:t>
            </a:r>
          </a:p>
        </p:txBody>
      </p:sp>
    </p:spTree>
    <p:extLst>
      <p:ext uri="{BB962C8B-B14F-4D97-AF65-F5344CB8AC3E}">
        <p14:creationId xmlns:p14="http://schemas.microsoft.com/office/powerpoint/2010/main" val="1521668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41B91-A9EC-43FB-A580-2C34DC6B98B0}"/>
              </a:ext>
            </a:extLst>
          </p:cNvPr>
          <p:cNvSpPr>
            <a:spLocks noGrp="1"/>
          </p:cNvSpPr>
          <p:nvPr>
            <p:ph type="title"/>
          </p:nvPr>
        </p:nvSpPr>
        <p:spPr>
          <a:solidFill>
            <a:srgbClr val="FF8901"/>
          </a:solidFill>
        </p:spPr>
        <p:txBody>
          <a:bodyPr/>
          <a:lstStyle/>
          <a:p>
            <a:r>
              <a:rPr lang="sv-SE" b="1" err="1">
                <a:solidFill>
                  <a:schemeClr val="bg1"/>
                </a:solidFill>
              </a:rPr>
              <a:t>Summary</a:t>
            </a:r>
            <a:r>
              <a:rPr lang="sv-SE" b="1">
                <a:solidFill>
                  <a:schemeClr val="bg1"/>
                </a:solidFill>
              </a:rPr>
              <a:t> &amp; Learning </a:t>
            </a:r>
            <a:r>
              <a:rPr lang="sv-SE" b="1" err="1">
                <a:solidFill>
                  <a:schemeClr val="bg1"/>
                </a:solidFill>
              </a:rPr>
              <a:t>goals</a:t>
            </a:r>
            <a:endParaRPr lang="da-DK" b="1">
              <a:solidFill>
                <a:schemeClr val="bg1"/>
              </a:solidFill>
            </a:endParaRPr>
          </a:p>
        </p:txBody>
      </p:sp>
      <p:sp>
        <p:nvSpPr>
          <p:cNvPr id="7" name="Google Shape;110;p21">
            <a:extLst>
              <a:ext uri="{FF2B5EF4-FFF2-40B4-BE49-F238E27FC236}">
                <a16:creationId xmlns:a16="http://schemas.microsoft.com/office/drawing/2014/main" id="{3C6D44DF-C734-B558-7ED7-C0CDD043C833}"/>
              </a:ext>
            </a:extLst>
          </p:cNvPr>
          <p:cNvSpPr txBox="1">
            <a:spLocks noGrp="1"/>
          </p:cNvSpPr>
          <p:nvPr/>
        </p:nvSpPr>
        <p:spPr>
          <a:xfrm>
            <a:off x="868913" y="1806080"/>
            <a:ext cx="5374368" cy="3809512"/>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Source Code Pro"/>
              <a:buChar char="●"/>
              <a:defRPr sz="1800" b="0" i="0" u="none" strike="noStrike" cap="none">
                <a:solidFill>
                  <a:schemeClr val="dk2"/>
                </a:solidFill>
                <a:latin typeface="Source Code Pro"/>
                <a:ea typeface="Source Code Pro"/>
                <a:cs typeface="Source Code Pro"/>
                <a:sym typeface="Source Code Pro"/>
              </a:defRPr>
            </a:lvl1pPr>
            <a:lvl2pPr marL="914400" marR="0" lvl="1" indent="-317500" algn="l" rtl="0">
              <a:lnSpc>
                <a:spcPct val="115000"/>
              </a:lnSpc>
              <a:spcBef>
                <a:spcPts val="1600"/>
              </a:spcBef>
              <a:spcAft>
                <a:spcPts val="0"/>
              </a:spcAft>
              <a:buClr>
                <a:schemeClr val="dk2"/>
              </a:buClr>
              <a:buSzPts val="1400"/>
              <a:buFont typeface="Source Code Pro"/>
              <a:buChar char="○"/>
              <a:defRPr sz="1400" b="0" i="0" u="none" strike="noStrike" cap="none">
                <a:solidFill>
                  <a:schemeClr val="dk2"/>
                </a:solidFill>
                <a:latin typeface="Source Code Pro"/>
                <a:ea typeface="Source Code Pro"/>
                <a:cs typeface="Source Code Pro"/>
                <a:sym typeface="Source Code Pro"/>
              </a:defRPr>
            </a:lvl2pPr>
            <a:lvl3pPr marL="1371600" marR="0" lvl="2" indent="-317500" algn="l" rtl="0">
              <a:lnSpc>
                <a:spcPct val="115000"/>
              </a:lnSpc>
              <a:spcBef>
                <a:spcPts val="1600"/>
              </a:spcBef>
              <a:spcAft>
                <a:spcPts val="0"/>
              </a:spcAft>
              <a:buClr>
                <a:schemeClr val="dk2"/>
              </a:buClr>
              <a:buSzPts val="1400"/>
              <a:buFont typeface="Source Code Pro"/>
              <a:buChar char="■"/>
              <a:defRPr sz="1400" b="0" i="0" u="none" strike="noStrike" cap="none">
                <a:solidFill>
                  <a:schemeClr val="dk2"/>
                </a:solidFill>
                <a:latin typeface="Source Code Pro"/>
                <a:ea typeface="Source Code Pro"/>
                <a:cs typeface="Source Code Pro"/>
                <a:sym typeface="Source Code Pro"/>
              </a:defRPr>
            </a:lvl3pPr>
            <a:lvl4pPr marL="1828800" marR="0" lvl="3" indent="-317500" algn="l" rtl="0">
              <a:lnSpc>
                <a:spcPct val="115000"/>
              </a:lnSpc>
              <a:spcBef>
                <a:spcPts val="1600"/>
              </a:spcBef>
              <a:spcAft>
                <a:spcPts val="0"/>
              </a:spcAft>
              <a:buClr>
                <a:schemeClr val="dk2"/>
              </a:buClr>
              <a:buSzPts val="1400"/>
              <a:buFont typeface="Source Code Pro"/>
              <a:buChar char="●"/>
              <a:defRPr sz="1400" b="0" i="0" u="none" strike="noStrike" cap="none">
                <a:solidFill>
                  <a:schemeClr val="dk2"/>
                </a:solidFill>
                <a:latin typeface="Source Code Pro"/>
                <a:ea typeface="Source Code Pro"/>
                <a:cs typeface="Source Code Pro"/>
                <a:sym typeface="Source Code Pro"/>
              </a:defRPr>
            </a:lvl4pPr>
            <a:lvl5pPr marL="2286000" marR="0" lvl="4" indent="-317500" algn="l" rtl="0">
              <a:lnSpc>
                <a:spcPct val="115000"/>
              </a:lnSpc>
              <a:spcBef>
                <a:spcPts val="1600"/>
              </a:spcBef>
              <a:spcAft>
                <a:spcPts val="0"/>
              </a:spcAft>
              <a:buClr>
                <a:schemeClr val="dk2"/>
              </a:buClr>
              <a:buSzPts val="1400"/>
              <a:buFont typeface="Source Code Pro"/>
              <a:buChar char="○"/>
              <a:defRPr sz="1400" b="0" i="0" u="none" strike="noStrike" cap="none">
                <a:solidFill>
                  <a:schemeClr val="dk2"/>
                </a:solidFill>
                <a:latin typeface="Source Code Pro"/>
                <a:ea typeface="Source Code Pro"/>
                <a:cs typeface="Source Code Pro"/>
                <a:sym typeface="Source Code Pro"/>
              </a:defRPr>
            </a:lvl5pPr>
            <a:lvl6pPr marL="2743200" marR="0" lvl="5" indent="-317500" algn="l" rtl="0">
              <a:lnSpc>
                <a:spcPct val="115000"/>
              </a:lnSpc>
              <a:spcBef>
                <a:spcPts val="1600"/>
              </a:spcBef>
              <a:spcAft>
                <a:spcPts val="0"/>
              </a:spcAft>
              <a:buClr>
                <a:schemeClr val="dk2"/>
              </a:buClr>
              <a:buSzPts val="1400"/>
              <a:buFont typeface="Source Code Pro"/>
              <a:buChar char="■"/>
              <a:defRPr sz="1400" b="0" i="0" u="none" strike="noStrike" cap="none">
                <a:solidFill>
                  <a:schemeClr val="dk2"/>
                </a:solidFill>
                <a:latin typeface="Source Code Pro"/>
                <a:ea typeface="Source Code Pro"/>
                <a:cs typeface="Source Code Pro"/>
                <a:sym typeface="Source Code Pro"/>
              </a:defRPr>
            </a:lvl6pPr>
            <a:lvl7pPr marL="3200400" marR="0" lvl="6" indent="-317500" algn="l" rtl="0">
              <a:lnSpc>
                <a:spcPct val="115000"/>
              </a:lnSpc>
              <a:spcBef>
                <a:spcPts val="1600"/>
              </a:spcBef>
              <a:spcAft>
                <a:spcPts val="0"/>
              </a:spcAft>
              <a:buClr>
                <a:schemeClr val="dk2"/>
              </a:buClr>
              <a:buSzPts val="1400"/>
              <a:buFont typeface="Source Code Pro"/>
              <a:buChar char="●"/>
              <a:defRPr sz="1400" b="0" i="0" u="none" strike="noStrike" cap="none">
                <a:solidFill>
                  <a:schemeClr val="dk2"/>
                </a:solidFill>
                <a:latin typeface="Source Code Pro"/>
                <a:ea typeface="Source Code Pro"/>
                <a:cs typeface="Source Code Pro"/>
                <a:sym typeface="Source Code Pro"/>
              </a:defRPr>
            </a:lvl7pPr>
            <a:lvl8pPr marL="3657600" marR="0" lvl="7" indent="-317500" algn="l" rtl="0">
              <a:lnSpc>
                <a:spcPct val="115000"/>
              </a:lnSpc>
              <a:spcBef>
                <a:spcPts val="1600"/>
              </a:spcBef>
              <a:spcAft>
                <a:spcPts val="0"/>
              </a:spcAft>
              <a:buClr>
                <a:schemeClr val="dk2"/>
              </a:buClr>
              <a:buSzPts val="1400"/>
              <a:buFont typeface="Source Code Pro"/>
              <a:buChar char="○"/>
              <a:defRPr sz="1400" b="0" i="0" u="none" strike="noStrike" cap="none">
                <a:solidFill>
                  <a:schemeClr val="dk2"/>
                </a:solidFill>
                <a:latin typeface="Source Code Pro"/>
                <a:ea typeface="Source Code Pro"/>
                <a:cs typeface="Source Code Pro"/>
                <a:sym typeface="Source Code Pro"/>
              </a:defRPr>
            </a:lvl8pPr>
            <a:lvl9pPr marL="4114800" marR="0" lvl="8" indent="-317500" algn="l" rtl="0">
              <a:lnSpc>
                <a:spcPct val="115000"/>
              </a:lnSpc>
              <a:spcBef>
                <a:spcPts val="1600"/>
              </a:spcBef>
              <a:spcAft>
                <a:spcPts val="1600"/>
              </a:spcAft>
              <a:buClr>
                <a:schemeClr val="dk2"/>
              </a:buClr>
              <a:buSzPts val="1400"/>
              <a:buFont typeface="Source Code Pro"/>
              <a:buChar char="■"/>
              <a:defRPr sz="1400" b="0" i="0" u="none" strike="noStrike" cap="none">
                <a:solidFill>
                  <a:schemeClr val="dk2"/>
                </a:solidFill>
                <a:latin typeface="Source Code Pro"/>
                <a:ea typeface="Source Code Pro"/>
                <a:cs typeface="Source Code Pro"/>
                <a:sym typeface="Source Code Pro"/>
              </a:defRPr>
            </a:lvl9pPr>
          </a:lstStyle>
          <a:p>
            <a:pPr marL="0" indent="0">
              <a:lnSpc>
                <a:spcPct val="114999"/>
              </a:lnSpc>
              <a:buNone/>
            </a:pPr>
            <a:r>
              <a:rPr lang="en-GB" sz="1600">
                <a:latin typeface="Calibri"/>
              </a:rPr>
              <a:t>SUMMARY:</a:t>
            </a:r>
          </a:p>
          <a:p>
            <a:pPr marL="0" indent="0">
              <a:lnSpc>
                <a:spcPct val="114999"/>
              </a:lnSpc>
              <a:buNone/>
            </a:pPr>
            <a:endParaRPr lang="en-GB" sz="1600">
              <a:latin typeface="Calibri"/>
            </a:endParaRPr>
          </a:p>
          <a:p>
            <a:pPr marL="0" indent="0">
              <a:lnSpc>
                <a:spcPct val="114999"/>
              </a:lnSpc>
              <a:buNone/>
            </a:pPr>
            <a:r>
              <a:rPr lang="en-GB" sz="1600">
                <a:latin typeface="Calibri"/>
              </a:rPr>
              <a:t>In this exercise, the students are expected to work in both individually and groups (max. 4 people in one group) and envision a future case scenario for multiple people collaborating in a social Extended Reality platform, create personas, ideate possible requirements for plausible design features to be implemented in the technology. </a:t>
            </a:r>
            <a:endParaRPr lang="en-US"/>
          </a:p>
        </p:txBody>
      </p:sp>
      <p:sp>
        <p:nvSpPr>
          <p:cNvPr id="8" name="TextBox 2">
            <a:extLst>
              <a:ext uri="{FF2B5EF4-FFF2-40B4-BE49-F238E27FC236}">
                <a16:creationId xmlns:a16="http://schemas.microsoft.com/office/drawing/2014/main" id="{2264F49D-6686-F449-57F3-5832D839B63A}"/>
              </a:ext>
            </a:extLst>
          </p:cNvPr>
          <p:cNvSpPr txBox="1"/>
          <p:nvPr/>
        </p:nvSpPr>
        <p:spPr>
          <a:xfrm>
            <a:off x="6301001" y="1863230"/>
            <a:ext cx="5000483" cy="1815882"/>
          </a:xfrm>
          <a:prstGeom prst="rect">
            <a:avLst/>
          </a:prstGeom>
          <a:noFill/>
        </p:spPr>
        <p:txBody>
          <a:bodyPr wrap="square" lIns="91440" tIns="45720" rIns="91440" bIns="45720" anchor="t">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GB" sz="1600">
                <a:latin typeface="Calibri"/>
                <a:ea typeface="Source Code Pro"/>
              </a:rPr>
              <a:t>LEARNING GOALS:</a:t>
            </a:r>
          </a:p>
          <a:p>
            <a:r>
              <a:rPr lang="en-GB" sz="1600">
                <a:latin typeface="Calibri"/>
                <a:ea typeface="Source Code Pro"/>
              </a:rPr>
              <a:t>With this exercise students will be able to;</a:t>
            </a:r>
          </a:p>
          <a:p>
            <a:endParaRPr lang="en-GB" sz="1600">
              <a:latin typeface="Calibri"/>
              <a:ea typeface="Source Code Pro"/>
            </a:endParaRPr>
          </a:p>
          <a:p>
            <a:pPr marL="285750" indent="-285750">
              <a:buChar char="•"/>
            </a:pPr>
            <a:r>
              <a:rPr lang="en-GB" sz="1600">
                <a:latin typeface="Calibri"/>
                <a:ea typeface="Source Code Pro"/>
              </a:rPr>
              <a:t>Build a world and create ideas on possible requirements of collaborators interacting in a social XR platform in a recent future.  </a:t>
            </a:r>
            <a:endParaRPr lang="en-GB" sz="1600">
              <a:latin typeface="Calibri"/>
              <a:ea typeface="Source Code Pro" panose="020B0509030403020204" pitchFamily="49" charset="0"/>
            </a:endParaRPr>
          </a:p>
          <a:p>
            <a:endParaRPr lang="en-GB" sz="1600">
              <a:latin typeface="Calibri"/>
              <a:ea typeface="Source Code Pro" panose="020B0509030403020204" pitchFamily="49" charset="0"/>
            </a:endParaRPr>
          </a:p>
        </p:txBody>
      </p:sp>
    </p:spTree>
    <p:extLst>
      <p:ext uri="{BB962C8B-B14F-4D97-AF65-F5344CB8AC3E}">
        <p14:creationId xmlns:p14="http://schemas.microsoft.com/office/powerpoint/2010/main" val="3506346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Preparation</a:t>
            </a:r>
          </a:p>
        </p:txBody>
      </p:sp>
      <p:sp>
        <p:nvSpPr>
          <p:cNvPr id="3" name="Content Placeholder 2"/>
          <p:cNvSpPr>
            <a:spLocks noGrp="1"/>
          </p:cNvSpPr>
          <p:nvPr>
            <p:ph sz="half" idx="1"/>
          </p:nvPr>
        </p:nvSpPr>
        <p:spPr>
          <a:xfrm>
            <a:off x="838200" y="1825625"/>
            <a:ext cx="9874102" cy="4351338"/>
          </a:xfrm>
        </p:spPr>
        <p:txBody>
          <a:bodyPr vert="horz" lIns="91440" tIns="45720" rIns="91440" bIns="45720" rtlCol="0" anchor="t">
            <a:normAutofit/>
          </a:bodyPr>
          <a:lstStyle/>
          <a:p>
            <a:r>
              <a:rPr lang="sv-SE" sz="2400"/>
              <a:t>For this assignment, you are asked to work with an existing social VR platform: e.g. Spatial.io</a:t>
            </a:r>
          </a:p>
          <a:p>
            <a:pPr marL="457200" indent="-457200">
              <a:buAutoNum type="arabicPeriod"/>
            </a:pPr>
            <a:r>
              <a:rPr lang="sv-SE" sz="2400"/>
              <a:t>Work individually and identify the features of the social VR platform that enables a collaborative interaction (e.g. communication, coordination, cooperation between collaborators)</a:t>
            </a:r>
          </a:p>
          <a:p>
            <a:pPr marL="457200" indent="-457200">
              <a:buAutoNum type="arabicPeriod"/>
            </a:pPr>
            <a:r>
              <a:rPr lang="sv-SE" sz="2400"/>
              <a:t>Set groups (ca. 3-4 people) and discuss the features that you came up with.</a:t>
            </a:r>
          </a:p>
          <a:p>
            <a:pPr marL="457200" indent="-457200">
              <a:buAutoNum type="arabicPeriod"/>
            </a:pPr>
            <a:r>
              <a:rPr lang="sv-SE" sz="2400"/>
              <a:t>Select, categorize and map out the features on a shared board.</a:t>
            </a:r>
          </a:p>
          <a:p>
            <a:pPr marL="457200" indent="-457200">
              <a:buAutoNum type="arabicPeriod"/>
            </a:pPr>
            <a:endParaRPr lang="sv-SE" sz="2400"/>
          </a:p>
          <a:p>
            <a:pPr marL="457200" indent="-457200">
              <a:buAutoNum type="arabicPeriod"/>
            </a:pPr>
            <a:endParaRPr lang="sv-SE" sz="2400"/>
          </a:p>
          <a:p>
            <a:pPr marL="457200" indent="-457200">
              <a:buAutoNum type="arabicPeriod"/>
            </a:pPr>
            <a:endParaRPr lang="da-DK" sz="2200"/>
          </a:p>
          <a:p>
            <a:endParaRPr lang="da-DK" sz="3300"/>
          </a:p>
          <a:p>
            <a:endParaRPr lang="da-DK"/>
          </a:p>
        </p:txBody>
      </p:sp>
    </p:spTree>
    <p:extLst>
      <p:ext uri="{BB962C8B-B14F-4D97-AF65-F5344CB8AC3E}">
        <p14:creationId xmlns:p14="http://schemas.microsoft.com/office/powerpoint/2010/main" val="2761195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Design Brief</a:t>
            </a:r>
          </a:p>
        </p:txBody>
      </p:sp>
      <p:sp>
        <p:nvSpPr>
          <p:cNvPr id="3" name="Content Placeholder 2"/>
          <p:cNvSpPr>
            <a:spLocks noGrp="1"/>
          </p:cNvSpPr>
          <p:nvPr>
            <p:ph sz="half" idx="1"/>
          </p:nvPr>
        </p:nvSpPr>
        <p:spPr>
          <a:xfrm>
            <a:off x="838199" y="1825625"/>
            <a:ext cx="10515600" cy="4351338"/>
          </a:xfrm>
        </p:spPr>
        <p:txBody>
          <a:bodyPr vert="horz" lIns="91440" tIns="45720" rIns="91440" bIns="45720" rtlCol="0" anchor="t">
            <a:noAutofit/>
          </a:bodyPr>
          <a:lstStyle/>
          <a:p>
            <a:r>
              <a:rPr lang="sv-SE" sz="2000" b="1"/>
              <a:t>It is 2030. We are a collaborative R&amp;D team located in different cities. </a:t>
            </a:r>
            <a:r>
              <a:rPr lang="sv-SE" sz="2000"/>
              <a:t>We decide to continue working together to develop different products. Answer  the following questions individually and discuss in groups (ca. 3-4 people).</a:t>
            </a:r>
          </a:p>
          <a:p>
            <a:pPr marL="457200" indent="-457200">
              <a:buAutoNum type="arabicPeriod"/>
            </a:pPr>
            <a:r>
              <a:rPr lang="sv-SE" sz="1600"/>
              <a:t>Why would we use social VR platform? </a:t>
            </a:r>
          </a:p>
          <a:p>
            <a:pPr lvl="1"/>
            <a:r>
              <a:rPr lang="da-DK" sz="1600"/>
              <a:t>Think about the purpose or the shared goal of the collaborators. </a:t>
            </a:r>
          </a:p>
          <a:p>
            <a:pPr lvl="1"/>
            <a:r>
              <a:rPr lang="da-DK" sz="1600"/>
              <a:t>Do not use social and collaborative synonymously (e.g. Being present together in the VR space does not necessarily involve collaborative interaction).</a:t>
            </a:r>
            <a:endParaRPr lang="sv-SE" sz="1600"/>
          </a:p>
          <a:p>
            <a:pPr marL="457200" indent="-457200">
              <a:buAutoNum type="arabicPeriod"/>
            </a:pPr>
            <a:r>
              <a:rPr lang="sv-SE" sz="1600"/>
              <a:t>Who are the actors in the collaborative interaction? (list down the potential actors and create four Personas for each actor)</a:t>
            </a:r>
          </a:p>
          <a:p>
            <a:pPr lvl="1"/>
            <a:r>
              <a:rPr lang="en-GB" sz="1600"/>
              <a:t>Who are the stakeholders (actors)? </a:t>
            </a:r>
          </a:p>
          <a:p>
            <a:pPr lvl="1"/>
            <a:r>
              <a:rPr lang="en-GB" sz="1600"/>
              <a:t>Are they interacting directly or indirectly with the other collaborators?</a:t>
            </a:r>
          </a:p>
          <a:p>
            <a:pPr lvl="1"/>
            <a:r>
              <a:rPr lang="en-GB" sz="1600"/>
              <a:t>In what key roles will the actors interact with the user interface?</a:t>
            </a:r>
          </a:p>
          <a:p>
            <a:pPr lvl="1"/>
            <a:r>
              <a:rPr lang="en-GB" sz="1600"/>
              <a:t>What might be a concern for this specific role?</a:t>
            </a:r>
            <a:endParaRPr lang="sv-SE" sz="1600"/>
          </a:p>
          <a:p>
            <a:pPr marL="457200" indent="-457200">
              <a:buAutoNum type="arabicPeriod"/>
            </a:pPr>
            <a:r>
              <a:rPr lang="sv-SE" sz="1600"/>
              <a:t>Select and map out the relations between Personas on a shared board.</a:t>
            </a:r>
          </a:p>
          <a:p>
            <a:pPr marL="457200" indent="-457200">
              <a:buAutoNum type="arabicPeriod"/>
            </a:pPr>
            <a:r>
              <a:rPr lang="sv-SE" sz="1600"/>
              <a:t>Name or illustrate the design features required for each of the key roles of the collaborators on the map.</a:t>
            </a:r>
          </a:p>
          <a:p>
            <a:pPr marL="457200" indent="-457200">
              <a:buAutoNum type="arabicPeriod"/>
            </a:pPr>
            <a:endParaRPr lang="sv-SE" sz="1600"/>
          </a:p>
          <a:p>
            <a:pPr marL="457200" indent="-457200">
              <a:buAutoNum type="arabicPeriod"/>
            </a:pPr>
            <a:endParaRPr lang="sv-SE" sz="2000"/>
          </a:p>
          <a:p>
            <a:pPr marL="457200" indent="-457200">
              <a:buAutoNum type="arabicPeriod"/>
            </a:pPr>
            <a:endParaRPr lang="da-DK" sz="2000"/>
          </a:p>
          <a:p>
            <a:endParaRPr lang="da-DK" sz="2000"/>
          </a:p>
          <a:p>
            <a:endParaRPr lang="da-DK" sz="2000"/>
          </a:p>
        </p:txBody>
      </p:sp>
    </p:spTree>
    <p:extLst>
      <p:ext uri="{BB962C8B-B14F-4D97-AF65-F5344CB8AC3E}">
        <p14:creationId xmlns:p14="http://schemas.microsoft.com/office/powerpoint/2010/main" val="2933702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Design Fiction Scenarios</a:t>
            </a:r>
          </a:p>
        </p:txBody>
      </p:sp>
      <p:sp>
        <p:nvSpPr>
          <p:cNvPr id="3" name="Content Placeholder 2"/>
          <p:cNvSpPr>
            <a:spLocks noGrp="1"/>
          </p:cNvSpPr>
          <p:nvPr>
            <p:ph sz="half" idx="1"/>
          </p:nvPr>
        </p:nvSpPr>
        <p:spPr>
          <a:xfrm>
            <a:off x="838198" y="1825625"/>
            <a:ext cx="10628377" cy="4351338"/>
          </a:xfrm>
        </p:spPr>
        <p:txBody>
          <a:bodyPr vert="horz" lIns="91440" tIns="45720" rIns="91440" bIns="45720" rtlCol="0" anchor="t">
            <a:noAutofit/>
          </a:bodyPr>
          <a:lstStyle/>
          <a:p>
            <a:r>
              <a:rPr lang="sv-SE" sz="2000" b="1"/>
              <a:t>Work individually and write down a detailed and specific interaction scenario that involves the key ideas you selected from the previous stages of the assignment</a:t>
            </a:r>
            <a:r>
              <a:rPr lang="sv-SE" sz="2000"/>
              <a:t>. The stories take place in the Social VR platform in 2030 and involves at least four Personas as stakeholders (collaborators) The stories should include but not limited to the following points. The order of these points may change (min. 300 – max. 500 words). </a:t>
            </a:r>
          </a:p>
          <a:p>
            <a:pPr marL="457200" indent="-457200">
              <a:buAutoNum type="arabicPeriod"/>
            </a:pPr>
            <a:r>
              <a:rPr lang="en-GB" sz="1600"/>
              <a:t>Personas / Stakeholders (Strengths / Weaknesses; Individual goals / roles / skills)</a:t>
            </a:r>
          </a:p>
          <a:p>
            <a:pPr marL="457200" indent="-457200">
              <a:buAutoNum type="arabicPeriod"/>
            </a:pPr>
            <a:r>
              <a:rPr lang="en-GB" sz="1600"/>
              <a:t>Shared Resources: Setting / Tools / Functionalities (You can use the items from the TEDCO Designer Tips &amp; Check-list for inspiration)</a:t>
            </a:r>
          </a:p>
          <a:p>
            <a:pPr marL="457200" indent="-457200">
              <a:buAutoNum type="arabicPeriod"/>
            </a:pPr>
            <a:r>
              <a:rPr lang="en-GB" sz="1600"/>
              <a:t>Shared Goals / Complementary roles or inputs</a:t>
            </a:r>
          </a:p>
          <a:p>
            <a:pPr marL="457200" indent="-457200">
              <a:buAutoNum type="arabicPeriod"/>
            </a:pPr>
            <a:r>
              <a:rPr lang="en-GB" sz="1600"/>
              <a:t>Breakdown Situations / Conflicting interests </a:t>
            </a:r>
          </a:p>
          <a:p>
            <a:pPr marL="457200" indent="-457200">
              <a:buAutoNum type="arabicPeriod"/>
            </a:pPr>
            <a:r>
              <a:rPr lang="en-GB" sz="1600"/>
              <a:t>Desired State / Overarching goal</a:t>
            </a:r>
          </a:p>
          <a:p>
            <a:pPr marL="457200" indent="-457200">
              <a:buAutoNum type="arabicPeriod"/>
            </a:pPr>
            <a:endParaRPr lang="en-GB" sz="1600"/>
          </a:p>
          <a:p>
            <a:pPr marL="457200" indent="-457200">
              <a:buAutoNum type="arabicPeriod"/>
            </a:pPr>
            <a:endParaRPr lang="sv-SE" sz="2000"/>
          </a:p>
          <a:p>
            <a:pPr marL="457200" indent="-457200">
              <a:buAutoNum type="arabicPeriod"/>
            </a:pPr>
            <a:endParaRPr lang="da-DK" sz="2000"/>
          </a:p>
          <a:p>
            <a:endParaRPr lang="da-DK" sz="2000"/>
          </a:p>
          <a:p>
            <a:endParaRPr lang="da-DK" sz="2000"/>
          </a:p>
        </p:txBody>
      </p:sp>
    </p:spTree>
    <p:extLst>
      <p:ext uri="{BB962C8B-B14F-4D97-AF65-F5344CB8AC3E}">
        <p14:creationId xmlns:p14="http://schemas.microsoft.com/office/powerpoint/2010/main" val="5740773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Reporting</a:t>
            </a:r>
          </a:p>
        </p:txBody>
      </p:sp>
      <p:sp>
        <p:nvSpPr>
          <p:cNvPr id="3" name="Content Placeholder 2"/>
          <p:cNvSpPr>
            <a:spLocks noGrp="1"/>
          </p:cNvSpPr>
          <p:nvPr>
            <p:ph sz="half" idx="1"/>
          </p:nvPr>
        </p:nvSpPr>
        <p:spPr/>
        <p:txBody>
          <a:bodyPr vert="horz" lIns="91440" tIns="45720" rIns="91440" bIns="45720" rtlCol="0" anchor="t">
            <a:normAutofit fontScale="55000" lnSpcReduction="20000"/>
          </a:bodyPr>
          <a:lstStyle/>
          <a:p>
            <a:r>
              <a:rPr lang="en-GB" sz="3600"/>
              <a:t>Read your and discuss each other’s stories in the class </a:t>
            </a:r>
          </a:p>
          <a:p>
            <a:r>
              <a:rPr lang="en-GB" sz="3600"/>
              <a:t>Identify the key design features that you envision for implementation in each story.</a:t>
            </a:r>
            <a:endParaRPr lang="sv-SE" sz="3600"/>
          </a:p>
          <a:p>
            <a:r>
              <a:rPr lang="sv-SE" sz="3300"/>
              <a:t>Provide constructive peer-feedback using the list to the right.</a:t>
            </a:r>
          </a:p>
          <a:p>
            <a:r>
              <a:rPr lang="sv-SE" sz="3300"/>
              <a:t>Discuss results in class.</a:t>
            </a:r>
            <a:endParaRPr lang="da-DK" sz="3300"/>
          </a:p>
          <a:p>
            <a:endParaRPr lang="da-DK"/>
          </a:p>
          <a:p>
            <a:endParaRPr lang="da-DK"/>
          </a:p>
          <a:p>
            <a:endParaRPr lang="da-DK"/>
          </a:p>
        </p:txBody>
      </p:sp>
      <p:sp>
        <p:nvSpPr>
          <p:cNvPr id="5" name="Content Placeholder 2"/>
          <p:cNvSpPr>
            <a:spLocks noGrp="1"/>
          </p:cNvSpPr>
          <p:nvPr>
            <p:ph sz="half" idx="2"/>
          </p:nvPr>
        </p:nvSpPr>
        <p:spPr>
          <a:ln>
            <a:solidFill>
              <a:schemeClr val="tx1"/>
            </a:solidFill>
          </a:ln>
        </p:spPr>
        <p:txBody>
          <a:bodyPr>
            <a:normAutofit fontScale="55000" lnSpcReduction="20000"/>
          </a:bodyPr>
          <a:lstStyle/>
          <a:p>
            <a:pPr marL="0" indent="0">
              <a:buNone/>
            </a:pPr>
            <a:r>
              <a:rPr lang="da-DK" b="1"/>
              <a:t>How to Formulate Good Design Fiction for Collaborative Interaction in Social VR:</a:t>
            </a:r>
            <a:endParaRPr lang="en-US" b="1"/>
          </a:p>
          <a:p>
            <a:r>
              <a:rPr lang="da-DK"/>
              <a:t>Consistency</a:t>
            </a:r>
          </a:p>
          <a:p>
            <a:pPr lvl="1"/>
            <a:r>
              <a:rPr lang="da-DK"/>
              <a:t>Do not use social and collaborative synonymously (e.g. Being present together does not necessarily involve collaborative interacton).</a:t>
            </a:r>
          </a:p>
          <a:p>
            <a:r>
              <a:rPr lang="en-US"/>
              <a:t>Roles</a:t>
            </a:r>
            <a:r>
              <a:rPr lang="en-US" b="1"/>
              <a:t> - </a:t>
            </a:r>
            <a:r>
              <a:rPr lang="en-US"/>
              <a:t>The requirement that makes the roles and skills of each stakeholder is inevitable for the collaborative interaction </a:t>
            </a:r>
            <a:endParaRPr lang="en-US" b="1"/>
          </a:p>
          <a:p>
            <a:pPr lvl="1"/>
            <a:r>
              <a:rPr lang="en-US"/>
              <a:t>What would happen to the collaborative interaction if you didn’t include this role? </a:t>
            </a:r>
            <a:endParaRPr lang="da-DK"/>
          </a:p>
          <a:p>
            <a:r>
              <a:rPr lang="en-US"/>
              <a:t>What is the envisioned desired state and the obstacles to be fixed to reach to that state by involving all the stakeholders?</a:t>
            </a:r>
          </a:p>
          <a:p>
            <a:r>
              <a:rPr lang="da-DK"/>
              <a:t>Plausablity – The interaction is not necessarily verifiable or realistic but we can relate it with the social VR platforms in 2030.</a:t>
            </a:r>
          </a:p>
          <a:p>
            <a:r>
              <a:rPr lang="da-DK"/>
              <a:t>Complete</a:t>
            </a:r>
          </a:p>
          <a:p>
            <a:pPr lvl="1"/>
            <a:r>
              <a:rPr lang="da-DK"/>
              <a:t>Contain all information and features for user interface design pertaining to the envisioned and the limited collaborative interaction in social VR in 2030.</a:t>
            </a:r>
          </a:p>
        </p:txBody>
      </p:sp>
    </p:spTree>
    <p:extLst>
      <p:ext uri="{BB962C8B-B14F-4D97-AF65-F5344CB8AC3E}">
        <p14:creationId xmlns:p14="http://schemas.microsoft.com/office/powerpoint/2010/main" val="2209454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36DAC951-1387-4F65-B0E8-B0B00FF90F35}"/>
              </a:ext>
            </a:extLst>
          </p:cNvPr>
          <p:cNvPicPr>
            <a:picLocks noChangeAspect="1"/>
          </p:cNvPicPr>
          <p:nvPr/>
        </p:nvPicPr>
        <p:blipFill>
          <a:blip r:embed="rId2"/>
          <a:stretch>
            <a:fillRect/>
          </a:stretch>
        </p:blipFill>
        <p:spPr>
          <a:xfrm>
            <a:off x="3050849" y="1286290"/>
            <a:ext cx="6090302" cy="2025353"/>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DB8D20CA-0470-C75A-5208-951F2FF876D2}"/>
              </a:ext>
            </a:extLst>
          </p:cNvPr>
          <p:cNvPicPr>
            <a:picLocks noChangeAspect="1"/>
          </p:cNvPicPr>
          <p:nvPr/>
        </p:nvPicPr>
        <p:blipFill>
          <a:blip r:embed="rId3"/>
          <a:stretch>
            <a:fillRect/>
          </a:stretch>
        </p:blipFill>
        <p:spPr>
          <a:xfrm>
            <a:off x="7923427" y="5711090"/>
            <a:ext cx="2743200" cy="790414"/>
          </a:xfrm>
          <a:prstGeom prst="rect">
            <a:avLst/>
          </a:prstGeom>
        </p:spPr>
      </p:pic>
      <p:sp>
        <p:nvSpPr>
          <p:cNvPr id="6" name="TextBox 2">
            <a:extLst>
              <a:ext uri="{FF2B5EF4-FFF2-40B4-BE49-F238E27FC236}">
                <a16:creationId xmlns:a16="http://schemas.microsoft.com/office/drawing/2014/main" id="{37E61BFD-E18B-E2A7-ED9A-E782B484F0AA}"/>
              </a:ext>
            </a:extLst>
          </p:cNvPr>
          <p:cNvSpPr txBox="1"/>
          <p:nvPr/>
        </p:nvSpPr>
        <p:spPr>
          <a:xfrm>
            <a:off x="1525373" y="5918886"/>
            <a:ext cx="3155091"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hlinkClick r:id="rId4"/>
              </a:rPr>
              <a:t>https://tedco.se/</a:t>
            </a:r>
            <a:r>
              <a:rPr lang="en-GB"/>
              <a:t> </a:t>
            </a:r>
          </a:p>
        </p:txBody>
      </p:sp>
      <p:sp>
        <p:nvSpPr>
          <p:cNvPr id="2" name="Rubrik 1">
            <a:extLst>
              <a:ext uri="{FF2B5EF4-FFF2-40B4-BE49-F238E27FC236}">
                <a16:creationId xmlns:a16="http://schemas.microsoft.com/office/drawing/2014/main" id="{BB4AF921-A683-6552-436C-2A03B1B2BFFE}"/>
              </a:ext>
            </a:extLst>
          </p:cNvPr>
          <p:cNvSpPr txBox="1">
            <a:spLocks/>
          </p:cNvSpPr>
          <p:nvPr/>
        </p:nvSpPr>
        <p:spPr>
          <a:xfrm>
            <a:off x="641180" y="3230012"/>
            <a:ext cx="10867648" cy="248107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br>
              <a:rPr lang="en-US" sz="5400" dirty="0"/>
            </a:br>
            <a:r>
              <a:rPr lang="sv-SE" sz="1600" dirty="0" err="1">
                <a:solidFill>
                  <a:srgbClr val="000000"/>
                </a:solidFill>
                <a:latin typeface="Calibri" panose="020F0502020204030204" pitchFamily="34" charset="0"/>
              </a:rPr>
              <a:t>Disclaimer</a:t>
            </a:r>
            <a:r>
              <a:rPr lang="sv-SE" sz="1600" dirty="0">
                <a:solidFill>
                  <a:srgbClr val="000000"/>
                </a:solidFill>
                <a:latin typeface="Calibri" panose="020F0502020204030204" pitchFamily="34" charset="0"/>
              </a:rPr>
              <a:t>: The </a:t>
            </a:r>
            <a:r>
              <a:rPr lang="sv-SE" sz="1600" dirty="0" err="1">
                <a:solidFill>
                  <a:srgbClr val="000000"/>
                </a:solidFill>
                <a:latin typeface="Calibri" panose="020F0502020204030204" pitchFamily="34" charset="0"/>
              </a:rPr>
              <a:t>European</a:t>
            </a:r>
            <a:r>
              <a:rPr lang="sv-SE" sz="1600" dirty="0">
                <a:solidFill>
                  <a:srgbClr val="000000"/>
                </a:solidFill>
                <a:latin typeface="Calibri" panose="020F0502020204030204" pitchFamily="34" charset="0"/>
              </a:rPr>
              <a:t> </a:t>
            </a:r>
            <a:r>
              <a:rPr lang="sv-SE" sz="1600" dirty="0" err="1">
                <a:solidFill>
                  <a:srgbClr val="000000"/>
                </a:solidFill>
                <a:latin typeface="Calibri" panose="020F0502020204030204" pitchFamily="34" charset="0"/>
              </a:rPr>
              <a:t>Commission's</a:t>
            </a:r>
            <a:r>
              <a:rPr lang="sv-SE" sz="1600" dirty="0">
                <a:solidFill>
                  <a:srgbClr val="000000"/>
                </a:solidFill>
                <a:latin typeface="Calibri" panose="020F0502020204030204" pitchFamily="34" charset="0"/>
              </a:rPr>
              <a:t> support for the </a:t>
            </a:r>
            <a:r>
              <a:rPr lang="sv-SE" sz="1600" dirty="0" err="1">
                <a:solidFill>
                  <a:srgbClr val="000000"/>
                </a:solidFill>
                <a:latin typeface="Calibri" panose="020F0502020204030204" pitchFamily="34" charset="0"/>
              </a:rPr>
              <a:t>production</a:t>
            </a:r>
            <a:r>
              <a:rPr lang="sv-SE" sz="1600" dirty="0">
                <a:solidFill>
                  <a:srgbClr val="000000"/>
                </a:solidFill>
                <a:latin typeface="Calibri" panose="020F0502020204030204" pitchFamily="34" charset="0"/>
              </a:rPr>
              <a:t> of </a:t>
            </a:r>
            <a:r>
              <a:rPr lang="sv-SE" sz="1600" dirty="0" err="1">
                <a:solidFill>
                  <a:srgbClr val="000000"/>
                </a:solidFill>
                <a:latin typeface="Calibri" panose="020F0502020204030204" pitchFamily="34" charset="0"/>
              </a:rPr>
              <a:t>this</a:t>
            </a:r>
            <a:r>
              <a:rPr lang="sv-SE" sz="1600" dirty="0">
                <a:solidFill>
                  <a:srgbClr val="000000"/>
                </a:solidFill>
                <a:latin typeface="Calibri" panose="020F0502020204030204" pitchFamily="34" charset="0"/>
              </a:rPr>
              <a:t> </a:t>
            </a:r>
            <a:r>
              <a:rPr lang="sv-SE" sz="1600" dirty="0" err="1">
                <a:solidFill>
                  <a:srgbClr val="000000"/>
                </a:solidFill>
                <a:latin typeface="Calibri" panose="020F0502020204030204" pitchFamily="34" charset="0"/>
              </a:rPr>
              <a:t>publication</a:t>
            </a:r>
            <a:r>
              <a:rPr lang="sv-SE" sz="1600" dirty="0">
                <a:solidFill>
                  <a:srgbClr val="000000"/>
                </a:solidFill>
                <a:latin typeface="Calibri" panose="020F0502020204030204" pitchFamily="34" charset="0"/>
              </a:rPr>
              <a:t> </a:t>
            </a:r>
            <a:r>
              <a:rPr lang="sv-SE" sz="1600" dirty="0" err="1">
                <a:solidFill>
                  <a:srgbClr val="000000"/>
                </a:solidFill>
                <a:latin typeface="Calibri" panose="020F0502020204030204" pitchFamily="34" charset="0"/>
              </a:rPr>
              <a:t>does</a:t>
            </a:r>
            <a:r>
              <a:rPr lang="sv-SE" sz="1600" dirty="0">
                <a:solidFill>
                  <a:srgbClr val="000000"/>
                </a:solidFill>
                <a:latin typeface="Calibri" panose="020F0502020204030204" pitchFamily="34" charset="0"/>
              </a:rPr>
              <a:t> not </a:t>
            </a:r>
            <a:r>
              <a:rPr lang="sv-SE" sz="1600" dirty="0" err="1">
                <a:solidFill>
                  <a:srgbClr val="000000"/>
                </a:solidFill>
                <a:latin typeface="Calibri" panose="020F0502020204030204" pitchFamily="34" charset="0"/>
              </a:rPr>
              <a:t>constitute</a:t>
            </a:r>
            <a:r>
              <a:rPr lang="sv-SE" sz="1600" dirty="0">
                <a:solidFill>
                  <a:srgbClr val="000000"/>
                </a:solidFill>
                <a:latin typeface="Calibri" panose="020F0502020204030204" pitchFamily="34" charset="0"/>
              </a:rPr>
              <a:t> an </a:t>
            </a:r>
            <a:r>
              <a:rPr lang="sv-SE" sz="1600" dirty="0" err="1">
                <a:solidFill>
                  <a:srgbClr val="000000"/>
                </a:solidFill>
                <a:latin typeface="Calibri" panose="020F0502020204030204" pitchFamily="34" charset="0"/>
              </a:rPr>
              <a:t>endorsement</a:t>
            </a:r>
            <a:r>
              <a:rPr lang="sv-SE" sz="1600" dirty="0">
                <a:solidFill>
                  <a:srgbClr val="000000"/>
                </a:solidFill>
                <a:latin typeface="Calibri" panose="020F0502020204030204" pitchFamily="34" charset="0"/>
              </a:rPr>
              <a:t> of the </a:t>
            </a:r>
            <a:r>
              <a:rPr lang="sv-SE" sz="1600" dirty="0" err="1">
                <a:solidFill>
                  <a:srgbClr val="000000"/>
                </a:solidFill>
                <a:latin typeface="Calibri" panose="020F0502020204030204" pitchFamily="34" charset="0"/>
              </a:rPr>
              <a:t>contents</a:t>
            </a:r>
            <a:r>
              <a:rPr lang="sv-SE" sz="1600" dirty="0">
                <a:solidFill>
                  <a:srgbClr val="000000"/>
                </a:solidFill>
                <a:latin typeface="Calibri" panose="020F0502020204030204" pitchFamily="34" charset="0"/>
              </a:rPr>
              <a:t>, </a:t>
            </a:r>
            <a:r>
              <a:rPr lang="sv-SE" sz="1600" dirty="0" err="1">
                <a:solidFill>
                  <a:srgbClr val="000000"/>
                </a:solidFill>
                <a:latin typeface="Calibri" panose="020F0502020204030204" pitchFamily="34" charset="0"/>
              </a:rPr>
              <a:t>which</a:t>
            </a:r>
            <a:r>
              <a:rPr lang="sv-SE" sz="1600" dirty="0">
                <a:solidFill>
                  <a:srgbClr val="000000"/>
                </a:solidFill>
                <a:latin typeface="Calibri" panose="020F0502020204030204" pitchFamily="34" charset="0"/>
              </a:rPr>
              <a:t> </a:t>
            </a:r>
            <a:r>
              <a:rPr lang="sv-SE" sz="1600" dirty="0" err="1">
                <a:solidFill>
                  <a:srgbClr val="000000"/>
                </a:solidFill>
                <a:latin typeface="Calibri" panose="020F0502020204030204" pitchFamily="34" charset="0"/>
              </a:rPr>
              <a:t>reflect</a:t>
            </a:r>
            <a:r>
              <a:rPr lang="sv-SE" sz="1600" dirty="0">
                <a:solidFill>
                  <a:srgbClr val="000000"/>
                </a:solidFill>
                <a:latin typeface="Calibri" panose="020F0502020204030204" pitchFamily="34" charset="0"/>
              </a:rPr>
              <a:t> the </a:t>
            </a:r>
            <a:r>
              <a:rPr lang="sv-SE" sz="1600" dirty="0" err="1">
                <a:solidFill>
                  <a:srgbClr val="000000"/>
                </a:solidFill>
                <a:latin typeface="Calibri" panose="020F0502020204030204" pitchFamily="34" charset="0"/>
              </a:rPr>
              <a:t>views</a:t>
            </a:r>
            <a:r>
              <a:rPr lang="sv-SE" sz="1600" dirty="0">
                <a:solidFill>
                  <a:srgbClr val="000000"/>
                </a:solidFill>
                <a:latin typeface="Calibri" panose="020F0502020204030204" pitchFamily="34" charset="0"/>
              </a:rPr>
              <a:t> </a:t>
            </a:r>
            <a:r>
              <a:rPr lang="sv-SE" sz="1600" dirty="0" err="1">
                <a:solidFill>
                  <a:srgbClr val="000000"/>
                </a:solidFill>
                <a:latin typeface="Calibri" panose="020F0502020204030204" pitchFamily="34" charset="0"/>
              </a:rPr>
              <a:t>only</a:t>
            </a:r>
            <a:r>
              <a:rPr lang="sv-SE" sz="1600" dirty="0">
                <a:solidFill>
                  <a:srgbClr val="000000"/>
                </a:solidFill>
                <a:latin typeface="Calibri" panose="020F0502020204030204" pitchFamily="34" charset="0"/>
              </a:rPr>
              <a:t> of the </a:t>
            </a:r>
            <a:r>
              <a:rPr lang="sv-SE" sz="1600" dirty="0" err="1">
                <a:solidFill>
                  <a:srgbClr val="000000"/>
                </a:solidFill>
                <a:latin typeface="Calibri" panose="020F0502020204030204" pitchFamily="34" charset="0"/>
              </a:rPr>
              <a:t>authors</a:t>
            </a:r>
            <a:r>
              <a:rPr lang="sv-SE" sz="1600" dirty="0">
                <a:solidFill>
                  <a:srgbClr val="000000"/>
                </a:solidFill>
                <a:latin typeface="Calibri" panose="020F0502020204030204" pitchFamily="34" charset="0"/>
              </a:rPr>
              <a:t>, and the Commission </a:t>
            </a:r>
            <a:r>
              <a:rPr lang="sv-SE" sz="1600" dirty="0" err="1">
                <a:solidFill>
                  <a:srgbClr val="000000"/>
                </a:solidFill>
                <a:latin typeface="Calibri" panose="020F0502020204030204" pitchFamily="34" charset="0"/>
              </a:rPr>
              <a:t>cannot</a:t>
            </a:r>
            <a:r>
              <a:rPr lang="sv-SE" sz="1600" dirty="0">
                <a:solidFill>
                  <a:srgbClr val="000000"/>
                </a:solidFill>
                <a:latin typeface="Calibri" panose="020F0502020204030204" pitchFamily="34" charset="0"/>
              </a:rPr>
              <a:t> be </a:t>
            </a:r>
            <a:r>
              <a:rPr lang="sv-SE" sz="1600" dirty="0" err="1">
                <a:solidFill>
                  <a:srgbClr val="000000"/>
                </a:solidFill>
                <a:latin typeface="Calibri" panose="020F0502020204030204" pitchFamily="34" charset="0"/>
              </a:rPr>
              <a:t>held</a:t>
            </a:r>
            <a:r>
              <a:rPr lang="sv-SE" sz="1600" dirty="0">
                <a:solidFill>
                  <a:srgbClr val="000000"/>
                </a:solidFill>
                <a:latin typeface="Calibri" panose="020F0502020204030204" pitchFamily="34" charset="0"/>
              </a:rPr>
              <a:t> </a:t>
            </a:r>
            <a:r>
              <a:rPr lang="sv-SE" sz="1600" dirty="0" err="1">
                <a:solidFill>
                  <a:srgbClr val="000000"/>
                </a:solidFill>
                <a:latin typeface="Calibri" panose="020F0502020204030204" pitchFamily="34" charset="0"/>
              </a:rPr>
              <a:t>responsible</a:t>
            </a:r>
            <a:r>
              <a:rPr lang="sv-SE" sz="1600" dirty="0">
                <a:solidFill>
                  <a:srgbClr val="000000"/>
                </a:solidFill>
                <a:latin typeface="Calibri" panose="020F0502020204030204" pitchFamily="34" charset="0"/>
              </a:rPr>
              <a:t> for </a:t>
            </a:r>
            <a:r>
              <a:rPr lang="sv-SE" sz="1600" dirty="0" err="1">
                <a:solidFill>
                  <a:srgbClr val="000000"/>
                </a:solidFill>
                <a:latin typeface="Calibri" panose="020F0502020204030204" pitchFamily="34" charset="0"/>
              </a:rPr>
              <a:t>any</a:t>
            </a:r>
            <a:r>
              <a:rPr lang="sv-SE" sz="1600" dirty="0">
                <a:solidFill>
                  <a:srgbClr val="000000"/>
                </a:solidFill>
                <a:latin typeface="Calibri" panose="020F0502020204030204" pitchFamily="34" charset="0"/>
              </a:rPr>
              <a:t> </a:t>
            </a:r>
            <a:r>
              <a:rPr lang="sv-SE" sz="1600" dirty="0" err="1">
                <a:solidFill>
                  <a:srgbClr val="000000"/>
                </a:solidFill>
                <a:latin typeface="Calibri" panose="020F0502020204030204" pitchFamily="34" charset="0"/>
              </a:rPr>
              <a:t>use</a:t>
            </a:r>
            <a:r>
              <a:rPr lang="sv-SE" sz="1600" dirty="0">
                <a:solidFill>
                  <a:srgbClr val="000000"/>
                </a:solidFill>
                <a:latin typeface="Calibri" panose="020F0502020204030204" pitchFamily="34" charset="0"/>
              </a:rPr>
              <a:t> </a:t>
            </a:r>
            <a:r>
              <a:rPr lang="sv-SE" sz="1600" dirty="0" err="1">
                <a:solidFill>
                  <a:srgbClr val="000000"/>
                </a:solidFill>
                <a:latin typeface="Calibri" panose="020F0502020204030204" pitchFamily="34" charset="0"/>
              </a:rPr>
              <a:t>which</a:t>
            </a:r>
            <a:r>
              <a:rPr lang="sv-SE" sz="1600" dirty="0">
                <a:solidFill>
                  <a:srgbClr val="000000"/>
                </a:solidFill>
                <a:latin typeface="Calibri" panose="020F0502020204030204" pitchFamily="34" charset="0"/>
              </a:rPr>
              <a:t> </a:t>
            </a:r>
            <a:r>
              <a:rPr lang="sv-SE" sz="1600" dirty="0" err="1">
                <a:solidFill>
                  <a:srgbClr val="000000"/>
                </a:solidFill>
                <a:latin typeface="Calibri" panose="020F0502020204030204" pitchFamily="34" charset="0"/>
              </a:rPr>
              <a:t>may</a:t>
            </a:r>
            <a:r>
              <a:rPr lang="sv-SE" sz="1600" dirty="0">
                <a:solidFill>
                  <a:srgbClr val="000000"/>
                </a:solidFill>
                <a:latin typeface="Calibri" panose="020F0502020204030204" pitchFamily="34" charset="0"/>
              </a:rPr>
              <a:t> be </a:t>
            </a:r>
            <a:r>
              <a:rPr lang="sv-SE" sz="1600" dirty="0" err="1">
                <a:solidFill>
                  <a:srgbClr val="000000"/>
                </a:solidFill>
                <a:latin typeface="Calibri" panose="020F0502020204030204" pitchFamily="34" charset="0"/>
              </a:rPr>
              <a:t>made</a:t>
            </a:r>
            <a:r>
              <a:rPr lang="sv-SE" sz="1600" dirty="0">
                <a:solidFill>
                  <a:srgbClr val="000000"/>
                </a:solidFill>
                <a:latin typeface="Calibri" panose="020F0502020204030204" pitchFamily="34" charset="0"/>
              </a:rPr>
              <a:t> of the information </a:t>
            </a:r>
            <a:r>
              <a:rPr lang="sv-SE" sz="1600" dirty="0" err="1">
                <a:solidFill>
                  <a:srgbClr val="000000"/>
                </a:solidFill>
                <a:latin typeface="Calibri" panose="020F0502020204030204" pitchFamily="34" charset="0"/>
              </a:rPr>
              <a:t>contained</a:t>
            </a:r>
            <a:r>
              <a:rPr lang="sv-SE" sz="1600" dirty="0">
                <a:solidFill>
                  <a:srgbClr val="000000"/>
                </a:solidFill>
                <a:latin typeface="Calibri" panose="020F0502020204030204" pitchFamily="34" charset="0"/>
              </a:rPr>
              <a:t> </a:t>
            </a:r>
            <a:r>
              <a:rPr lang="sv-SE" sz="1600" dirty="0" err="1">
                <a:solidFill>
                  <a:srgbClr val="000000"/>
                </a:solidFill>
                <a:latin typeface="Calibri" panose="020F0502020204030204" pitchFamily="34" charset="0"/>
              </a:rPr>
              <a:t>therein</a:t>
            </a:r>
            <a:endParaRPr lang="en-US" sz="1600" dirty="0"/>
          </a:p>
        </p:txBody>
      </p:sp>
    </p:spTree>
    <p:extLst>
      <p:ext uri="{BB962C8B-B14F-4D97-AF65-F5344CB8AC3E}">
        <p14:creationId xmlns:p14="http://schemas.microsoft.com/office/powerpoint/2010/main" val="42586343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CD461C4B3DE2E749A4E3D3B7040AAF21" ma:contentTypeVersion="16" ma:contentTypeDescription="Skapa ett nytt dokument." ma:contentTypeScope="" ma:versionID="d01b234734a8421b68037da1ffa870d7">
  <xsd:schema xmlns:xsd="http://www.w3.org/2001/XMLSchema" xmlns:xs="http://www.w3.org/2001/XMLSchema" xmlns:p="http://schemas.microsoft.com/office/2006/metadata/properties" xmlns:ns2="c1828bc7-3938-4143-b03d-ef1abb4e5897" xmlns:ns3="efa87cf6-d4c5-41ed-a5d8-bce68cd0959f" targetNamespace="http://schemas.microsoft.com/office/2006/metadata/properties" ma:root="true" ma:fieldsID="a6bf9df15207e94c6e544d9f25bfe3fb" ns2:_="" ns3:_="">
    <xsd:import namespace="c1828bc7-3938-4143-b03d-ef1abb4e5897"/>
    <xsd:import namespace="efa87cf6-d4c5-41ed-a5d8-bce68cd0959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LengthInSeconds" minOccurs="0"/>
                <xsd:element ref="ns2:lcf76f155ced4ddcb4097134ff3c332f" minOccurs="0"/>
                <xsd:element ref="ns3:TaxCatchAll"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1828bc7-3938-4143-b03d-ef1abb4e589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Bildmarkeringar" ma:readOnly="false" ma:fieldId="{5cf76f15-5ced-4ddc-b409-7134ff3c332f}" ma:taxonomyMulti="true" ma:sspId="c5eaf389-1862-4172-ae78-bb724b123c1c" ma:termSetId="09814cd3-568e-fe90-9814-8d621ff8fb84" ma:anchorId="fba54fb3-c3e1-fe81-a776-ca4b69148c4d" ma:open="true" ma:isKeyword="false">
      <xsd:complexType>
        <xsd:sequence>
          <xsd:element ref="pc:Terms" minOccurs="0" maxOccurs="1"/>
        </xsd:sequence>
      </xsd:complex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fa87cf6-d4c5-41ed-a5d8-bce68cd0959f"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4f5ee58b-52cf-476e-b9e1-1e4c05a4d8b1}" ma:internalName="TaxCatchAll" ma:showField="CatchAllData" ma:web="efa87cf6-d4c5-41ed-a5d8-bce68cd0959f">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efa87cf6-d4c5-41ed-a5d8-bce68cd0959f" xsi:nil="true"/>
    <lcf76f155ced4ddcb4097134ff3c332f xmlns="c1828bc7-3938-4143-b03d-ef1abb4e589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9CC9655-A580-42C4-A5EB-EA1527A8A7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1828bc7-3938-4143-b03d-ef1abb4e5897"/>
    <ds:schemaRef ds:uri="efa87cf6-d4c5-41ed-a5d8-bce68cd095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F607233-3D80-4C21-A031-BE6A6EC5B0F8}">
  <ds:schemaRefs>
    <ds:schemaRef ds:uri="http://schemas.microsoft.com/sharepoint/v3/contenttype/forms"/>
  </ds:schemaRefs>
</ds:datastoreItem>
</file>

<file path=customXml/itemProps3.xml><?xml version="1.0" encoding="utf-8"?>
<ds:datastoreItem xmlns:ds="http://schemas.openxmlformats.org/officeDocument/2006/customXml" ds:itemID="{0AFF9E44-88B3-4517-937D-77D234FB66A2}">
  <ds:schemaRefs>
    <ds:schemaRef ds:uri="efa87cf6-d4c5-41ed-a5d8-bce68cd0959f"/>
    <ds:schemaRef ds:uri="http://purl.org/dc/terms/"/>
    <ds:schemaRef ds:uri="http://schemas.openxmlformats.org/package/2006/metadata/core-properties"/>
    <ds:schemaRef ds:uri="http://schemas.microsoft.com/office/2006/documentManagement/types"/>
    <ds:schemaRef ds:uri="http://purl.org/dc/elements/1.1/"/>
    <ds:schemaRef ds:uri="http://www.w3.org/XML/1998/namespace"/>
    <ds:schemaRef ds:uri="http://purl.org/dc/dcmitype/"/>
    <ds:schemaRef ds:uri="c1828bc7-3938-4143-b03d-ef1abb4e5897"/>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0</TotalTime>
  <Words>762</Words>
  <Application>Microsoft Macintosh PowerPoint</Application>
  <PresentationFormat>Bredbild</PresentationFormat>
  <Paragraphs>60</Paragraphs>
  <Slides>7</Slides>
  <Notes>0</Notes>
  <HiddenSlides>0</HiddenSlides>
  <MMClips>0</MMClips>
  <ScaleCrop>false</ScaleCrop>
  <HeadingPairs>
    <vt:vector size="6" baseType="variant">
      <vt:variant>
        <vt:lpstr>Använt teckensnitt</vt:lpstr>
      </vt:variant>
      <vt:variant>
        <vt:i4>4</vt:i4>
      </vt:variant>
      <vt:variant>
        <vt:lpstr>Tema</vt:lpstr>
      </vt:variant>
      <vt:variant>
        <vt:i4>2</vt:i4>
      </vt:variant>
      <vt:variant>
        <vt:lpstr>Bildrubriker</vt:lpstr>
      </vt:variant>
      <vt:variant>
        <vt:i4>7</vt:i4>
      </vt:variant>
    </vt:vector>
  </HeadingPairs>
  <TitlesOfParts>
    <vt:vector size="13" baseType="lpstr">
      <vt:lpstr>Arial</vt:lpstr>
      <vt:lpstr>Calibri</vt:lpstr>
      <vt:lpstr>Calibri Light</vt:lpstr>
      <vt:lpstr>Source Code Pro</vt:lpstr>
      <vt:lpstr>Office Theme</vt:lpstr>
      <vt:lpstr>office theme</vt:lpstr>
      <vt:lpstr>Assignment: Design Fiction for Collaborative Interaction in Social VR in a Recent Future</vt:lpstr>
      <vt:lpstr>Summary &amp; Learning goals</vt:lpstr>
      <vt:lpstr>Preparation</vt:lpstr>
      <vt:lpstr>Design Brief</vt:lpstr>
      <vt:lpstr>Design Fiction Scenarios</vt:lpstr>
      <vt:lpstr>Reporting</vt:lpstr>
      <vt:lpstr>PowerPoint-presentation</vt:lpstr>
    </vt:vector>
  </TitlesOfParts>
  <Company>Aarhus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Requirements  - Shopping Experience</dc:title>
  <dc:creator>Eva Eriksson</dc:creator>
  <cp:lastModifiedBy>Olof Torgersson</cp:lastModifiedBy>
  <cp:revision>1</cp:revision>
  <dcterms:created xsi:type="dcterms:W3CDTF">2021-11-10T14:34:45Z</dcterms:created>
  <dcterms:modified xsi:type="dcterms:W3CDTF">2023-06-19T21:07:10Z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0x010100CD461C4B3DE2E749A4E3D3B7040AAF21</vt:lpwstr>
  </property>
  <property fmtid="{D5CDD505-2E9C-101B-9397-08002B2CF9AE}" pid="3" name="MediaServiceImageTags">
    <vt:lpwstr/>
  </property>
</Properties>
</file>