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0"/>
  </p:notesMasterIdLst>
  <p:sldIdLst>
    <p:sldId id="264" r:id="rId5"/>
    <p:sldId id="265" r:id="rId6"/>
    <p:sldId id="970" r:id="rId7"/>
    <p:sldId id="266" r:id="rId8"/>
    <p:sldId id="972" r:id="rId9"/>
    <p:sldId id="988" r:id="rId10"/>
    <p:sldId id="267" r:id="rId11"/>
    <p:sldId id="269" r:id="rId12"/>
    <p:sldId id="983" r:id="rId13"/>
    <p:sldId id="984" r:id="rId14"/>
    <p:sldId id="975" r:id="rId15"/>
    <p:sldId id="974" r:id="rId16"/>
    <p:sldId id="976" r:id="rId17"/>
    <p:sldId id="270" r:id="rId18"/>
    <p:sldId id="272" r:id="rId19"/>
    <p:sldId id="273" r:id="rId20"/>
    <p:sldId id="271" r:id="rId21"/>
    <p:sldId id="288" r:id="rId22"/>
    <p:sldId id="987" r:id="rId23"/>
    <p:sldId id="290" r:id="rId24"/>
    <p:sldId id="985" r:id="rId25"/>
    <p:sldId id="291" r:id="rId26"/>
    <p:sldId id="986" r:id="rId27"/>
    <p:sldId id="289" r:id="rId28"/>
    <p:sldId id="292" r:id="rId29"/>
    <p:sldId id="293" r:id="rId30"/>
    <p:sldId id="977" r:id="rId31"/>
    <p:sldId id="978" r:id="rId32"/>
    <p:sldId id="979" r:id="rId33"/>
    <p:sldId id="980" r:id="rId34"/>
    <p:sldId id="981" r:id="rId35"/>
    <p:sldId id="982" r:id="rId36"/>
    <p:sldId id="263" r:id="rId37"/>
    <p:sldId id="261" r:id="rId38"/>
    <p:sldId id="99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901"/>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C4F6D5-91F2-A94A-A853-BE7C305F43E0}" v="1" dt="2023-06-19T21:04:40.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94"/>
  </p:normalViewPr>
  <p:slideViewPr>
    <p:cSldViewPr snapToGrid="0">
      <p:cViewPr varScale="1">
        <p:scale>
          <a:sx n="121" d="100"/>
          <a:sy n="121" d="100"/>
        </p:scale>
        <p:origin x="4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kce Elif Baykal" userId="S::elif.baykal_ozyegin.edu.tr#ext#@chalmers.onmicrosoft.com::a97318c8-43d0-48f8-a258-056eab3cf248" providerId="AD" clId="Web-{86F67D86-AB1C-43C6-A5AE-F81157B6AE8A}"/>
    <pc:docChg chg="addSld delSld modSld sldOrd">
      <pc:chgData name="Gokce Elif Baykal" userId="S::elif.baykal_ozyegin.edu.tr#ext#@chalmers.onmicrosoft.com::a97318c8-43d0-48f8-a258-056eab3cf248" providerId="AD" clId="Web-{86F67D86-AB1C-43C6-A5AE-F81157B6AE8A}" dt="2023-02-06T20:42:09.861" v="2655" actId="20577"/>
      <pc:docMkLst>
        <pc:docMk/>
      </pc:docMkLst>
      <pc:sldChg chg="addSp delSp modSp">
        <pc:chgData name="Gokce Elif Baykal" userId="S::elif.baykal_ozyegin.edu.tr#ext#@chalmers.onmicrosoft.com::a97318c8-43d0-48f8-a258-056eab3cf248" providerId="AD" clId="Web-{86F67D86-AB1C-43C6-A5AE-F81157B6AE8A}" dt="2023-02-06T19:29:19.270" v="2548" actId="14100"/>
        <pc:sldMkLst>
          <pc:docMk/>
          <pc:sldMk cId="1646612049" sldId="261"/>
        </pc:sldMkLst>
        <pc:spChg chg="add del">
          <ac:chgData name="Gokce Elif Baykal" userId="S::elif.baykal_ozyegin.edu.tr#ext#@chalmers.onmicrosoft.com::a97318c8-43d0-48f8-a258-056eab3cf248" providerId="AD" clId="Web-{86F67D86-AB1C-43C6-A5AE-F81157B6AE8A}" dt="2023-02-06T19:19:18.776" v="2494"/>
          <ac:spMkLst>
            <pc:docMk/>
            <pc:sldMk cId="1646612049" sldId="261"/>
            <ac:spMk id="4" creationId="{2156A088-748F-13CF-2467-FF87CE66299B}"/>
          </ac:spMkLst>
        </pc:spChg>
        <pc:spChg chg="mod">
          <ac:chgData name="Gokce Elif Baykal" userId="S::elif.baykal_ozyegin.edu.tr#ext#@chalmers.onmicrosoft.com::a97318c8-43d0-48f8-a258-056eab3cf248" providerId="AD" clId="Web-{86F67D86-AB1C-43C6-A5AE-F81157B6AE8A}" dt="2023-02-06T19:29:19.270" v="2548" actId="14100"/>
          <ac:spMkLst>
            <pc:docMk/>
            <pc:sldMk cId="1646612049" sldId="261"/>
            <ac:spMk id="5" creationId="{61B399EA-8B7E-97AC-AE24-945C74177E90}"/>
          </ac:spMkLst>
        </pc:spChg>
        <pc:spChg chg="add del">
          <ac:chgData name="Gokce Elif Baykal" userId="S::elif.baykal_ozyegin.edu.tr#ext#@chalmers.onmicrosoft.com::a97318c8-43d0-48f8-a258-056eab3cf248" providerId="AD" clId="Web-{86F67D86-AB1C-43C6-A5AE-F81157B6AE8A}" dt="2023-02-06T19:21:56.500" v="2525"/>
          <ac:spMkLst>
            <pc:docMk/>
            <pc:sldMk cId="1646612049" sldId="261"/>
            <ac:spMk id="7" creationId="{537697B0-2F35-E0B9-1826-EFD60828A806}"/>
          </ac:spMkLst>
        </pc:spChg>
      </pc:sldChg>
      <pc:sldChg chg="modSp">
        <pc:chgData name="Gokce Elif Baykal" userId="S::elif.baykal_ozyegin.edu.tr#ext#@chalmers.onmicrosoft.com::a97318c8-43d0-48f8-a258-056eab3cf248" providerId="AD" clId="Web-{86F67D86-AB1C-43C6-A5AE-F81157B6AE8A}" dt="2023-02-06T20:39:21.776" v="2653" actId="20577"/>
        <pc:sldMkLst>
          <pc:docMk/>
          <pc:sldMk cId="1162042843" sldId="263"/>
        </pc:sldMkLst>
        <pc:spChg chg="mod">
          <ac:chgData name="Gokce Elif Baykal" userId="S::elif.baykal_ozyegin.edu.tr#ext#@chalmers.onmicrosoft.com::a97318c8-43d0-48f8-a258-056eab3cf248" providerId="AD" clId="Web-{86F67D86-AB1C-43C6-A5AE-F81157B6AE8A}" dt="2023-02-06T20:39:21.776" v="2653" actId="20577"/>
          <ac:spMkLst>
            <pc:docMk/>
            <pc:sldMk cId="1162042843" sldId="263"/>
            <ac:spMk id="5" creationId="{DB232359-9A5D-FF98-DE5C-B3A6D0895A4D}"/>
          </ac:spMkLst>
        </pc:spChg>
      </pc:sldChg>
      <pc:sldChg chg="modSp">
        <pc:chgData name="Gokce Elif Baykal" userId="S::elif.baykal_ozyegin.edu.tr#ext#@chalmers.onmicrosoft.com::a97318c8-43d0-48f8-a258-056eab3cf248" providerId="AD" clId="Web-{86F67D86-AB1C-43C6-A5AE-F81157B6AE8A}" dt="2023-02-06T20:42:09.861" v="2655" actId="20577"/>
        <pc:sldMkLst>
          <pc:docMk/>
          <pc:sldMk cId="1521668323" sldId="264"/>
        </pc:sldMkLst>
        <pc:spChg chg="mod">
          <ac:chgData name="Gokce Elif Baykal" userId="S::elif.baykal_ozyegin.edu.tr#ext#@chalmers.onmicrosoft.com::a97318c8-43d0-48f8-a258-056eab3cf248" providerId="AD" clId="Web-{86F67D86-AB1C-43C6-A5AE-F81157B6AE8A}" dt="2023-02-06T20:42:09.861" v="2655" actId="20577"/>
          <ac:spMkLst>
            <pc:docMk/>
            <pc:sldMk cId="1521668323" sldId="264"/>
            <ac:spMk id="2" creationId="{00000000-0000-0000-0000-000000000000}"/>
          </ac:spMkLst>
        </pc:spChg>
      </pc:sldChg>
      <pc:sldChg chg="modSp">
        <pc:chgData name="Gokce Elif Baykal" userId="S::elif.baykal_ozyegin.edu.tr#ext#@chalmers.onmicrosoft.com::a97318c8-43d0-48f8-a258-056eab3cf248" providerId="AD" clId="Web-{86F67D86-AB1C-43C6-A5AE-F81157B6AE8A}" dt="2023-02-06T10:22:58.852" v="160" actId="20577"/>
        <pc:sldMkLst>
          <pc:docMk/>
          <pc:sldMk cId="3263606186" sldId="265"/>
        </pc:sldMkLst>
        <pc:spChg chg="mod">
          <ac:chgData name="Gokce Elif Baykal" userId="S::elif.baykal_ozyegin.edu.tr#ext#@chalmers.onmicrosoft.com::a97318c8-43d0-48f8-a258-056eab3cf248" providerId="AD" clId="Web-{86F67D86-AB1C-43C6-A5AE-F81157B6AE8A}" dt="2023-02-06T10:22:58.852" v="160" actId="20577"/>
          <ac:spMkLst>
            <pc:docMk/>
            <pc:sldMk cId="3263606186" sldId="265"/>
            <ac:spMk id="7" creationId="{3C6D44DF-C734-B558-7ED7-C0CDD043C833}"/>
          </ac:spMkLst>
        </pc:spChg>
        <pc:spChg chg="mod">
          <ac:chgData name="Gokce Elif Baykal" userId="S::elif.baykal_ozyegin.edu.tr#ext#@chalmers.onmicrosoft.com::a97318c8-43d0-48f8-a258-056eab3cf248" providerId="AD" clId="Web-{86F67D86-AB1C-43C6-A5AE-F81157B6AE8A}" dt="2023-02-06T09:55:45.952" v="120" actId="20577"/>
          <ac:spMkLst>
            <pc:docMk/>
            <pc:sldMk cId="3263606186" sldId="265"/>
            <ac:spMk id="8" creationId="{2264F49D-6686-F449-57F3-5832D839B63A}"/>
          </ac:spMkLst>
        </pc:spChg>
      </pc:sldChg>
      <pc:sldChg chg="modSp ord">
        <pc:chgData name="Gokce Elif Baykal" userId="S::elif.baykal_ozyegin.edu.tr#ext#@chalmers.onmicrosoft.com::a97318c8-43d0-48f8-a258-056eab3cf248" providerId="AD" clId="Web-{86F67D86-AB1C-43C6-A5AE-F81157B6AE8A}" dt="2023-02-06T18:41:07.892" v="2272" actId="20577"/>
        <pc:sldMkLst>
          <pc:docMk/>
          <pc:sldMk cId="1083468244" sldId="266"/>
        </pc:sldMkLst>
        <pc:spChg chg="mod">
          <ac:chgData name="Gokce Elif Baykal" userId="S::elif.baykal_ozyegin.edu.tr#ext#@chalmers.onmicrosoft.com::a97318c8-43d0-48f8-a258-056eab3cf248" providerId="AD" clId="Web-{86F67D86-AB1C-43C6-A5AE-F81157B6AE8A}" dt="2023-02-06T18:41:07.892" v="2272" actId="20577"/>
          <ac:spMkLst>
            <pc:docMk/>
            <pc:sldMk cId="1083468244" sldId="266"/>
            <ac:spMk id="3" creationId="{EB31EF40-7D31-4FC3-B4F6-6D91680BBD88}"/>
          </ac:spMkLst>
        </pc:spChg>
      </pc:sldChg>
      <pc:sldChg chg="modSp">
        <pc:chgData name="Gokce Elif Baykal" userId="S::elif.baykal_ozyegin.edu.tr#ext#@chalmers.onmicrosoft.com::a97318c8-43d0-48f8-a258-056eab3cf248" providerId="AD" clId="Web-{86F67D86-AB1C-43C6-A5AE-F81157B6AE8A}" dt="2023-02-06T18:11:24.184" v="2174" actId="20577"/>
        <pc:sldMkLst>
          <pc:docMk/>
          <pc:sldMk cId="1400699526" sldId="267"/>
        </pc:sldMkLst>
        <pc:spChg chg="mod">
          <ac:chgData name="Gokce Elif Baykal" userId="S::elif.baykal_ozyegin.edu.tr#ext#@chalmers.onmicrosoft.com::a97318c8-43d0-48f8-a258-056eab3cf248" providerId="AD" clId="Web-{86F67D86-AB1C-43C6-A5AE-F81157B6AE8A}" dt="2023-02-06T15:39:27.568" v="807" actId="20577"/>
          <ac:spMkLst>
            <pc:docMk/>
            <pc:sldMk cId="1400699526" sldId="267"/>
            <ac:spMk id="2" creationId="{019574E0-517B-4B2C-BDCC-C0AC5FFB59FD}"/>
          </ac:spMkLst>
        </pc:spChg>
        <pc:spChg chg="mod">
          <ac:chgData name="Gokce Elif Baykal" userId="S::elif.baykal_ozyegin.edu.tr#ext#@chalmers.onmicrosoft.com::a97318c8-43d0-48f8-a258-056eab3cf248" providerId="AD" clId="Web-{86F67D86-AB1C-43C6-A5AE-F81157B6AE8A}" dt="2023-02-06T18:11:24.184" v="2174" actId="20577"/>
          <ac:spMkLst>
            <pc:docMk/>
            <pc:sldMk cId="1400699526" sldId="267"/>
            <ac:spMk id="3" creationId="{F5C46E40-53A8-4952-8688-FD316F01D191}"/>
          </ac:spMkLst>
        </pc:spChg>
      </pc:sldChg>
      <pc:sldChg chg="addSp delSp modSp modNotes">
        <pc:chgData name="Gokce Elif Baykal" userId="S::elif.baykal_ozyegin.edu.tr#ext#@chalmers.onmicrosoft.com::a97318c8-43d0-48f8-a258-056eab3cf248" providerId="AD" clId="Web-{86F67D86-AB1C-43C6-A5AE-F81157B6AE8A}" dt="2023-02-06T15:39:18.724" v="805" actId="20577"/>
        <pc:sldMkLst>
          <pc:docMk/>
          <pc:sldMk cId="463441993" sldId="269"/>
        </pc:sldMkLst>
        <pc:spChg chg="mod">
          <ac:chgData name="Gokce Elif Baykal" userId="S::elif.baykal_ozyegin.edu.tr#ext#@chalmers.onmicrosoft.com::a97318c8-43d0-48f8-a258-056eab3cf248" providerId="AD" clId="Web-{86F67D86-AB1C-43C6-A5AE-F81157B6AE8A}" dt="2023-02-06T15:39:18.724" v="805" actId="20577"/>
          <ac:spMkLst>
            <pc:docMk/>
            <pc:sldMk cId="463441993" sldId="269"/>
            <ac:spMk id="2" creationId="{019574E0-517B-4B2C-BDCC-C0AC5FFB59FD}"/>
          </ac:spMkLst>
        </pc:spChg>
        <pc:spChg chg="mod">
          <ac:chgData name="Gokce Elif Baykal" userId="S::elif.baykal_ozyegin.edu.tr#ext#@chalmers.onmicrosoft.com::a97318c8-43d0-48f8-a258-056eab3cf248" providerId="AD" clId="Web-{86F67D86-AB1C-43C6-A5AE-F81157B6AE8A}" dt="2023-02-06T13:24:27.988" v="465" actId="1076"/>
          <ac:spMkLst>
            <pc:docMk/>
            <pc:sldMk cId="463441993" sldId="269"/>
            <ac:spMk id="3" creationId="{F5C46E40-53A8-4952-8688-FD316F01D191}"/>
          </ac:spMkLst>
        </pc:spChg>
        <pc:spChg chg="mod">
          <ac:chgData name="Gokce Elif Baykal" userId="S::elif.baykal_ozyegin.edu.tr#ext#@chalmers.onmicrosoft.com::a97318c8-43d0-48f8-a258-056eab3cf248" providerId="AD" clId="Web-{86F67D86-AB1C-43C6-A5AE-F81157B6AE8A}" dt="2023-02-06T14:47:16.336" v="586" actId="20577"/>
          <ac:spMkLst>
            <pc:docMk/>
            <pc:sldMk cId="463441993" sldId="269"/>
            <ac:spMk id="5" creationId="{64EE577D-74EC-E237-4936-94123AC748C8}"/>
          </ac:spMkLst>
        </pc:spChg>
        <pc:spChg chg="add mod">
          <ac:chgData name="Gokce Elif Baykal" userId="S::elif.baykal_ozyegin.edu.tr#ext#@chalmers.onmicrosoft.com::a97318c8-43d0-48f8-a258-056eab3cf248" providerId="AD" clId="Web-{86F67D86-AB1C-43C6-A5AE-F81157B6AE8A}" dt="2023-02-06T12:54:13.041" v="330" actId="1076"/>
          <ac:spMkLst>
            <pc:docMk/>
            <pc:sldMk cId="463441993" sldId="269"/>
            <ac:spMk id="7" creationId="{75E05336-4C6E-4C4C-A7BB-CC2AC35DE9DD}"/>
          </ac:spMkLst>
        </pc:spChg>
        <pc:spChg chg="add mod">
          <ac:chgData name="Gokce Elif Baykal" userId="S::elif.baykal_ozyegin.edu.tr#ext#@chalmers.onmicrosoft.com::a97318c8-43d0-48f8-a258-056eab3cf248" providerId="AD" clId="Web-{86F67D86-AB1C-43C6-A5AE-F81157B6AE8A}" dt="2023-02-06T12:55:09.325" v="347" actId="20577"/>
          <ac:spMkLst>
            <pc:docMk/>
            <pc:sldMk cId="463441993" sldId="269"/>
            <ac:spMk id="8" creationId="{8B8C17AE-2FEA-CE82-EA16-A0AEEBF2989E}"/>
          </ac:spMkLst>
        </pc:spChg>
        <pc:spChg chg="add mod">
          <ac:chgData name="Gokce Elif Baykal" userId="S::elif.baykal_ozyegin.edu.tr#ext#@chalmers.onmicrosoft.com::a97318c8-43d0-48f8-a258-056eab3cf248" providerId="AD" clId="Web-{86F67D86-AB1C-43C6-A5AE-F81157B6AE8A}" dt="2023-02-06T12:55:29.872" v="365" actId="20577"/>
          <ac:spMkLst>
            <pc:docMk/>
            <pc:sldMk cId="463441993" sldId="269"/>
            <ac:spMk id="9" creationId="{C4A245E9-2F3E-241D-19BC-03656169B263}"/>
          </ac:spMkLst>
        </pc:spChg>
        <pc:spChg chg="add mod">
          <ac:chgData name="Gokce Elif Baykal" userId="S::elif.baykal_ozyegin.edu.tr#ext#@chalmers.onmicrosoft.com::a97318c8-43d0-48f8-a258-056eab3cf248" providerId="AD" clId="Web-{86F67D86-AB1C-43C6-A5AE-F81157B6AE8A}" dt="2023-02-06T13:18:47.850" v="394" actId="20577"/>
          <ac:spMkLst>
            <pc:docMk/>
            <pc:sldMk cId="463441993" sldId="269"/>
            <ac:spMk id="10" creationId="{BF340F0F-2977-F54C-3F9A-754D0D0823CC}"/>
          </ac:spMkLst>
        </pc:spChg>
        <pc:spChg chg="add mod">
          <ac:chgData name="Gokce Elif Baykal" userId="S::elif.baykal_ozyegin.edu.tr#ext#@chalmers.onmicrosoft.com::a97318c8-43d0-48f8-a258-056eab3cf248" providerId="AD" clId="Web-{86F67D86-AB1C-43C6-A5AE-F81157B6AE8A}" dt="2023-02-06T14:45:03.763" v="573" actId="1076"/>
          <ac:spMkLst>
            <pc:docMk/>
            <pc:sldMk cId="463441993" sldId="269"/>
            <ac:spMk id="14" creationId="{40C79714-1E5A-DA2C-CABA-D2D65571F69D}"/>
          </ac:spMkLst>
        </pc:spChg>
        <pc:picChg chg="del mod">
          <ac:chgData name="Gokce Elif Baykal" userId="S::elif.baykal_ozyegin.edu.tr#ext#@chalmers.onmicrosoft.com::a97318c8-43d0-48f8-a258-056eab3cf248" providerId="AD" clId="Web-{86F67D86-AB1C-43C6-A5AE-F81157B6AE8A}" dt="2023-02-06T13:22:29.093" v="434"/>
          <ac:picMkLst>
            <pc:docMk/>
            <pc:sldMk cId="463441993" sldId="269"/>
            <ac:picMk id="4" creationId="{222B7F95-17D9-F805-D67A-6736FF89E7BC}"/>
          </ac:picMkLst>
        </pc:picChg>
        <pc:cxnChg chg="add mod">
          <ac:chgData name="Gokce Elif Baykal" userId="S::elif.baykal_ozyegin.edu.tr#ext#@chalmers.onmicrosoft.com::a97318c8-43d0-48f8-a258-056eab3cf248" providerId="AD" clId="Web-{86F67D86-AB1C-43C6-A5AE-F81157B6AE8A}" dt="2023-02-06T12:53:10.102" v="308" actId="1076"/>
          <ac:cxnSpMkLst>
            <pc:docMk/>
            <pc:sldMk cId="463441993" sldId="269"/>
            <ac:cxnSpMk id="6" creationId="{46568BDF-37CB-E760-EDEC-246DBA63399C}"/>
          </ac:cxnSpMkLst>
        </pc:cxnChg>
        <pc:cxnChg chg="add mod">
          <ac:chgData name="Gokce Elif Baykal" userId="S::elif.baykal_ozyegin.edu.tr#ext#@chalmers.onmicrosoft.com::a97318c8-43d0-48f8-a258-056eab3cf248" providerId="AD" clId="Web-{86F67D86-AB1C-43C6-A5AE-F81157B6AE8A}" dt="2023-02-06T13:24:14.988" v="456" actId="1076"/>
          <ac:cxnSpMkLst>
            <pc:docMk/>
            <pc:sldMk cId="463441993" sldId="269"/>
            <ac:cxnSpMk id="11" creationId="{A4CA16C4-A0E8-740F-D35B-30317EC132B8}"/>
          </ac:cxnSpMkLst>
        </pc:cxnChg>
        <pc:cxnChg chg="add del mod">
          <ac:chgData name="Gokce Elif Baykal" userId="S::elif.baykal_ozyegin.edu.tr#ext#@chalmers.onmicrosoft.com::a97318c8-43d0-48f8-a258-056eab3cf248" providerId="AD" clId="Web-{86F67D86-AB1C-43C6-A5AE-F81157B6AE8A}" dt="2023-02-06T13:21:53.764" v="423"/>
          <ac:cxnSpMkLst>
            <pc:docMk/>
            <pc:sldMk cId="463441993" sldId="269"/>
            <ac:cxnSpMk id="12" creationId="{F7DFEE47-E85B-ED47-0993-EFDFE66AC540}"/>
          </ac:cxnSpMkLst>
        </pc:cxnChg>
        <pc:cxnChg chg="add mod">
          <ac:chgData name="Gokce Elif Baykal" userId="S::elif.baykal_ozyegin.edu.tr#ext#@chalmers.onmicrosoft.com::a97318c8-43d0-48f8-a258-056eab3cf248" providerId="AD" clId="Web-{86F67D86-AB1C-43C6-A5AE-F81157B6AE8A}" dt="2023-02-06T13:24:14.988" v="457" actId="1076"/>
          <ac:cxnSpMkLst>
            <pc:docMk/>
            <pc:sldMk cId="463441993" sldId="269"/>
            <ac:cxnSpMk id="13" creationId="{D15F7CEE-A8B9-00CA-CBC2-69E41CBE650D}"/>
          </ac:cxnSpMkLst>
        </pc:cxnChg>
        <pc:cxnChg chg="add mod">
          <ac:chgData name="Gokce Elif Baykal" userId="S::elif.baykal_ozyegin.edu.tr#ext#@chalmers.onmicrosoft.com::a97318c8-43d0-48f8-a258-056eab3cf248" providerId="AD" clId="Web-{86F67D86-AB1C-43C6-A5AE-F81157B6AE8A}" dt="2023-02-06T13:24:48.145" v="468" actId="1076"/>
          <ac:cxnSpMkLst>
            <pc:docMk/>
            <pc:sldMk cId="463441993" sldId="269"/>
            <ac:cxnSpMk id="15" creationId="{781493BD-33AD-A749-BB50-F1AACFF0E651}"/>
          </ac:cxnSpMkLst>
        </pc:cxnChg>
        <pc:cxnChg chg="add mod">
          <ac:chgData name="Gokce Elif Baykal" userId="S::elif.baykal_ozyegin.edu.tr#ext#@chalmers.onmicrosoft.com::a97318c8-43d0-48f8-a258-056eab3cf248" providerId="AD" clId="Web-{86F67D86-AB1C-43C6-A5AE-F81157B6AE8A}" dt="2023-02-06T13:24:48.161" v="469" actId="1076"/>
          <ac:cxnSpMkLst>
            <pc:docMk/>
            <pc:sldMk cId="463441993" sldId="269"/>
            <ac:cxnSpMk id="16" creationId="{B699EE2D-C3D9-9352-E41E-136B67D01F58}"/>
          </ac:cxnSpMkLst>
        </pc:cxnChg>
      </pc:sldChg>
      <pc:sldChg chg="modSp">
        <pc:chgData name="Gokce Elif Baykal" userId="S::elif.baykal_ozyegin.edu.tr#ext#@chalmers.onmicrosoft.com::a97318c8-43d0-48f8-a258-056eab3cf248" providerId="AD" clId="Web-{86F67D86-AB1C-43C6-A5AE-F81157B6AE8A}" dt="2023-02-06T20:30:25.976" v="2590" actId="20577"/>
        <pc:sldMkLst>
          <pc:docMk/>
          <pc:sldMk cId="3335391763" sldId="270"/>
        </pc:sldMkLst>
        <pc:spChg chg="mod">
          <ac:chgData name="Gokce Elif Baykal" userId="S::elif.baykal_ozyegin.edu.tr#ext#@chalmers.onmicrosoft.com::a97318c8-43d0-48f8-a258-056eab3cf248" providerId="AD" clId="Web-{86F67D86-AB1C-43C6-A5AE-F81157B6AE8A}" dt="2023-02-06T20:30:25.976" v="2590" actId="20577"/>
          <ac:spMkLst>
            <pc:docMk/>
            <pc:sldMk cId="3335391763" sldId="270"/>
            <ac:spMk id="2" creationId="{019574E0-517B-4B2C-BDCC-C0AC5FFB59FD}"/>
          </ac:spMkLst>
        </pc:spChg>
      </pc:sldChg>
      <pc:sldChg chg="addSp delSp modSp">
        <pc:chgData name="Gokce Elif Baykal" userId="S::elif.baykal_ozyegin.edu.tr#ext#@chalmers.onmicrosoft.com::a97318c8-43d0-48f8-a258-056eab3cf248" providerId="AD" clId="Web-{86F67D86-AB1C-43C6-A5AE-F81157B6AE8A}" dt="2023-02-06T18:59:12.480" v="2440" actId="20577"/>
        <pc:sldMkLst>
          <pc:docMk/>
          <pc:sldMk cId="3938574020" sldId="271"/>
        </pc:sldMkLst>
        <pc:spChg chg="del mod">
          <ac:chgData name="Gokce Elif Baykal" userId="S::elif.baykal_ozyegin.edu.tr#ext#@chalmers.onmicrosoft.com::a97318c8-43d0-48f8-a258-056eab3cf248" providerId="AD" clId="Web-{86F67D86-AB1C-43C6-A5AE-F81157B6AE8A}" dt="2023-02-06T18:55:07.002" v="2367"/>
          <ac:spMkLst>
            <pc:docMk/>
            <pc:sldMk cId="3938574020" sldId="271"/>
            <ac:spMk id="2" creationId="{019574E0-517B-4B2C-BDCC-C0AC5FFB59FD}"/>
          </ac:spMkLst>
        </pc:spChg>
        <pc:spChg chg="mod">
          <ac:chgData name="Gokce Elif Baykal" userId="S::elif.baykal_ozyegin.edu.tr#ext#@chalmers.onmicrosoft.com::a97318c8-43d0-48f8-a258-056eab3cf248" providerId="AD" clId="Web-{86F67D86-AB1C-43C6-A5AE-F81157B6AE8A}" dt="2023-02-06T18:54:07.344" v="2344" actId="20577"/>
          <ac:spMkLst>
            <pc:docMk/>
            <pc:sldMk cId="3938574020" sldId="271"/>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5:09.018" v="2368"/>
          <ac:spMkLst>
            <pc:docMk/>
            <pc:sldMk cId="3938574020" sldId="271"/>
            <ac:spMk id="5" creationId="{95A37247-ABAB-88CA-6644-0D729BDDD5B2}"/>
          </ac:spMkLst>
        </pc:spChg>
        <pc:spChg chg="add mod">
          <ac:chgData name="Gokce Elif Baykal" userId="S::elif.baykal_ozyegin.edu.tr#ext#@chalmers.onmicrosoft.com::a97318c8-43d0-48f8-a258-056eab3cf248" providerId="AD" clId="Web-{86F67D86-AB1C-43C6-A5AE-F81157B6AE8A}" dt="2023-02-06T18:59:12.480" v="2440" actId="20577"/>
          <ac:spMkLst>
            <pc:docMk/>
            <pc:sldMk cId="3938574020" sldId="271"/>
            <ac:spMk id="7" creationId="{FD9AE635-20D6-B768-9A32-8486B7FC1A79}"/>
          </ac:spMkLst>
        </pc:spChg>
      </pc:sldChg>
      <pc:sldChg chg="modSp">
        <pc:chgData name="Gokce Elif Baykal" userId="S::elif.baykal_ozyegin.edu.tr#ext#@chalmers.onmicrosoft.com::a97318c8-43d0-48f8-a258-056eab3cf248" providerId="AD" clId="Web-{86F67D86-AB1C-43C6-A5AE-F81157B6AE8A}" dt="2023-02-06T20:30:58.352" v="2595" actId="1076"/>
        <pc:sldMkLst>
          <pc:docMk/>
          <pc:sldMk cId="1472183607" sldId="272"/>
        </pc:sldMkLst>
        <pc:spChg chg="mod">
          <ac:chgData name="Gokce Elif Baykal" userId="S::elif.baykal_ozyegin.edu.tr#ext#@chalmers.onmicrosoft.com::a97318c8-43d0-48f8-a258-056eab3cf248" providerId="AD" clId="Web-{86F67D86-AB1C-43C6-A5AE-F81157B6AE8A}" dt="2023-02-06T20:30:58.352" v="2595" actId="1076"/>
          <ac:spMkLst>
            <pc:docMk/>
            <pc:sldMk cId="1472183607" sldId="272"/>
            <ac:spMk id="12" creationId="{136301EC-216A-E604-FBD7-1105530B5C68}"/>
          </ac:spMkLst>
        </pc:spChg>
      </pc:sldChg>
      <pc:sldChg chg="modSp">
        <pc:chgData name="Gokce Elif Baykal" userId="S::elif.baykal_ozyegin.edu.tr#ext#@chalmers.onmicrosoft.com::a97318c8-43d0-48f8-a258-056eab3cf248" providerId="AD" clId="Web-{86F67D86-AB1C-43C6-A5AE-F81157B6AE8A}" dt="2023-02-06T18:54:39.345" v="2359" actId="20577"/>
        <pc:sldMkLst>
          <pc:docMk/>
          <pc:sldMk cId="1639304203" sldId="273"/>
        </pc:sldMkLst>
        <pc:spChg chg="mod">
          <ac:chgData name="Gokce Elif Baykal" userId="S::elif.baykal_ozyegin.edu.tr#ext#@chalmers.onmicrosoft.com::a97318c8-43d0-48f8-a258-056eab3cf248" providerId="AD" clId="Web-{86F67D86-AB1C-43C6-A5AE-F81157B6AE8A}" dt="2023-02-06T18:54:39.345" v="2359" actId="20577"/>
          <ac:spMkLst>
            <pc:docMk/>
            <pc:sldMk cId="1639304203" sldId="273"/>
            <ac:spMk id="2" creationId="{019574E0-517B-4B2C-BDCC-C0AC5FFB59FD}"/>
          </ac:spMkLst>
        </pc:spChg>
        <pc:spChg chg="mod">
          <ac:chgData name="Gokce Elif Baykal" userId="S::elif.baykal_ozyegin.edu.tr#ext#@chalmers.onmicrosoft.com::a97318c8-43d0-48f8-a258-056eab3cf248" providerId="AD" clId="Web-{86F67D86-AB1C-43C6-A5AE-F81157B6AE8A}" dt="2023-02-06T17:51:53.171" v="2112" actId="20577"/>
          <ac:spMkLst>
            <pc:docMk/>
            <pc:sldMk cId="1639304203" sldId="273"/>
            <ac:spMk id="3" creationId="{F5C46E40-53A8-4952-8688-FD316F01D191}"/>
          </ac:spMkLst>
        </pc:spChg>
      </pc:sldChg>
      <pc:sldChg chg="addSp delSp modSp">
        <pc:chgData name="Gokce Elif Baykal" userId="S::elif.baykal_ozyegin.edu.tr#ext#@chalmers.onmicrosoft.com::a97318c8-43d0-48f8-a258-056eab3cf248" providerId="AD" clId="Web-{86F67D86-AB1C-43C6-A5AE-F81157B6AE8A}" dt="2023-02-06T18:59:07.371" v="2437" actId="20577"/>
        <pc:sldMkLst>
          <pc:docMk/>
          <pc:sldMk cId="621264277" sldId="288"/>
        </pc:sldMkLst>
        <pc:spChg chg="del mod">
          <ac:chgData name="Gokce Elif Baykal" userId="S::elif.baykal_ozyegin.edu.tr#ext#@chalmers.onmicrosoft.com::a97318c8-43d0-48f8-a258-056eab3cf248" providerId="AD" clId="Web-{86F67D86-AB1C-43C6-A5AE-F81157B6AE8A}" dt="2023-02-06T18:55:33.316" v="2375"/>
          <ac:spMkLst>
            <pc:docMk/>
            <pc:sldMk cId="621264277" sldId="288"/>
            <ac:spMk id="2" creationId="{019574E0-517B-4B2C-BDCC-C0AC5FFB59FD}"/>
          </ac:spMkLst>
        </pc:spChg>
        <pc:spChg chg="mod">
          <ac:chgData name="Gokce Elif Baykal" userId="S::elif.baykal_ozyegin.edu.tr#ext#@chalmers.onmicrosoft.com::a97318c8-43d0-48f8-a258-056eab3cf248" providerId="AD" clId="Web-{86F67D86-AB1C-43C6-A5AE-F81157B6AE8A}" dt="2023-02-06T18:51:04.509" v="2293" actId="20577"/>
          <ac:spMkLst>
            <pc:docMk/>
            <pc:sldMk cId="621264277" sldId="288"/>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5:54.035" v="2381"/>
          <ac:spMkLst>
            <pc:docMk/>
            <pc:sldMk cId="621264277" sldId="288"/>
            <ac:spMk id="5" creationId="{B708B208-D256-4039-6CBF-82A079D10A34}"/>
          </ac:spMkLst>
        </pc:spChg>
        <pc:spChg chg="add del mod">
          <ac:chgData name="Gokce Elif Baykal" userId="S::elif.baykal_ozyegin.edu.tr#ext#@chalmers.onmicrosoft.com::a97318c8-43d0-48f8-a258-056eab3cf248" providerId="AD" clId="Web-{86F67D86-AB1C-43C6-A5AE-F81157B6AE8A}" dt="2023-02-06T18:55:55.145" v="2382"/>
          <ac:spMkLst>
            <pc:docMk/>
            <pc:sldMk cId="621264277" sldId="288"/>
            <ac:spMk id="7" creationId="{9B7E06CB-C87D-185B-A8BB-3100919FA138}"/>
          </ac:spMkLst>
        </pc:spChg>
        <pc:spChg chg="add mod">
          <ac:chgData name="Gokce Elif Baykal" userId="S::elif.baykal_ozyegin.edu.tr#ext#@chalmers.onmicrosoft.com::a97318c8-43d0-48f8-a258-056eab3cf248" providerId="AD" clId="Web-{86F67D86-AB1C-43C6-A5AE-F81157B6AE8A}" dt="2023-02-06T18:59:07.371" v="2437" actId="20577"/>
          <ac:spMkLst>
            <pc:docMk/>
            <pc:sldMk cId="621264277" sldId="288"/>
            <ac:spMk id="9" creationId="{218DBA50-1053-896E-5209-632A01FCAF05}"/>
          </ac:spMkLst>
        </pc:spChg>
      </pc:sldChg>
      <pc:sldChg chg="addSp delSp modSp">
        <pc:chgData name="Gokce Elif Baykal" userId="S::elif.baykal_ozyegin.edu.tr#ext#@chalmers.onmicrosoft.com::a97318c8-43d0-48f8-a258-056eab3cf248" providerId="AD" clId="Web-{86F67D86-AB1C-43C6-A5AE-F81157B6AE8A}" dt="2023-02-06T18:57:58.446" v="2422" actId="20577"/>
        <pc:sldMkLst>
          <pc:docMk/>
          <pc:sldMk cId="1934174898" sldId="289"/>
        </pc:sldMkLst>
        <pc:spChg chg="del mod">
          <ac:chgData name="Gokce Elif Baykal" userId="S::elif.baykal_ozyegin.edu.tr#ext#@chalmers.onmicrosoft.com::a97318c8-43d0-48f8-a258-056eab3cf248" providerId="AD" clId="Web-{86F67D86-AB1C-43C6-A5AE-F81157B6AE8A}" dt="2023-02-06T18:57:44.711" v="2414"/>
          <ac:spMkLst>
            <pc:docMk/>
            <pc:sldMk cId="1934174898" sldId="289"/>
            <ac:spMk id="2" creationId="{019574E0-517B-4B2C-BDCC-C0AC5FFB59FD}"/>
          </ac:spMkLst>
        </pc:spChg>
        <pc:spChg chg="mod">
          <ac:chgData name="Gokce Elif Baykal" userId="S::elif.baykal_ozyegin.edu.tr#ext#@chalmers.onmicrosoft.com::a97318c8-43d0-48f8-a258-056eab3cf248" providerId="AD" clId="Web-{86F67D86-AB1C-43C6-A5AE-F81157B6AE8A}" dt="2023-02-06T18:57:37.617" v="2413" actId="20577"/>
          <ac:spMkLst>
            <pc:docMk/>
            <pc:sldMk cId="1934174898" sldId="289"/>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7:50.164" v="2417"/>
          <ac:spMkLst>
            <pc:docMk/>
            <pc:sldMk cId="1934174898" sldId="289"/>
            <ac:spMk id="5" creationId="{7F618EE0-AE10-0B2D-85D4-D72E40FD7957}"/>
          </ac:spMkLst>
        </pc:spChg>
        <pc:spChg chg="add del">
          <ac:chgData name="Gokce Elif Baykal" userId="S::elif.baykal_ozyegin.edu.tr#ext#@chalmers.onmicrosoft.com::a97318c8-43d0-48f8-a258-056eab3cf248" providerId="AD" clId="Web-{86F67D86-AB1C-43C6-A5AE-F81157B6AE8A}" dt="2023-02-06T18:57:47.618" v="2416"/>
          <ac:spMkLst>
            <pc:docMk/>
            <pc:sldMk cId="1934174898" sldId="289"/>
            <ac:spMk id="7" creationId="{1E4D0CE7-F9CE-4C99-61AC-57B0ACB365AB}"/>
          </ac:spMkLst>
        </pc:spChg>
        <pc:spChg chg="add mod">
          <ac:chgData name="Gokce Elif Baykal" userId="S::elif.baykal_ozyegin.edu.tr#ext#@chalmers.onmicrosoft.com::a97318c8-43d0-48f8-a258-056eab3cf248" providerId="AD" clId="Web-{86F67D86-AB1C-43C6-A5AE-F81157B6AE8A}" dt="2023-02-06T18:57:58.446" v="2422" actId="20577"/>
          <ac:spMkLst>
            <pc:docMk/>
            <pc:sldMk cId="1934174898" sldId="289"/>
            <ac:spMk id="9" creationId="{A380AA13-96F3-EABE-9920-9D4BD16B59AC}"/>
          </ac:spMkLst>
        </pc:spChg>
      </pc:sldChg>
      <pc:sldChg chg="addSp delSp modSp">
        <pc:chgData name="Gokce Elif Baykal" userId="S::elif.baykal_ozyegin.edu.tr#ext#@chalmers.onmicrosoft.com::a97318c8-43d0-48f8-a258-056eab3cf248" providerId="AD" clId="Web-{86F67D86-AB1C-43C6-A5AE-F81157B6AE8A}" dt="2023-02-06T18:58:57.433" v="2429" actId="20577"/>
        <pc:sldMkLst>
          <pc:docMk/>
          <pc:sldMk cId="4217480080" sldId="290"/>
        </pc:sldMkLst>
        <pc:spChg chg="del mod">
          <ac:chgData name="Gokce Elif Baykal" userId="S::elif.baykal_ozyegin.edu.tr#ext#@chalmers.onmicrosoft.com::a97318c8-43d0-48f8-a258-056eab3cf248" providerId="AD" clId="Web-{86F67D86-AB1C-43C6-A5AE-F81157B6AE8A}" dt="2023-02-06T18:56:31.990" v="2391"/>
          <ac:spMkLst>
            <pc:docMk/>
            <pc:sldMk cId="4217480080" sldId="290"/>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6:34.662" v="2392"/>
          <ac:spMkLst>
            <pc:docMk/>
            <pc:sldMk cId="4217480080" sldId="290"/>
            <ac:spMk id="5" creationId="{D41C0F5C-974B-6A2E-569B-DF9F554A429F}"/>
          </ac:spMkLst>
        </pc:spChg>
        <pc:spChg chg="add mod">
          <ac:chgData name="Gokce Elif Baykal" userId="S::elif.baykal_ozyegin.edu.tr#ext#@chalmers.onmicrosoft.com::a97318c8-43d0-48f8-a258-056eab3cf248" providerId="AD" clId="Web-{86F67D86-AB1C-43C6-A5AE-F81157B6AE8A}" dt="2023-02-06T18:58:57.433" v="2429" actId="20577"/>
          <ac:spMkLst>
            <pc:docMk/>
            <pc:sldMk cId="4217480080" sldId="290"/>
            <ac:spMk id="7" creationId="{1D7BF96C-F1ED-EAC7-B670-EC0624E71122}"/>
          </ac:spMkLst>
        </pc:spChg>
      </pc:sldChg>
      <pc:sldChg chg="addSp delSp modSp">
        <pc:chgData name="Gokce Elif Baykal" userId="S::elif.baykal_ozyegin.edu.tr#ext#@chalmers.onmicrosoft.com::a97318c8-43d0-48f8-a258-056eab3cf248" providerId="AD" clId="Web-{86F67D86-AB1C-43C6-A5AE-F81157B6AE8A}" dt="2023-02-06T18:57:05.803" v="2405" actId="20577"/>
        <pc:sldMkLst>
          <pc:docMk/>
          <pc:sldMk cId="3913814040" sldId="291"/>
        </pc:sldMkLst>
        <pc:spChg chg="del">
          <ac:chgData name="Gokce Elif Baykal" userId="S::elif.baykal_ozyegin.edu.tr#ext#@chalmers.onmicrosoft.com::a97318c8-43d0-48f8-a258-056eab3cf248" providerId="AD" clId="Web-{86F67D86-AB1C-43C6-A5AE-F81157B6AE8A}" dt="2023-02-06T18:56:56.366" v="2399"/>
          <ac:spMkLst>
            <pc:docMk/>
            <pc:sldMk cId="3913814040" sldId="291"/>
            <ac:spMk id="2" creationId="{019574E0-517B-4B2C-BDCC-C0AC5FFB59FD}"/>
          </ac:spMkLst>
        </pc:spChg>
        <pc:spChg chg="mod">
          <ac:chgData name="Gokce Elif Baykal" userId="S::elif.baykal_ozyegin.edu.tr#ext#@chalmers.onmicrosoft.com::a97318c8-43d0-48f8-a258-056eab3cf248" providerId="AD" clId="Web-{86F67D86-AB1C-43C6-A5AE-F81157B6AE8A}" dt="2023-02-06T18:52:11.964" v="2311" actId="20577"/>
          <ac:spMkLst>
            <pc:docMk/>
            <pc:sldMk cId="3913814040" sldId="291"/>
            <ac:spMk id="3" creationId="{F5C46E40-53A8-4952-8688-FD316F01D191}"/>
          </ac:spMkLst>
        </pc:spChg>
        <pc:spChg chg="add del mod">
          <ac:chgData name="Gokce Elif Baykal" userId="S::elif.baykal_ozyegin.edu.tr#ext#@chalmers.onmicrosoft.com::a97318c8-43d0-48f8-a258-056eab3cf248" providerId="AD" clId="Web-{86F67D86-AB1C-43C6-A5AE-F81157B6AE8A}" dt="2023-02-06T18:56:58.100" v="2400"/>
          <ac:spMkLst>
            <pc:docMk/>
            <pc:sldMk cId="3913814040" sldId="291"/>
            <ac:spMk id="5" creationId="{1E5FE14D-3473-9311-9085-0F1159C7EE2F}"/>
          </ac:spMkLst>
        </pc:spChg>
        <pc:spChg chg="add mod">
          <ac:chgData name="Gokce Elif Baykal" userId="S::elif.baykal_ozyegin.edu.tr#ext#@chalmers.onmicrosoft.com::a97318c8-43d0-48f8-a258-056eab3cf248" providerId="AD" clId="Web-{86F67D86-AB1C-43C6-A5AE-F81157B6AE8A}" dt="2023-02-06T18:57:05.803" v="2405" actId="20577"/>
          <ac:spMkLst>
            <pc:docMk/>
            <pc:sldMk cId="3913814040" sldId="291"/>
            <ac:spMk id="7" creationId="{2125E64C-B09F-8CDC-6BF2-0843E9FD9CC0}"/>
          </ac:spMkLst>
        </pc:spChg>
      </pc:sldChg>
      <pc:sldChg chg="modSp">
        <pc:chgData name="Gokce Elif Baykal" userId="S::elif.baykal_ozyegin.edu.tr#ext#@chalmers.onmicrosoft.com::a97318c8-43d0-48f8-a258-056eab3cf248" providerId="AD" clId="Web-{86F67D86-AB1C-43C6-A5AE-F81157B6AE8A}" dt="2023-02-06T19:17:01.552" v="2461"/>
        <pc:sldMkLst>
          <pc:docMk/>
          <pc:sldMk cId="1863054558" sldId="292"/>
        </pc:sldMkLst>
        <pc:spChg chg="mod">
          <ac:chgData name="Gokce Elif Baykal" userId="S::elif.baykal_ozyegin.edu.tr#ext#@chalmers.onmicrosoft.com::a97318c8-43d0-48f8-a258-056eab3cf248" providerId="AD" clId="Web-{86F67D86-AB1C-43C6-A5AE-F81157B6AE8A}" dt="2023-02-06T17:50:18.136" v="2102" actId="20577"/>
          <ac:spMkLst>
            <pc:docMk/>
            <pc:sldMk cId="1863054558" sldId="292"/>
            <ac:spMk id="2" creationId="{019574E0-517B-4B2C-BDCC-C0AC5FFB59FD}"/>
          </ac:spMkLst>
        </pc:spChg>
        <pc:spChg chg="mod">
          <ac:chgData name="Gokce Elif Baykal" userId="S::elif.baykal_ozyegin.edu.tr#ext#@chalmers.onmicrosoft.com::a97318c8-43d0-48f8-a258-056eab3cf248" providerId="AD" clId="Web-{86F67D86-AB1C-43C6-A5AE-F81157B6AE8A}" dt="2023-02-06T19:15:58.112" v="2457" actId="20577"/>
          <ac:spMkLst>
            <pc:docMk/>
            <pc:sldMk cId="1863054558" sldId="292"/>
            <ac:spMk id="3" creationId="{F5C46E40-53A8-4952-8688-FD316F01D191}"/>
          </ac:spMkLst>
        </pc:spChg>
        <pc:spChg chg="mod">
          <ac:chgData name="Gokce Elif Baykal" userId="S::elif.baykal_ozyegin.edu.tr#ext#@chalmers.onmicrosoft.com::a97318c8-43d0-48f8-a258-056eab3cf248" providerId="AD" clId="Web-{86F67D86-AB1C-43C6-A5AE-F81157B6AE8A}" dt="2023-02-06T19:17:01.552" v="2461"/>
          <ac:spMkLst>
            <pc:docMk/>
            <pc:sldMk cId="1863054558" sldId="292"/>
            <ac:spMk id="5" creationId="{8D4ED6E3-DE87-34B5-B88F-B5FF0D070A03}"/>
          </ac:spMkLst>
        </pc:spChg>
      </pc:sldChg>
      <pc:sldChg chg="addSp delSp modSp">
        <pc:chgData name="Gokce Elif Baykal" userId="S::elif.baykal_ozyegin.edu.tr#ext#@chalmers.onmicrosoft.com::a97318c8-43d0-48f8-a258-056eab3cf248" providerId="AD" clId="Web-{86F67D86-AB1C-43C6-A5AE-F81157B6AE8A}" dt="2023-02-06T19:18:49.259" v="2490"/>
        <pc:sldMkLst>
          <pc:docMk/>
          <pc:sldMk cId="2629748393" sldId="293"/>
        </pc:sldMkLst>
        <pc:spChg chg="mod">
          <ac:chgData name="Gokce Elif Baykal" userId="S::elif.baykal_ozyegin.edu.tr#ext#@chalmers.onmicrosoft.com::a97318c8-43d0-48f8-a258-056eab3cf248" providerId="AD" clId="Web-{86F67D86-AB1C-43C6-A5AE-F81157B6AE8A}" dt="2023-02-06T17:50:27.152" v="2103" actId="20577"/>
          <ac:spMkLst>
            <pc:docMk/>
            <pc:sldMk cId="2629748393" sldId="293"/>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9:17:15.615" v="2466"/>
          <ac:spMkLst>
            <pc:docMk/>
            <pc:sldMk cId="2629748393" sldId="293"/>
            <ac:spMk id="4" creationId="{2395D4AE-1EA6-5AB7-83E3-74D79F3B22ED}"/>
          </ac:spMkLst>
        </pc:spChg>
        <pc:spChg chg="add del mod">
          <ac:chgData name="Gokce Elif Baykal" userId="S::elif.baykal_ozyegin.edu.tr#ext#@chalmers.onmicrosoft.com::a97318c8-43d0-48f8-a258-056eab3cf248" providerId="AD" clId="Web-{86F67D86-AB1C-43C6-A5AE-F81157B6AE8A}" dt="2023-02-06T19:18:48.446" v="2489"/>
          <ac:spMkLst>
            <pc:docMk/>
            <pc:sldMk cId="2629748393" sldId="293"/>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38.290" v="2486"/>
          <ac:spMkLst>
            <pc:docMk/>
            <pc:sldMk cId="2629748393" sldId="293"/>
            <ac:spMk id="7" creationId="{C3E5BA9C-912A-717E-375D-82BA32ABD651}"/>
          </ac:spMkLst>
        </pc:spChg>
        <pc:spChg chg="add">
          <ac:chgData name="Gokce Elif Baykal" userId="S::elif.baykal_ozyegin.edu.tr#ext#@chalmers.onmicrosoft.com::a97318c8-43d0-48f8-a258-056eab3cf248" providerId="AD" clId="Web-{86F67D86-AB1C-43C6-A5AE-F81157B6AE8A}" dt="2023-02-06T19:18:49.259" v="2490"/>
          <ac:spMkLst>
            <pc:docMk/>
            <pc:sldMk cId="2629748393" sldId="293"/>
            <ac:spMk id="9" creationId="{7642C26E-A7F9-A7B7-647D-7D58494AFADF}"/>
          </ac:spMkLst>
        </pc:spChg>
      </pc:sldChg>
      <pc:sldChg chg="modSp">
        <pc:chgData name="Gokce Elif Baykal" userId="S::elif.baykal_ozyegin.edu.tr#ext#@chalmers.onmicrosoft.com::a97318c8-43d0-48f8-a258-056eab3cf248" providerId="AD" clId="Web-{86F67D86-AB1C-43C6-A5AE-F81157B6AE8A}" dt="2023-02-06T10:25:46.590" v="185" actId="20577"/>
        <pc:sldMkLst>
          <pc:docMk/>
          <pc:sldMk cId="1226931195" sldId="970"/>
        </pc:sldMkLst>
        <pc:spChg chg="mod">
          <ac:chgData name="Gokce Elif Baykal" userId="S::elif.baykal_ozyegin.edu.tr#ext#@chalmers.onmicrosoft.com::a97318c8-43d0-48f8-a258-056eab3cf248" providerId="AD" clId="Web-{86F67D86-AB1C-43C6-A5AE-F81157B6AE8A}" dt="2023-02-06T10:25:46.590" v="185" actId="20577"/>
          <ac:spMkLst>
            <pc:docMk/>
            <pc:sldMk cId="1226931195" sldId="970"/>
            <ac:spMk id="5" creationId="{9AB674E8-409A-1670-8729-DC1C007AA01A}"/>
          </ac:spMkLst>
        </pc:spChg>
      </pc:sldChg>
      <pc:sldChg chg="modSp ord modNotes">
        <pc:chgData name="Gokce Elif Baykal" userId="S::elif.baykal_ozyegin.edu.tr#ext#@chalmers.onmicrosoft.com::a97318c8-43d0-48f8-a258-056eab3cf248" providerId="AD" clId="Web-{86F67D86-AB1C-43C6-A5AE-F81157B6AE8A}" dt="2023-02-06T20:25:53.341" v="2570" actId="20577"/>
        <pc:sldMkLst>
          <pc:docMk/>
          <pc:sldMk cId="1952832278" sldId="972"/>
        </pc:sldMkLst>
        <pc:spChg chg="mod">
          <ac:chgData name="Gokce Elif Baykal" userId="S::elif.baykal_ozyegin.edu.tr#ext#@chalmers.onmicrosoft.com::a97318c8-43d0-48f8-a258-056eab3cf248" providerId="AD" clId="Web-{86F67D86-AB1C-43C6-A5AE-F81157B6AE8A}" dt="2023-02-06T17:46:27.362" v="2057" actId="20577"/>
          <ac:spMkLst>
            <pc:docMk/>
            <pc:sldMk cId="1952832278" sldId="972"/>
            <ac:spMk id="2" creationId="{019574E0-517B-4B2C-BDCC-C0AC5FFB59FD}"/>
          </ac:spMkLst>
        </pc:spChg>
        <pc:spChg chg="mod">
          <ac:chgData name="Gokce Elif Baykal" userId="S::elif.baykal_ozyegin.edu.tr#ext#@chalmers.onmicrosoft.com::a97318c8-43d0-48f8-a258-056eab3cf248" providerId="AD" clId="Web-{86F67D86-AB1C-43C6-A5AE-F81157B6AE8A}" dt="2023-02-06T20:25:53.341" v="2570" actId="20577"/>
          <ac:spMkLst>
            <pc:docMk/>
            <pc:sldMk cId="1952832278" sldId="972"/>
            <ac:spMk id="3" creationId="{F5C46E40-53A8-4952-8688-FD316F01D191}"/>
          </ac:spMkLst>
        </pc:spChg>
      </pc:sldChg>
      <pc:sldChg chg="modSp del ord">
        <pc:chgData name="Gokce Elif Baykal" userId="S::elif.baykal_ozyegin.edu.tr#ext#@chalmers.onmicrosoft.com::a97318c8-43d0-48f8-a258-056eab3cf248" providerId="AD" clId="Web-{86F67D86-AB1C-43C6-A5AE-F81157B6AE8A}" dt="2023-02-06T18:35:37.958" v="2244"/>
        <pc:sldMkLst>
          <pc:docMk/>
          <pc:sldMk cId="1362895691" sldId="973"/>
        </pc:sldMkLst>
        <pc:spChg chg="mod">
          <ac:chgData name="Gokce Elif Baykal" userId="S::elif.baykal_ozyegin.edu.tr#ext#@chalmers.onmicrosoft.com::a97318c8-43d0-48f8-a258-056eab3cf248" providerId="AD" clId="Web-{86F67D86-AB1C-43C6-A5AE-F81157B6AE8A}" dt="2023-02-06T17:47:03.347" v="2078" actId="20577"/>
          <ac:spMkLst>
            <pc:docMk/>
            <pc:sldMk cId="1362895691" sldId="973"/>
            <ac:spMk id="3" creationId="{F5C46E40-53A8-4952-8688-FD316F01D191}"/>
          </ac:spMkLst>
        </pc:spChg>
      </pc:sldChg>
      <pc:sldChg chg="addSp delSp modSp ord modNotes">
        <pc:chgData name="Gokce Elif Baykal" userId="S::elif.baykal_ozyegin.edu.tr#ext#@chalmers.onmicrosoft.com::a97318c8-43d0-48f8-a258-056eab3cf248" providerId="AD" clId="Web-{86F67D86-AB1C-43C6-A5AE-F81157B6AE8A}" dt="2023-02-06T17:35:16.977" v="1868" actId="20577"/>
        <pc:sldMkLst>
          <pc:docMk/>
          <pc:sldMk cId="875912730" sldId="974"/>
        </pc:sldMkLst>
        <pc:spChg chg="mod">
          <ac:chgData name="Gokce Elif Baykal" userId="S::elif.baykal_ozyegin.edu.tr#ext#@chalmers.onmicrosoft.com::a97318c8-43d0-48f8-a258-056eab3cf248" providerId="AD" clId="Web-{86F67D86-AB1C-43C6-A5AE-F81157B6AE8A}" dt="2023-02-06T17:35:16.977" v="1868" actId="20577"/>
          <ac:spMkLst>
            <pc:docMk/>
            <pc:sldMk cId="875912730" sldId="974"/>
            <ac:spMk id="2" creationId="{019574E0-517B-4B2C-BDCC-C0AC5FFB59FD}"/>
          </ac:spMkLst>
        </pc:spChg>
        <pc:spChg chg="add mod">
          <ac:chgData name="Gokce Elif Baykal" userId="S::elif.baykal_ozyegin.edu.tr#ext#@chalmers.onmicrosoft.com::a97318c8-43d0-48f8-a258-056eab3cf248" providerId="AD" clId="Web-{86F67D86-AB1C-43C6-A5AE-F81157B6AE8A}" dt="2023-02-06T17:24:56.688" v="1700" actId="1076"/>
          <ac:spMkLst>
            <pc:docMk/>
            <pc:sldMk cId="875912730" sldId="974"/>
            <ac:spMk id="3" creationId="{56FC9682-9664-7901-FFCC-19702597124B}"/>
          </ac:spMkLst>
        </pc:spChg>
        <pc:spChg chg="add mod">
          <ac:chgData name="Gokce Elif Baykal" userId="S::elif.baykal_ozyegin.edu.tr#ext#@chalmers.onmicrosoft.com::a97318c8-43d0-48f8-a258-056eab3cf248" providerId="AD" clId="Web-{86F67D86-AB1C-43C6-A5AE-F81157B6AE8A}" dt="2023-02-06T17:24:56.703" v="1701" actId="1076"/>
          <ac:spMkLst>
            <pc:docMk/>
            <pc:sldMk cId="875912730" sldId="974"/>
            <ac:spMk id="4" creationId="{12D688B7-B3E2-A80F-39C9-E52573B1048B}"/>
          </ac:spMkLst>
        </pc:spChg>
        <pc:spChg chg="del mod">
          <ac:chgData name="Gokce Elif Baykal" userId="S::elif.baykal_ozyegin.edu.tr#ext#@chalmers.onmicrosoft.com::a97318c8-43d0-48f8-a258-056eab3cf248" providerId="AD" clId="Web-{86F67D86-AB1C-43C6-A5AE-F81157B6AE8A}" dt="2023-02-06T16:06:04.446" v="1266"/>
          <ac:spMkLst>
            <pc:docMk/>
            <pc:sldMk cId="875912730" sldId="974"/>
            <ac:spMk id="4" creationId="{8766DF30-8A3D-025B-633B-51F24F767315}"/>
          </ac:spMkLst>
        </pc:spChg>
        <pc:spChg chg="add mod">
          <ac:chgData name="Gokce Elif Baykal" userId="S::elif.baykal_ozyegin.edu.tr#ext#@chalmers.onmicrosoft.com::a97318c8-43d0-48f8-a258-056eab3cf248" providerId="AD" clId="Web-{86F67D86-AB1C-43C6-A5AE-F81157B6AE8A}" dt="2023-02-06T17:24:56.719" v="1702" actId="1076"/>
          <ac:spMkLst>
            <pc:docMk/>
            <pc:sldMk cId="875912730" sldId="974"/>
            <ac:spMk id="5" creationId="{CB868512-5086-E217-80F2-F5048969C3E6}"/>
          </ac:spMkLst>
        </pc:spChg>
        <pc:spChg chg="mod">
          <ac:chgData name="Gokce Elif Baykal" userId="S::elif.baykal_ozyegin.edu.tr#ext#@chalmers.onmicrosoft.com::a97318c8-43d0-48f8-a258-056eab3cf248" providerId="AD" clId="Web-{86F67D86-AB1C-43C6-A5AE-F81157B6AE8A}" dt="2023-02-06T16:06:11.900" v="1268" actId="14100"/>
          <ac:spMkLst>
            <pc:docMk/>
            <pc:sldMk cId="875912730" sldId="974"/>
            <ac:spMk id="6" creationId="{AE8625F9-4E1E-D86D-8339-1FBBC6179774}"/>
          </ac:spMkLst>
        </pc:spChg>
        <pc:spChg chg="add mod">
          <ac:chgData name="Gokce Elif Baykal" userId="S::elif.baykal_ozyegin.edu.tr#ext#@chalmers.onmicrosoft.com::a97318c8-43d0-48f8-a258-056eab3cf248" providerId="AD" clId="Web-{86F67D86-AB1C-43C6-A5AE-F81157B6AE8A}" dt="2023-02-06T17:24:56.734" v="1703" actId="1076"/>
          <ac:spMkLst>
            <pc:docMk/>
            <pc:sldMk cId="875912730" sldId="974"/>
            <ac:spMk id="7" creationId="{C1D37462-323D-C523-9A8F-5FDCE7BBEEBC}"/>
          </ac:spMkLst>
        </pc:spChg>
        <pc:spChg chg="add mod">
          <ac:chgData name="Gokce Elif Baykal" userId="S::elif.baykal_ozyegin.edu.tr#ext#@chalmers.onmicrosoft.com::a97318c8-43d0-48f8-a258-056eab3cf248" providerId="AD" clId="Web-{86F67D86-AB1C-43C6-A5AE-F81157B6AE8A}" dt="2023-02-06T17:11:09.718" v="1486"/>
          <ac:spMkLst>
            <pc:docMk/>
            <pc:sldMk cId="875912730" sldId="974"/>
            <ac:spMk id="10" creationId="{40616EFC-854A-C364-89E2-8AC56A87813E}"/>
          </ac:spMkLst>
        </pc:spChg>
        <pc:spChg chg="add mod">
          <ac:chgData name="Gokce Elif Baykal" userId="S::elif.baykal_ozyegin.edu.tr#ext#@chalmers.onmicrosoft.com::a97318c8-43d0-48f8-a258-056eab3cf248" providerId="AD" clId="Web-{86F67D86-AB1C-43C6-A5AE-F81157B6AE8A}" dt="2023-02-06T17:24:56.516" v="1690" actId="1076"/>
          <ac:spMkLst>
            <pc:docMk/>
            <pc:sldMk cId="875912730" sldId="974"/>
            <ac:spMk id="11" creationId="{A1BEA057-6C00-7400-1C58-49F5E118180A}"/>
          </ac:spMkLst>
        </pc:spChg>
        <pc:spChg chg="add mod">
          <ac:chgData name="Gokce Elif Baykal" userId="S::elif.baykal_ozyegin.edu.tr#ext#@chalmers.onmicrosoft.com::a97318c8-43d0-48f8-a258-056eab3cf248" providerId="AD" clId="Web-{86F67D86-AB1C-43C6-A5AE-F81157B6AE8A}" dt="2023-02-06T17:24:56.750" v="1704" actId="1076"/>
          <ac:spMkLst>
            <pc:docMk/>
            <pc:sldMk cId="875912730" sldId="974"/>
            <ac:spMk id="12" creationId="{384AD1EB-8481-4C27-E0AC-0063084528A1}"/>
          </ac:spMkLst>
        </pc:spChg>
        <pc:spChg chg="add mod">
          <ac:chgData name="Gokce Elif Baykal" userId="S::elif.baykal_ozyegin.edu.tr#ext#@chalmers.onmicrosoft.com::a97318c8-43d0-48f8-a258-056eab3cf248" providerId="AD" clId="Web-{86F67D86-AB1C-43C6-A5AE-F81157B6AE8A}" dt="2023-02-06T17:24:56.547" v="1691" actId="1076"/>
          <ac:spMkLst>
            <pc:docMk/>
            <pc:sldMk cId="875912730" sldId="974"/>
            <ac:spMk id="13" creationId="{7FC1C7A0-B2C0-8CCB-6F98-D832D0E95CCE}"/>
          </ac:spMkLst>
        </pc:spChg>
        <pc:spChg chg="add mod">
          <ac:chgData name="Gokce Elif Baykal" userId="S::elif.baykal_ozyegin.edu.tr#ext#@chalmers.onmicrosoft.com::a97318c8-43d0-48f8-a258-056eab3cf248" providerId="AD" clId="Web-{86F67D86-AB1C-43C6-A5AE-F81157B6AE8A}" dt="2023-02-06T17:24:56.766" v="1705" actId="1076"/>
          <ac:spMkLst>
            <pc:docMk/>
            <pc:sldMk cId="875912730" sldId="974"/>
            <ac:spMk id="14" creationId="{A114E309-031D-E86C-C092-349AC7E7FE46}"/>
          </ac:spMkLst>
        </pc:spChg>
        <pc:spChg chg="add mod">
          <ac:chgData name="Gokce Elif Baykal" userId="S::elif.baykal_ozyegin.edu.tr#ext#@chalmers.onmicrosoft.com::a97318c8-43d0-48f8-a258-056eab3cf248" providerId="AD" clId="Web-{86F67D86-AB1C-43C6-A5AE-F81157B6AE8A}" dt="2023-02-06T17:24:56.781" v="1706" actId="1076"/>
          <ac:spMkLst>
            <pc:docMk/>
            <pc:sldMk cId="875912730" sldId="974"/>
            <ac:spMk id="15" creationId="{42070328-BF78-E56F-C659-429DCB8A7477}"/>
          </ac:spMkLst>
        </pc:spChg>
        <pc:spChg chg="add mod">
          <ac:chgData name="Gokce Elif Baykal" userId="S::elif.baykal_ozyegin.edu.tr#ext#@chalmers.onmicrosoft.com::a97318c8-43d0-48f8-a258-056eab3cf248" providerId="AD" clId="Web-{86F67D86-AB1C-43C6-A5AE-F81157B6AE8A}" dt="2023-02-06T17:24:56.563" v="1692" actId="1076"/>
          <ac:spMkLst>
            <pc:docMk/>
            <pc:sldMk cId="875912730" sldId="974"/>
            <ac:spMk id="16" creationId="{1C546654-A5EE-CEB0-BD54-96AB4BD23D74}"/>
          </ac:spMkLst>
        </pc:spChg>
        <pc:spChg chg="add mod">
          <ac:chgData name="Gokce Elif Baykal" userId="S::elif.baykal_ozyegin.edu.tr#ext#@chalmers.onmicrosoft.com::a97318c8-43d0-48f8-a258-056eab3cf248" providerId="AD" clId="Web-{86F67D86-AB1C-43C6-A5AE-F81157B6AE8A}" dt="2023-02-06T17:24:56.578" v="1693" actId="1076"/>
          <ac:spMkLst>
            <pc:docMk/>
            <pc:sldMk cId="875912730" sldId="974"/>
            <ac:spMk id="17" creationId="{11166BBD-2F96-DCD6-4494-4FE9FBFE9284}"/>
          </ac:spMkLst>
        </pc:spChg>
        <pc:spChg chg="add mod">
          <ac:chgData name="Gokce Elif Baykal" userId="S::elif.baykal_ozyegin.edu.tr#ext#@chalmers.onmicrosoft.com::a97318c8-43d0-48f8-a258-056eab3cf248" providerId="AD" clId="Web-{86F67D86-AB1C-43C6-A5AE-F81157B6AE8A}" dt="2023-02-06T17:24:56.594" v="1694" actId="1076"/>
          <ac:spMkLst>
            <pc:docMk/>
            <pc:sldMk cId="875912730" sldId="974"/>
            <ac:spMk id="18" creationId="{80377E01-D873-1E06-7417-4314B2498A84}"/>
          </ac:spMkLst>
        </pc:spChg>
        <pc:spChg chg="add mod">
          <ac:chgData name="Gokce Elif Baykal" userId="S::elif.baykal_ozyegin.edu.tr#ext#@chalmers.onmicrosoft.com::a97318c8-43d0-48f8-a258-056eab3cf248" providerId="AD" clId="Web-{86F67D86-AB1C-43C6-A5AE-F81157B6AE8A}" dt="2023-02-06T17:24:56.609" v="1695" actId="1076"/>
          <ac:spMkLst>
            <pc:docMk/>
            <pc:sldMk cId="875912730" sldId="974"/>
            <ac:spMk id="19" creationId="{BEAB7884-BDF1-D780-6500-84AA7EFEA2E0}"/>
          </ac:spMkLst>
        </pc:spChg>
        <pc:spChg chg="add mod">
          <ac:chgData name="Gokce Elif Baykal" userId="S::elif.baykal_ozyegin.edu.tr#ext#@chalmers.onmicrosoft.com::a97318c8-43d0-48f8-a258-056eab3cf248" providerId="AD" clId="Web-{86F67D86-AB1C-43C6-A5AE-F81157B6AE8A}" dt="2023-02-06T17:24:56.625" v="1696" actId="1076"/>
          <ac:spMkLst>
            <pc:docMk/>
            <pc:sldMk cId="875912730" sldId="974"/>
            <ac:spMk id="20" creationId="{B0177AE5-5550-AD73-2933-C50EAE4299DD}"/>
          </ac:spMkLst>
        </pc:spChg>
        <pc:spChg chg="add del">
          <ac:chgData name="Gokce Elif Baykal" userId="S::elif.baykal_ozyegin.edu.tr#ext#@chalmers.onmicrosoft.com::a97318c8-43d0-48f8-a258-056eab3cf248" providerId="AD" clId="Web-{86F67D86-AB1C-43C6-A5AE-F81157B6AE8A}" dt="2023-02-06T16:08:38.465" v="1301"/>
          <ac:spMkLst>
            <pc:docMk/>
            <pc:sldMk cId="875912730" sldId="974"/>
            <ac:spMk id="21" creationId="{57003F5A-A924-1305-D13C-CACF9EC2B148}"/>
          </ac:spMkLst>
        </pc:spChg>
        <pc:spChg chg="add mod">
          <ac:chgData name="Gokce Elif Baykal" userId="S::elif.baykal_ozyegin.edu.tr#ext#@chalmers.onmicrosoft.com::a97318c8-43d0-48f8-a258-056eab3cf248" providerId="AD" clId="Web-{86F67D86-AB1C-43C6-A5AE-F81157B6AE8A}" dt="2023-02-06T17:24:56.797" v="1707" actId="1076"/>
          <ac:spMkLst>
            <pc:docMk/>
            <pc:sldMk cId="875912730" sldId="974"/>
            <ac:spMk id="21" creationId="{EFAC1883-B670-3E35-3E97-5A471742A4D2}"/>
          </ac:spMkLst>
        </pc:spChg>
        <pc:spChg chg="add mod">
          <ac:chgData name="Gokce Elif Baykal" userId="S::elif.baykal_ozyegin.edu.tr#ext#@chalmers.onmicrosoft.com::a97318c8-43d0-48f8-a258-056eab3cf248" providerId="AD" clId="Web-{86F67D86-AB1C-43C6-A5AE-F81157B6AE8A}" dt="2023-02-06T17:24:56.641" v="1697" actId="1076"/>
          <ac:spMkLst>
            <pc:docMk/>
            <pc:sldMk cId="875912730" sldId="974"/>
            <ac:spMk id="22" creationId="{6F68D1A9-D188-5F01-7129-9A0C0ED15D0A}"/>
          </ac:spMkLst>
        </pc:spChg>
        <pc:spChg chg="add del mod">
          <ac:chgData name="Gokce Elif Baykal" userId="S::elif.baykal_ozyegin.edu.tr#ext#@chalmers.onmicrosoft.com::a97318c8-43d0-48f8-a258-056eab3cf248" providerId="AD" clId="Web-{86F67D86-AB1C-43C6-A5AE-F81157B6AE8A}" dt="2023-02-06T16:09:29.748" v="1323"/>
          <ac:spMkLst>
            <pc:docMk/>
            <pc:sldMk cId="875912730" sldId="974"/>
            <ac:spMk id="23" creationId="{82FCC9C9-E2B8-C7AB-7FDF-9D9A99E527B3}"/>
          </ac:spMkLst>
        </pc:spChg>
        <pc:spChg chg="add mod">
          <ac:chgData name="Gokce Elif Baykal" userId="S::elif.baykal_ozyegin.edu.tr#ext#@chalmers.onmicrosoft.com::a97318c8-43d0-48f8-a258-056eab3cf248" providerId="AD" clId="Web-{86F67D86-AB1C-43C6-A5AE-F81157B6AE8A}" dt="2023-02-06T17:30:41.263" v="1748" actId="20577"/>
          <ac:spMkLst>
            <pc:docMk/>
            <pc:sldMk cId="875912730" sldId="974"/>
            <ac:spMk id="23" creationId="{EA6C01BE-0C1F-FD88-0535-68D3E8F6E493}"/>
          </ac:spMkLst>
        </pc:spChg>
        <pc:spChg chg="add mod">
          <ac:chgData name="Gokce Elif Baykal" userId="S::elif.baykal_ozyegin.edu.tr#ext#@chalmers.onmicrosoft.com::a97318c8-43d0-48f8-a258-056eab3cf248" providerId="AD" clId="Web-{86F67D86-AB1C-43C6-A5AE-F81157B6AE8A}" dt="2023-02-06T17:24:56.656" v="1698" actId="1076"/>
          <ac:spMkLst>
            <pc:docMk/>
            <pc:sldMk cId="875912730" sldId="974"/>
            <ac:spMk id="24" creationId="{23E17D63-3D2A-7FAF-9C25-67CB4D2610C3}"/>
          </ac:spMkLst>
        </pc:spChg>
        <pc:spChg chg="add mod">
          <ac:chgData name="Gokce Elif Baykal" userId="S::elif.baykal_ozyegin.edu.tr#ext#@chalmers.onmicrosoft.com::a97318c8-43d0-48f8-a258-056eab3cf248" providerId="AD" clId="Web-{86F67D86-AB1C-43C6-A5AE-F81157B6AE8A}" dt="2023-02-06T17:24:56.672" v="1699" actId="1076"/>
          <ac:spMkLst>
            <pc:docMk/>
            <pc:sldMk cId="875912730" sldId="974"/>
            <ac:spMk id="25" creationId="{C6DDE12C-897F-3E1D-C573-7D6187007B69}"/>
          </ac:spMkLst>
        </pc:spChg>
        <pc:picChg chg="del mod">
          <ac:chgData name="Gokce Elif Baykal" userId="S::elif.baykal_ozyegin.edu.tr#ext#@chalmers.onmicrosoft.com::a97318c8-43d0-48f8-a258-056eab3cf248" providerId="AD" clId="Web-{86F67D86-AB1C-43C6-A5AE-F81157B6AE8A}" dt="2023-02-06T15:57:18.482" v="1122"/>
          <ac:picMkLst>
            <pc:docMk/>
            <pc:sldMk cId="875912730" sldId="974"/>
            <ac:picMk id="14" creationId="{5FF81D1B-D714-BB20-9ED0-D30077FFDE72}"/>
          </ac:picMkLst>
        </pc:picChg>
        <pc:cxnChg chg="add del mod">
          <ac:chgData name="Gokce Elif Baykal" userId="S::elif.baykal_ozyegin.edu.tr#ext#@chalmers.onmicrosoft.com::a97318c8-43d0-48f8-a258-056eab3cf248" providerId="AD" clId="Web-{86F67D86-AB1C-43C6-A5AE-F81157B6AE8A}" dt="2023-02-06T15:58:30.968" v="1138"/>
          <ac:cxnSpMkLst>
            <pc:docMk/>
            <pc:sldMk cId="875912730" sldId="974"/>
            <ac:cxnSpMk id="5" creationId="{23043BCD-13AD-8187-5AF5-09FBD387F1EA}"/>
          </ac:cxnSpMkLst>
        </pc:cxnChg>
        <pc:cxnChg chg="add del mod">
          <ac:chgData name="Gokce Elif Baykal" userId="S::elif.baykal_ozyegin.edu.tr#ext#@chalmers.onmicrosoft.com::a97318c8-43d0-48f8-a258-056eab3cf248" providerId="AD" clId="Web-{86F67D86-AB1C-43C6-A5AE-F81157B6AE8A}" dt="2023-02-06T15:58:18.546" v="1137"/>
          <ac:cxnSpMkLst>
            <pc:docMk/>
            <pc:sldMk cId="875912730" sldId="974"/>
            <ac:cxnSpMk id="7" creationId="{983C4D49-D672-96D1-8365-424E7B7EBB2B}"/>
          </ac:cxnSpMkLst>
        </pc:cxnChg>
        <pc:cxnChg chg="add mod">
          <ac:chgData name="Gokce Elif Baykal" userId="S::elif.baykal_ozyegin.edu.tr#ext#@chalmers.onmicrosoft.com::a97318c8-43d0-48f8-a258-056eab3cf248" providerId="AD" clId="Web-{86F67D86-AB1C-43C6-A5AE-F81157B6AE8A}" dt="2023-02-06T17:24:56.484" v="1688" actId="1076"/>
          <ac:cxnSpMkLst>
            <pc:docMk/>
            <pc:sldMk cId="875912730" sldId="974"/>
            <ac:cxnSpMk id="8" creationId="{CC44F6A6-F128-16B9-0163-C4BCB01D3BFC}"/>
          </ac:cxnSpMkLst>
        </pc:cxnChg>
        <pc:cxnChg chg="add mod">
          <ac:chgData name="Gokce Elif Baykal" userId="S::elif.baykal_ozyegin.edu.tr#ext#@chalmers.onmicrosoft.com::a97318c8-43d0-48f8-a258-056eab3cf248" providerId="AD" clId="Web-{86F67D86-AB1C-43C6-A5AE-F81157B6AE8A}" dt="2023-02-06T17:24:56.500" v="1689" actId="1076"/>
          <ac:cxnSpMkLst>
            <pc:docMk/>
            <pc:sldMk cId="875912730" sldId="974"/>
            <ac:cxnSpMk id="9" creationId="{90990CF8-0284-EAC6-1E6F-5793BF026148}"/>
          </ac:cxnSpMkLst>
        </pc:cxnChg>
      </pc:sldChg>
      <pc:sldChg chg="addSp modSp modNotes">
        <pc:chgData name="Gokce Elif Baykal" userId="S::elif.baykal_ozyegin.edu.tr#ext#@chalmers.onmicrosoft.com::a97318c8-43d0-48f8-a258-056eab3cf248" providerId="AD" clId="Web-{86F67D86-AB1C-43C6-A5AE-F81157B6AE8A}" dt="2023-02-06T17:36:03.041" v="1888" actId="20577"/>
        <pc:sldMkLst>
          <pc:docMk/>
          <pc:sldMk cId="1678464490" sldId="975"/>
        </pc:sldMkLst>
        <pc:spChg chg="mod">
          <ac:chgData name="Gokce Elif Baykal" userId="S::elif.baykal_ozyegin.edu.tr#ext#@chalmers.onmicrosoft.com::a97318c8-43d0-48f8-a258-056eab3cf248" providerId="AD" clId="Web-{86F67D86-AB1C-43C6-A5AE-F81157B6AE8A}" dt="2023-02-06T17:36:03.041" v="1888" actId="20577"/>
          <ac:spMkLst>
            <pc:docMk/>
            <pc:sldMk cId="1678464490" sldId="975"/>
            <ac:spMk id="2" creationId="{019574E0-517B-4B2C-BDCC-C0AC5FFB59FD}"/>
          </ac:spMkLst>
        </pc:spChg>
        <pc:spChg chg="mod">
          <ac:chgData name="Gokce Elif Baykal" userId="S::elif.baykal_ozyegin.edu.tr#ext#@chalmers.onmicrosoft.com::a97318c8-43d0-48f8-a258-056eab3cf248" providerId="AD" clId="Web-{86F67D86-AB1C-43C6-A5AE-F81157B6AE8A}" dt="2023-02-06T15:51:54.319" v="1065" actId="20577"/>
          <ac:spMkLst>
            <pc:docMk/>
            <pc:sldMk cId="1678464490" sldId="975"/>
            <ac:spMk id="3" creationId="{F5C46E40-53A8-4952-8688-FD316F01D191}"/>
          </ac:spMkLst>
        </pc:spChg>
        <pc:spChg chg="add mod">
          <ac:chgData name="Gokce Elif Baykal" userId="S::elif.baykal_ozyegin.edu.tr#ext#@chalmers.onmicrosoft.com::a97318c8-43d0-48f8-a258-056eab3cf248" providerId="AD" clId="Web-{86F67D86-AB1C-43C6-A5AE-F81157B6AE8A}" dt="2023-02-06T15:20:51.060" v="647" actId="20577"/>
          <ac:spMkLst>
            <pc:docMk/>
            <pc:sldMk cId="1678464490" sldId="975"/>
            <ac:spMk id="4" creationId="{7F6AA8C7-71F4-FF15-CB0C-A52AF9A46455}"/>
          </ac:spMkLst>
        </pc:spChg>
      </pc:sldChg>
      <pc:sldChg chg="addSp modSp">
        <pc:chgData name="Gokce Elif Baykal" userId="S::elif.baykal_ozyegin.edu.tr#ext#@chalmers.onmicrosoft.com::a97318c8-43d0-48f8-a258-056eab3cf248" providerId="AD" clId="Web-{86F67D86-AB1C-43C6-A5AE-F81157B6AE8A}" dt="2023-02-06T17:39:30.002" v="1995" actId="20577"/>
        <pc:sldMkLst>
          <pc:docMk/>
          <pc:sldMk cId="1317509102" sldId="976"/>
        </pc:sldMkLst>
        <pc:spChg chg="mod">
          <ac:chgData name="Gokce Elif Baykal" userId="S::elif.baykal_ozyegin.edu.tr#ext#@chalmers.onmicrosoft.com::a97318c8-43d0-48f8-a258-056eab3cf248" providerId="AD" clId="Web-{86F67D86-AB1C-43C6-A5AE-F81157B6AE8A}" dt="2023-02-06T17:39:30.002" v="1995" actId="20577"/>
          <ac:spMkLst>
            <pc:docMk/>
            <pc:sldMk cId="1317509102" sldId="976"/>
            <ac:spMk id="3" creationId="{F5C46E40-53A8-4952-8688-FD316F01D191}"/>
          </ac:spMkLst>
        </pc:spChg>
        <pc:spChg chg="mod">
          <ac:chgData name="Gokce Elif Baykal" userId="S::elif.baykal_ozyegin.edu.tr#ext#@chalmers.onmicrosoft.com::a97318c8-43d0-48f8-a258-056eab3cf248" providerId="AD" clId="Web-{86F67D86-AB1C-43C6-A5AE-F81157B6AE8A}" dt="2023-02-06T16:00:46.111" v="1169" actId="20577"/>
          <ac:spMkLst>
            <pc:docMk/>
            <pc:sldMk cId="1317509102" sldId="976"/>
            <ac:spMk id="4" creationId="{E3E7BF69-02EB-AE33-52D5-86ABD87B5D8E}"/>
          </ac:spMkLst>
        </pc:spChg>
        <pc:spChg chg="add mod">
          <ac:chgData name="Gokce Elif Baykal" userId="S::elif.baykal_ozyegin.edu.tr#ext#@chalmers.onmicrosoft.com::a97318c8-43d0-48f8-a258-056eab3cf248" providerId="AD" clId="Web-{86F67D86-AB1C-43C6-A5AE-F81157B6AE8A}" dt="2023-02-06T16:00:55.627" v="1172" actId="1076"/>
          <ac:spMkLst>
            <pc:docMk/>
            <pc:sldMk cId="1317509102" sldId="976"/>
            <ac:spMk id="6" creationId="{3C0BD1AA-3098-F809-03CE-16AF2D2CBCFF}"/>
          </ac:spMkLst>
        </pc:spChg>
      </pc:sldChg>
      <pc:sldChg chg="addSp delSp modSp">
        <pc:chgData name="Gokce Elif Baykal" userId="S::elif.baykal_ozyegin.edu.tr#ext#@chalmers.onmicrosoft.com::a97318c8-43d0-48f8-a258-056eab3cf248" providerId="AD" clId="Web-{86F67D86-AB1C-43C6-A5AE-F81157B6AE8A}" dt="2023-02-06T19:20:46.966" v="2505" actId="1076"/>
        <pc:sldMkLst>
          <pc:docMk/>
          <pc:sldMk cId="1303577258" sldId="977"/>
        </pc:sldMkLst>
        <pc:spChg chg="add del">
          <ac:chgData name="Gokce Elif Baykal" userId="S::elif.baykal_ozyegin.edu.tr#ext#@chalmers.onmicrosoft.com::a97318c8-43d0-48f8-a258-056eab3cf248" providerId="AD" clId="Web-{86F67D86-AB1C-43C6-A5AE-F81157B6AE8A}" dt="2023-02-06T19:20:06.043" v="2497"/>
          <ac:spMkLst>
            <pc:docMk/>
            <pc:sldMk cId="1303577258" sldId="977"/>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31.899" v="2484"/>
          <ac:spMkLst>
            <pc:docMk/>
            <pc:sldMk cId="1303577258" sldId="977"/>
            <ac:spMk id="6" creationId="{9A4D4685-A600-49F7-2D01-78442CCE2F4A}"/>
          </ac:spMkLst>
        </pc:spChg>
        <pc:spChg chg="add mod">
          <ac:chgData name="Gokce Elif Baykal" userId="S::elif.baykal_ozyegin.edu.tr#ext#@chalmers.onmicrosoft.com::a97318c8-43d0-48f8-a258-056eab3cf248" providerId="AD" clId="Web-{86F67D86-AB1C-43C6-A5AE-F81157B6AE8A}" dt="2023-02-06T19:20:46.966" v="2505" actId="1076"/>
          <ac:spMkLst>
            <pc:docMk/>
            <pc:sldMk cId="1303577258" sldId="977"/>
            <ac:spMk id="7" creationId="{8ACF437D-081A-67AD-2899-3C8A10B912CB}"/>
          </ac:spMkLst>
        </pc:spChg>
      </pc:sldChg>
      <pc:sldChg chg="addSp delSp modSp modNotes">
        <pc:chgData name="Gokce Elif Baykal" userId="S::elif.baykal_ozyegin.edu.tr#ext#@chalmers.onmicrosoft.com::a97318c8-43d0-48f8-a258-056eab3cf248" providerId="AD" clId="Web-{86F67D86-AB1C-43C6-A5AE-F81157B6AE8A}" dt="2023-02-06T20:18:49.333" v="2563"/>
        <pc:sldMkLst>
          <pc:docMk/>
          <pc:sldMk cId="3208544287" sldId="978"/>
        </pc:sldMkLst>
        <pc:spChg chg="add del mod">
          <ac:chgData name="Gokce Elif Baykal" userId="S::elif.baykal_ozyegin.edu.tr#ext#@chalmers.onmicrosoft.com::a97318c8-43d0-48f8-a258-056eab3cf248" providerId="AD" clId="Web-{86F67D86-AB1C-43C6-A5AE-F81157B6AE8A}" dt="2023-02-06T19:20:56.326" v="2508"/>
          <ac:spMkLst>
            <pc:docMk/>
            <pc:sldMk cId="3208544287" sldId="978"/>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24.820" v="2482"/>
          <ac:spMkLst>
            <pc:docMk/>
            <pc:sldMk cId="3208544287" sldId="978"/>
            <ac:spMk id="6" creationId="{17D462D6-C8BE-88D0-7074-1519EF8FF50C}"/>
          </ac:spMkLst>
        </pc:spChg>
        <pc:spChg chg="add del mod">
          <ac:chgData name="Gokce Elif Baykal" userId="S::elif.baykal_ozyegin.edu.tr#ext#@chalmers.onmicrosoft.com::a97318c8-43d0-48f8-a258-056eab3cf248" providerId="AD" clId="Web-{86F67D86-AB1C-43C6-A5AE-F81157B6AE8A}" dt="2023-02-06T19:21:00.154" v="2512"/>
          <ac:spMkLst>
            <pc:docMk/>
            <pc:sldMk cId="3208544287" sldId="978"/>
            <ac:spMk id="7" creationId="{15C7D949-1EA3-8BB0-4394-256C8B213B39}"/>
          </ac:spMkLst>
        </pc:spChg>
        <pc:spChg chg="add">
          <ac:chgData name="Gokce Elif Baykal" userId="S::elif.baykal_ozyegin.edu.tr#ext#@chalmers.onmicrosoft.com::a97318c8-43d0-48f8-a258-056eab3cf248" providerId="AD" clId="Web-{86F67D86-AB1C-43C6-A5AE-F81157B6AE8A}" dt="2023-02-06T19:21:07.530" v="2513"/>
          <ac:spMkLst>
            <pc:docMk/>
            <pc:sldMk cId="3208544287" sldId="978"/>
            <ac:spMk id="9" creationId="{506BE420-D88E-8D05-A15B-8FDC8CCBB47A}"/>
          </ac:spMkLst>
        </pc:spChg>
      </pc:sldChg>
      <pc:sldChg chg="addSp delSp modSp">
        <pc:chgData name="Gokce Elif Baykal" userId="S::elif.baykal_ozyegin.edu.tr#ext#@chalmers.onmicrosoft.com::a97318c8-43d0-48f8-a258-056eab3cf248" providerId="AD" clId="Web-{86F67D86-AB1C-43C6-A5AE-F81157B6AE8A}" dt="2023-02-06T19:21:14.624" v="2515"/>
        <pc:sldMkLst>
          <pc:docMk/>
          <pc:sldMk cId="3580977380" sldId="979"/>
        </pc:sldMkLst>
        <pc:spChg chg="mod">
          <ac:chgData name="Gokce Elif Baykal" userId="S::elif.baykal_ozyegin.edu.tr#ext#@chalmers.onmicrosoft.com::a97318c8-43d0-48f8-a258-056eab3cf248" providerId="AD" clId="Web-{86F67D86-AB1C-43C6-A5AE-F81157B6AE8A}" dt="2023-02-06T17:52:17.406" v="2114" actId="20577"/>
          <ac:spMkLst>
            <pc:docMk/>
            <pc:sldMk cId="3580977380" sldId="979"/>
            <ac:spMk id="3" creationId="{F5C46E40-53A8-4952-8688-FD316F01D191}"/>
          </ac:spMkLst>
        </pc:spChg>
        <pc:spChg chg="add del">
          <ac:chgData name="Gokce Elif Baykal" userId="S::elif.baykal_ozyegin.edu.tr#ext#@chalmers.onmicrosoft.com::a97318c8-43d0-48f8-a258-056eab3cf248" providerId="AD" clId="Web-{86F67D86-AB1C-43C6-A5AE-F81157B6AE8A}" dt="2023-02-06T19:21:13.921" v="2514"/>
          <ac:spMkLst>
            <pc:docMk/>
            <pc:sldMk cId="3580977380" sldId="979"/>
            <ac:spMk id="5" creationId="{8D4ED6E3-DE87-34B5-B88F-B5FF0D070A03}"/>
          </ac:spMkLst>
        </pc:spChg>
        <pc:spChg chg="add del">
          <ac:chgData name="Gokce Elif Baykal" userId="S::elif.baykal_ozyegin.edu.tr#ext#@chalmers.onmicrosoft.com::a97318c8-43d0-48f8-a258-056eab3cf248" providerId="AD" clId="Web-{86F67D86-AB1C-43C6-A5AE-F81157B6AE8A}" dt="2023-02-06T19:18:05.773" v="2480"/>
          <ac:spMkLst>
            <pc:docMk/>
            <pc:sldMk cId="3580977380" sldId="979"/>
            <ac:spMk id="6" creationId="{C47764AE-A8FE-1F54-E70E-EBD7F5539832}"/>
          </ac:spMkLst>
        </pc:spChg>
        <pc:spChg chg="add">
          <ac:chgData name="Gokce Elif Baykal" userId="S::elif.baykal_ozyegin.edu.tr#ext#@chalmers.onmicrosoft.com::a97318c8-43d0-48f8-a258-056eab3cf248" providerId="AD" clId="Web-{86F67D86-AB1C-43C6-A5AE-F81157B6AE8A}" dt="2023-02-06T19:21:14.624" v="2515"/>
          <ac:spMkLst>
            <pc:docMk/>
            <pc:sldMk cId="3580977380" sldId="979"/>
            <ac:spMk id="8" creationId="{3D0FFC86-EB2B-A414-C31E-E91655B7790F}"/>
          </ac:spMkLst>
        </pc:spChg>
      </pc:sldChg>
      <pc:sldChg chg="addSp delSp modSp">
        <pc:chgData name="Gokce Elif Baykal" userId="S::elif.baykal_ozyegin.edu.tr#ext#@chalmers.onmicrosoft.com::a97318c8-43d0-48f8-a258-056eab3cf248" providerId="AD" clId="Web-{86F67D86-AB1C-43C6-A5AE-F81157B6AE8A}" dt="2023-02-06T19:21:19.218" v="2517"/>
        <pc:sldMkLst>
          <pc:docMk/>
          <pc:sldMk cId="2078331628" sldId="980"/>
        </pc:sldMkLst>
        <pc:spChg chg="add del mod">
          <ac:chgData name="Gokce Elif Baykal" userId="S::elif.baykal_ozyegin.edu.tr#ext#@chalmers.onmicrosoft.com::a97318c8-43d0-48f8-a258-056eab3cf248" providerId="AD" clId="Web-{86F67D86-AB1C-43C6-A5AE-F81157B6AE8A}" dt="2023-02-06T19:21:18.233" v="2516"/>
          <ac:spMkLst>
            <pc:docMk/>
            <pc:sldMk cId="2078331628" sldId="980"/>
            <ac:spMk id="5" creationId="{8D4ED6E3-DE87-34B5-B88F-B5FF0D070A03}"/>
          </ac:spMkLst>
        </pc:spChg>
        <pc:spChg chg="add del">
          <ac:chgData name="Gokce Elif Baykal" userId="S::elif.baykal_ozyegin.edu.tr#ext#@chalmers.onmicrosoft.com::a97318c8-43d0-48f8-a258-056eab3cf248" providerId="AD" clId="Web-{86F67D86-AB1C-43C6-A5AE-F81157B6AE8A}" dt="2023-02-06T19:17:57.491" v="2477"/>
          <ac:spMkLst>
            <pc:docMk/>
            <pc:sldMk cId="2078331628" sldId="980"/>
            <ac:spMk id="6" creationId="{03B8C167-123A-BBA6-A129-2D4A99CD5568}"/>
          </ac:spMkLst>
        </pc:spChg>
        <pc:spChg chg="add">
          <ac:chgData name="Gokce Elif Baykal" userId="S::elif.baykal_ozyegin.edu.tr#ext#@chalmers.onmicrosoft.com::a97318c8-43d0-48f8-a258-056eab3cf248" providerId="AD" clId="Web-{86F67D86-AB1C-43C6-A5AE-F81157B6AE8A}" dt="2023-02-06T19:21:19.218" v="2517"/>
          <ac:spMkLst>
            <pc:docMk/>
            <pc:sldMk cId="2078331628" sldId="980"/>
            <ac:spMk id="8" creationId="{153CB571-9747-A561-B898-520D01B8C67D}"/>
          </ac:spMkLst>
        </pc:spChg>
      </pc:sldChg>
      <pc:sldChg chg="addSp delSp">
        <pc:chgData name="Gokce Elif Baykal" userId="S::elif.baykal_ozyegin.edu.tr#ext#@chalmers.onmicrosoft.com::a97318c8-43d0-48f8-a258-056eab3cf248" providerId="AD" clId="Web-{86F67D86-AB1C-43C6-A5AE-F81157B6AE8A}" dt="2023-02-06T19:21:24.749" v="2519"/>
        <pc:sldMkLst>
          <pc:docMk/>
          <pc:sldMk cId="1925786384" sldId="981"/>
        </pc:sldMkLst>
        <pc:spChg chg="del">
          <ac:chgData name="Gokce Elif Baykal" userId="S::elif.baykal_ozyegin.edu.tr#ext#@chalmers.onmicrosoft.com::a97318c8-43d0-48f8-a258-056eab3cf248" providerId="AD" clId="Web-{86F67D86-AB1C-43C6-A5AE-F81157B6AE8A}" dt="2023-02-06T19:21:23.905" v="2518"/>
          <ac:spMkLst>
            <pc:docMk/>
            <pc:sldMk cId="1925786384" sldId="981"/>
            <ac:spMk id="5" creationId="{8D4ED6E3-DE87-34B5-B88F-B5FF0D070A03}"/>
          </ac:spMkLst>
        </pc:spChg>
        <pc:spChg chg="add">
          <ac:chgData name="Gokce Elif Baykal" userId="S::elif.baykal_ozyegin.edu.tr#ext#@chalmers.onmicrosoft.com::a97318c8-43d0-48f8-a258-056eab3cf248" providerId="AD" clId="Web-{86F67D86-AB1C-43C6-A5AE-F81157B6AE8A}" dt="2023-02-06T19:21:24.749" v="2519"/>
          <ac:spMkLst>
            <pc:docMk/>
            <pc:sldMk cId="1925786384" sldId="981"/>
            <ac:spMk id="6" creationId="{FC92904D-61F1-0D2F-18AF-FCF79685F1BD}"/>
          </ac:spMkLst>
        </pc:spChg>
      </pc:sldChg>
      <pc:sldChg chg="addSp delSp">
        <pc:chgData name="Gokce Elif Baykal" userId="S::elif.baykal_ozyegin.edu.tr#ext#@chalmers.onmicrosoft.com::a97318c8-43d0-48f8-a258-056eab3cf248" providerId="AD" clId="Web-{86F67D86-AB1C-43C6-A5AE-F81157B6AE8A}" dt="2023-02-06T19:21:30.593" v="2521"/>
        <pc:sldMkLst>
          <pc:docMk/>
          <pc:sldMk cId="3219066610" sldId="982"/>
        </pc:sldMkLst>
        <pc:spChg chg="del">
          <ac:chgData name="Gokce Elif Baykal" userId="S::elif.baykal_ozyegin.edu.tr#ext#@chalmers.onmicrosoft.com::a97318c8-43d0-48f8-a258-056eab3cf248" providerId="AD" clId="Web-{86F67D86-AB1C-43C6-A5AE-F81157B6AE8A}" dt="2023-02-06T19:21:29.952" v="2520"/>
          <ac:spMkLst>
            <pc:docMk/>
            <pc:sldMk cId="3219066610" sldId="982"/>
            <ac:spMk id="5" creationId="{8D4ED6E3-DE87-34B5-B88F-B5FF0D070A03}"/>
          </ac:spMkLst>
        </pc:spChg>
        <pc:spChg chg="add">
          <ac:chgData name="Gokce Elif Baykal" userId="S::elif.baykal_ozyegin.edu.tr#ext#@chalmers.onmicrosoft.com::a97318c8-43d0-48f8-a258-056eab3cf248" providerId="AD" clId="Web-{86F67D86-AB1C-43C6-A5AE-F81157B6AE8A}" dt="2023-02-06T19:21:30.593" v="2521"/>
          <ac:spMkLst>
            <pc:docMk/>
            <pc:sldMk cId="3219066610" sldId="982"/>
            <ac:spMk id="6" creationId="{33C95DAE-81F9-E7AC-76FC-D39DFD94EDD5}"/>
          </ac:spMkLst>
        </pc:spChg>
      </pc:sldChg>
      <pc:sldChg chg="modSp ord">
        <pc:chgData name="Gokce Elif Baykal" userId="S::elif.baykal_ozyegin.edu.tr#ext#@chalmers.onmicrosoft.com::a97318c8-43d0-48f8-a258-056eab3cf248" providerId="AD" clId="Web-{86F67D86-AB1C-43C6-A5AE-F81157B6AE8A}" dt="2023-02-06T17:43:45.699" v="2005"/>
        <pc:sldMkLst>
          <pc:docMk/>
          <pc:sldMk cId="2927320488" sldId="983"/>
        </pc:sldMkLst>
        <pc:spChg chg="mod">
          <ac:chgData name="Gokce Elif Baykal" userId="S::elif.baykal_ozyegin.edu.tr#ext#@chalmers.onmicrosoft.com::a97318c8-43d0-48f8-a258-056eab3cf248" providerId="AD" clId="Web-{86F67D86-AB1C-43C6-A5AE-F81157B6AE8A}" dt="2023-02-06T17:43:29.667" v="2004" actId="20577"/>
          <ac:spMkLst>
            <pc:docMk/>
            <pc:sldMk cId="2927320488" sldId="983"/>
            <ac:spMk id="3" creationId="{F5C46E40-53A8-4952-8688-FD316F01D191}"/>
          </ac:spMkLst>
        </pc:spChg>
      </pc:sldChg>
      <pc:sldChg chg="modSp">
        <pc:chgData name="Gokce Elif Baykal" userId="S::elif.baykal_ozyegin.edu.tr#ext#@chalmers.onmicrosoft.com::a97318c8-43d0-48f8-a258-056eab3cf248" providerId="AD" clId="Web-{86F67D86-AB1C-43C6-A5AE-F81157B6AE8A}" dt="2023-02-06T15:39:10.677" v="802" actId="20577"/>
        <pc:sldMkLst>
          <pc:docMk/>
          <pc:sldMk cId="1988393447" sldId="984"/>
        </pc:sldMkLst>
        <pc:spChg chg="mod">
          <ac:chgData name="Gokce Elif Baykal" userId="S::elif.baykal_ozyegin.edu.tr#ext#@chalmers.onmicrosoft.com::a97318c8-43d0-48f8-a258-056eab3cf248" providerId="AD" clId="Web-{86F67D86-AB1C-43C6-A5AE-F81157B6AE8A}" dt="2023-02-06T15:39:10.677" v="802" actId="20577"/>
          <ac:spMkLst>
            <pc:docMk/>
            <pc:sldMk cId="1988393447" sldId="984"/>
            <ac:spMk id="2" creationId="{019574E0-517B-4B2C-BDCC-C0AC5FFB59FD}"/>
          </ac:spMkLst>
        </pc:spChg>
        <pc:spChg chg="mod">
          <ac:chgData name="Gokce Elif Baykal" userId="S::elif.baykal_ozyegin.edu.tr#ext#@chalmers.onmicrosoft.com::a97318c8-43d0-48f8-a258-056eab3cf248" providerId="AD" clId="Web-{86F67D86-AB1C-43C6-A5AE-F81157B6AE8A}" dt="2023-02-06T11:39:30.166" v="214" actId="20577"/>
          <ac:spMkLst>
            <pc:docMk/>
            <pc:sldMk cId="1988393447" sldId="984"/>
            <ac:spMk id="3" creationId="{F5C46E40-53A8-4952-8688-FD316F01D191}"/>
          </ac:spMkLst>
        </pc:spChg>
        <pc:spChg chg="mod">
          <ac:chgData name="Gokce Elif Baykal" userId="S::elif.baykal_ozyegin.edu.tr#ext#@chalmers.onmicrosoft.com::a97318c8-43d0-48f8-a258-056eab3cf248" providerId="AD" clId="Web-{86F67D86-AB1C-43C6-A5AE-F81157B6AE8A}" dt="2023-02-06T14:35:35.078" v="556" actId="20577"/>
          <ac:spMkLst>
            <pc:docMk/>
            <pc:sldMk cId="1988393447" sldId="984"/>
            <ac:spMk id="4" creationId="{E380EEFB-15E0-0016-9CF5-C27858799821}"/>
          </ac:spMkLst>
        </pc:spChg>
        <pc:picChg chg="mod">
          <ac:chgData name="Gokce Elif Baykal" userId="S::elif.baykal_ozyegin.edu.tr#ext#@chalmers.onmicrosoft.com::a97318c8-43d0-48f8-a258-056eab3cf248" providerId="AD" clId="Web-{86F67D86-AB1C-43C6-A5AE-F81157B6AE8A}" dt="2023-02-06T14:35:21.405" v="553" actId="1076"/>
          <ac:picMkLst>
            <pc:docMk/>
            <pc:sldMk cId="1988393447" sldId="984"/>
            <ac:picMk id="5" creationId="{E6444AB6-BF9F-7D92-5F76-A726AFC6B45C}"/>
          </ac:picMkLst>
        </pc:picChg>
      </pc:sldChg>
      <pc:sldChg chg="addSp delSp modSp">
        <pc:chgData name="Gokce Elif Baykal" userId="S::elif.baykal_ozyegin.edu.tr#ext#@chalmers.onmicrosoft.com::a97318c8-43d0-48f8-a258-056eab3cf248" providerId="AD" clId="Web-{86F67D86-AB1C-43C6-A5AE-F81157B6AE8A}" dt="2023-02-06T18:58:53.495" v="2426" actId="20577"/>
        <pc:sldMkLst>
          <pc:docMk/>
          <pc:sldMk cId="1702542162" sldId="985"/>
        </pc:sldMkLst>
        <pc:spChg chg="del">
          <ac:chgData name="Gokce Elif Baykal" userId="S::elif.baykal_ozyegin.edu.tr#ext#@chalmers.onmicrosoft.com::a97318c8-43d0-48f8-a258-056eab3cf248" providerId="AD" clId="Web-{86F67D86-AB1C-43C6-A5AE-F81157B6AE8A}" dt="2023-02-06T18:56:41.834" v="2394"/>
          <ac:spMkLst>
            <pc:docMk/>
            <pc:sldMk cId="1702542162" sldId="985"/>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6:48.537" v="2397"/>
          <ac:spMkLst>
            <pc:docMk/>
            <pc:sldMk cId="1702542162" sldId="985"/>
            <ac:spMk id="5" creationId="{A36EE969-0491-42BD-E03D-6C0ADDC671E9}"/>
          </ac:spMkLst>
        </pc:spChg>
        <pc:spChg chg="add del">
          <ac:chgData name="Gokce Elif Baykal" userId="S::elif.baykal_ozyegin.edu.tr#ext#@chalmers.onmicrosoft.com::a97318c8-43d0-48f8-a258-056eab3cf248" providerId="AD" clId="Web-{86F67D86-AB1C-43C6-A5AE-F81157B6AE8A}" dt="2023-02-06T18:56:45.209" v="2396"/>
          <ac:spMkLst>
            <pc:docMk/>
            <pc:sldMk cId="1702542162" sldId="985"/>
            <ac:spMk id="7" creationId="{E4506DAF-CFE6-83EB-BB01-27411D3FC365}"/>
          </ac:spMkLst>
        </pc:spChg>
        <pc:spChg chg="add mod">
          <ac:chgData name="Gokce Elif Baykal" userId="S::elif.baykal_ozyegin.edu.tr#ext#@chalmers.onmicrosoft.com::a97318c8-43d0-48f8-a258-056eab3cf248" providerId="AD" clId="Web-{86F67D86-AB1C-43C6-A5AE-F81157B6AE8A}" dt="2023-02-06T18:58:53.495" v="2426" actId="20577"/>
          <ac:spMkLst>
            <pc:docMk/>
            <pc:sldMk cId="1702542162" sldId="985"/>
            <ac:spMk id="9" creationId="{4909A79E-589F-CB12-6F2A-18ADD7CE7039}"/>
          </ac:spMkLst>
        </pc:spChg>
      </pc:sldChg>
      <pc:sldChg chg="addSp delSp modSp">
        <pc:chgData name="Gokce Elif Baykal" userId="S::elif.baykal_ozyegin.edu.tr#ext#@chalmers.onmicrosoft.com::a97318c8-43d0-48f8-a258-056eab3cf248" providerId="AD" clId="Web-{86F67D86-AB1C-43C6-A5AE-F81157B6AE8A}" dt="2023-02-06T18:57:21.210" v="2408"/>
        <pc:sldMkLst>
          <pc:docMk/>
          <pc:sldMk cId="3303857364" sldId="986"/>
        </pc:sldMkLst>
        <pc:spChg chg="del">
          <ac:chgData name="Gokce Elif Baykal" userId="S::elif.baykal_ozyegin.edu.tr#ext#@chalmers.onmicrosoft.com::a97318c8-43d0-48f8-a258-056eab3cf248" providerId="AD" clId="Web-{86F67D86-AB1C-43C6-A5AE-F81157B6AE8A}" dt="2023-02-06T18:57:17.069" v="2406"/>
          <ac:spMkLst>
            <pc:docMk/>
            <pc:sldMk cId="3303857364" sldId="986"/>
            <ac:spMk id="2" creationId="{019574E0-517B-4B2C-BDCC-C0AC5FFB59FD}"/>
          </ac:spMkLst>
        </pc:spChg>
        <pc:spChg chg="add del mod">
          <ac:chgData name="Gokce Elif Baykal" userId="S::elif.baykal_ozyegin.edu.tr#ext#@chalmers.onmicrosoft.com::a97318c8-43d0-48f8-a258-056eab3cf248" providerId="AD" clId="Web-{86F67D86-AB1C-43C6-A5AE-F81157B6AE8A}" dt="2023-02-06T18:57:20.491" v="2407"/>
          <ac:spMkLst>
            <pc:docMk/>
            <pc:sldMk cId="3303857364" sldId="986"/>
            <ac:spMk id="5" creationId="{AB2BECC0-B701-8E68-0230-A078015BDC86}"/>
          </ac:spMkLst>
        </pc:spChg>
        <pc:spChg chg="add mod">
          <ac:chgData name="Gokce Elif Baykal" userId="S::elif.baykal_ozyegin.edu.tr#ext#@chalmers.onmicrosoft.com::a97318c8-43d0-48f8-a258-056eab3cf248" providerId="AD" clId="Web-{86F67D86-AB1C-43C6-A5AE-F81157B6AE8A}" dt="2023-02-06T18:57:21.210" v="2408"/>
          <ac:spMkLst>
            <pc:docMk/>
            <pc:sldMk cId="3303857364" sldId="986"/>
            <ac:spMk id="7" creationId="{E008B909-B669-9271-BABE-A6CDB0A0B8BD}"/>
          </ac:spMkLst>
        </pc:spChg>
      </pc:sldChg>
      <pc:sldChg chg="addSp delSp modSp">
        <pc:chgData name="Gokce Elif Baykal" userId="S::elif.baykal_ozyegin.edu.tr#ext#@chalmers.onmicrosoft.com::a97318c8-43d0-48f8-a258-056eab3cf248" providerId="AD" clId="Web-{86F67D86-AB1C-43C6-A5AE-F81157B6AE8A}" dt="2023-02-06T18:59:02.745" v="2433" actId="20577"/>
        <pc:sldMkLst>
          <pc:docMk/>
          <pc:sldMk cId="3215000419" sldId="987"/>
        </pc:sldMkLst>
        <pc:spChg chg="del mod">
          <ac:chgData name="Gokce Elif Baykal" userId="S::elif.baykal_ozyegin.edu.tr#ext#@chalmers.onmicrosoft.com::a97318c8-43d0-48f8-a258-056eab3cf248" providerId="AD" clId="Web-{86F67D86-AB1C-43C6-A5AE-F81157B6AE8A}" dt="2023-02-06T18:56:18.552" v="2386"/>
          <ac:spMkLst>
            <pc:docMk/>
            <pc:sldMk cId="3215000419" sldId="987"/>
            <ac:spMk id="2" creationId="{019574E0-517B-4B2C-BDCC-C0AC5FFB59FD}"/>
          </ac:spMkLst>
        </pc:spChg>
        <pc:spChg chg="mod">
          <ac:chgData name="Gokce Elif Baykal" userId="S::elif.baykal_ozyegin.edu.tr#ext#@chalmers.onmicrosoft.com::a97318c8-43d0-48f8-a258-056eab3cf248" providerId="AD" clId="Web-{86F67D86-AB1C-43C6-A5AE-F81157B6AE8A}" dt="2023-02-06T18:51:14.103" v="2302" actId="20577"/>
          <ac:spMkLst>
            <pc:docMk/>
            <pc:sldMk cId="3215000419" sldId="987"/>
            <ac:spMk id="3" creationId="{F5C46E40-53A8-4952-8688-FD316F01D191}"/>
          </ac:spMkLst>
        </pc:spChg>
        <pc:spChg chg="add del">
          <ac:chgData name="Gokce Elif Baykal" userId="S::elif.baykal_ozyegin.edu.tr#ext#@chalmers.onmicrosoft.com::a97318c8-43d0-48f8-a258-056eab3cf248" providerId="AD" clId="Web-{86F67D86-AB1C-43C6-A5AE-F81157B6AE8A}" dt="2023-02-06T18:56:13.692" v="2385"/>
          <ac:spMkLst>
            <pc:docMk/>
            <pc:sldMk cId="3215000419" sldId="987"/>
            <ac:spMk id="5" creationId="{ABD3DF9E-69A1-6995-F8F6-7B1E19307B7A}"/>
          </ac:spMkLst>
        </pc:spChg>
        <pc:spChg chg="add del mod">
          <ac:chgData name="Gokce Elif Baykal" userId="S::elif.baykal_ozyegin.edu.tr#ext#@chalmers.onmicrosoft.com::a97318c8-43d0-48f8-a258-056eab3cf248" providerId="AD" clId="Web-{86F67D86-AB1C-43C6-A5AE-F81157B6AE8A}" dt="2023-02-06T18:56:24.130" v="2389"/>
          <ac:spMkLst>
            <pc:docMk/>
            <pc:sldMk cId="3215000419" sldId="987"/>
            <ac:spMk id="7" creationId="{94AD9A06-831A-0FA1-7266-1E9B6A8A492D}"/>
          </ac:spMkLst>
        </pc:spChg>
        <pc:spChg chg="add del">
          <ac:chgData name="Gokce Elif Baykal" userId="S::elif.baykal_ozyegin.edu.tr#ext#@chalmers.onmicrosoft.com::a97318c8-43d0-48f8-a258-056eab3cf248" providerId="AD" clId="Web-{86F67D86-AB1C-43C6-A5AE-F81157B6AE8A}" dt="2023-02-06T18:56:21.958" v="2388"/>
          <ac:spMkLst>
            <pc:docMk/>
            <pc:sldMk cId="3215000419" sldId="987"/>
            <ac:spMk id="9" creationId="{53EB4478-2656-B9F8-BA14-32450147D44E}"/>
          </ac:spMkLst>
        </pc:spChg>
        <pc:spChg chg="add mod">
          <ac:chgData name="Gokce Elif Baykal" userId="S::elif.baykal_ozyegin.edu.tr#ext#@chalmers.onmicrosoft.com::a97318c8-43d0-48f8-a258-056eab3cf248" providerId="AD" clId="Web-{86F67D86-AB1C-43C6-A5AE-F81157B6AE8A}" dt="2023-02-06T18:59:02.745" v="2433" actId="20577"/>
          <ac:spMkLst>
            <pc:docMk/>
            <pc:sldMk cId="3215000419" sldId="987"/>
            <ac:spMk id="11" creationId="{32252224-AB80-73E7-2280-295CB291647B}"/>
          </ac:spMkLst>
        </pc:spChg>
      </pc:sldChg>
      <pc:sldChg chg="modSp add replId modNotes">
        <pc:chgData name="Gokce Elif Baykal" userId="S::elif.baykal_ozyegin.edu.tr#ext#@chalmers.onmicrosoft.com::a97318c8-43d0-48f8-a258-056eab3cf248" providerId="AD" clId="Web-{86F67D86-AB1C-43C6-A5AE-F81157B6AE8A}" dt="2023-02-06T20:26:28.201" v="2575" actId="20577"/>
        <pc:sldMkLst>
          <pc:docMk/>
          <pc:sldMk cId="530280424" sldId="988"/>
        </pc:sldMkLst>
        <pc:spChg chg="mod">
          <ac:chgData name="Gokce Elif Baykal" userId="S::elif.baykal_ozyegin.edu.tr#ext#@chalmers.onmicrosoft.com::a97318c8-43d0-48f8-a258-056eab3cf248" providerId="AD" clId="Web-{86F67D86-AB1C-43C6-A5AE-F81157B6AE8A}" dt="2023-02-06T20:26:28.201" v="2575" actId="20577"/>
          <ac:spMkLst>
            <pc:docMk/>
            <pc:sldMk cId="530280424" sldId="988"/>
            <ac:spMk id="3" creationId="{F5C46E40-53A8-4952-8688-FD316F01D191}"/>
          </ac:spMkLst>
        </pc:spChg>
      </pc:sldChg>
      <pc:sldChg chg="modSp add del replId modNotes">
        <pc:chgData name="Gokce Elif Baykal" userId="S::elif.baykal_ozyegin.edu.tr#ext#@chalmers.onmicrosoft.com::a97318c8-43d0-48f8-a258-056eab3cf248" providerId="AD" clId="Web-{86F67D86-AB1C-43C6-A5AE-F81157B6AE8A}" dt="2023-02-06T17:27:03.568" v="1711"/>
        <pc:sldMkLst>
          <pc:docMk/>
          <pc:sldMk cId="2055606579" sldId="988"/>
        </pc:sldMkLst>
        <pc:spChg chg="mod">
          <ac:chgData name="Gokce Elif Baykal" userId="S::elif.baykal_ozyegin.edu.tr#ext#@chalmers.onmicrosoft.com::a97318c8-43d0-48f8-a258-056eab3cf248" providerId="AD" clId="Web-{86F67D86-AB1C-43C6-A5AE-F81157B6AE8A}" dt="2023-02-06T15:53:23.758" v="1070" actId="20577"/>
          <ac:spMkLst>
            <pc:docMk/>
            <pc:sldMk cId="2055606579" sldId="988"/>
            <ac:spMk id="3" creationId="{F5C46E40-53A8-4952-8688-FD316F01D191}"/>
          </ac:spMkLst>
        </pc:spChg>
      </pc:sldChg>
    </pc:docChg>
  </pc:docChgLst>
  <pc:docChgLst>
    <pc:chgData name="Gokce Elif Baykal" userId="S::elif.baykal_ozyegin.edu.tr#ext#@chalmers.onmicrosoft.com::a97318c8-43d0-48f8-a258-056eab3cf248" providerId="AD" clId="Web-{C68ECB9E-E42B-4601-80AB-63D2FF5BCE8A}"/>
    <pc:docChg chg="addSld delSld">
      <pc:chgData name="Gokce Elif Baykal" userId="S::elif.baykal_ozyegin.edu.tr#ext#@chalmers.onmicrosoft.com::a97318c8-43d0-48f8-a258-056eab3cf248" providerId="AD" clId="Web-{C68ECB9E-E42B-4601-80AB-63D2FF5BCE8A}" dt="2023-02-24T08:44:39.562" v="1"/>
      <pc:docMkLst>
        <pc:docMk/>
      </pc:docMkLst>
      <pc:sldChg chg="del">
        <pc:chgData name="Gokce Elif Baykal" userId="S::elif.baykal_ozyegin.edu.tr#ext#@chalmers.onmicrosoft.com::a97318c8-43d0-48f8-a258-056eab3cf248" providerId="AD" clId="Web-{C68ECB9E-E42B-4601-80AB-63D2FF5BCE8A}" dt="2023-02-24T08:44:39.562" v="1"/>
        <pc:sldMkLst>
          <pc:docMk/>
          <pc:sldMk cId="2937344439" sldId="444"/>
        </pc:sldMkLst>
      </pc:sldChg>
      <pc:sldChg chg="add">
        <pc:chgData name="Gokce Elif Baykal" userId="S::elif.baykal_ozyegin.edu.tr#ext#@chalmers.onmicrosoft.com::a97318c8-43d0-48f8-a258-056eab3cf248" providerId="AD" clId="Web-{C68ECB9E-E42B-4601-80AB-63D2FF5BCE8A}" dt="2023-02-24T08:44:25.796" v="0"/>
        <pc:sldMkLst>
          <pc:docMk/>
          <pc:sldMk cId="3101768120" sldId="989"/>
        </pc:sldMkLst>
      </pc:sldChg>
    </pc:docChg>
  </pc:docChgLst>
  <pc:docChgLst>
    <pc:chgData name="Olof Torgersson" userId="dbc11012-125a-4662-a536-1fac6eb8b947" providerId="ADAL" clId="{7AC4F6D5-91F2-A94A-A853-BE7C305F43E0}"/>
    <pc:docChg chg="addSld delSld modSld">
      <pc:chgData name="Olof Torgersson" userId="dbc11012-125a-4662-a536-1fac6eb8b947" providerId="ADAL" clId="{7AC4F6D5-91F2-A94A-A853-BE7C305F43E0}" dt="2023-06-19T21:04:43.700" v="1" actId="2696"/>
      <pc:docMkLst>
        <pc:docMk/>
      </pc:docMkLst>
      <pc:sldChg chg="del">
        <pc:chgData name="Olof Torgersson" userId="dbc11012-125a-4662-a536-1fac6eb8b947" providerId="ADAL" clId="{7AC4F6D5-91F2-A94A-A853-BE7C305F43E0}" dt="2023-06-19T21:04:43.700" v="1" actId="2696"/>
        <pc:sldMkLst>
          <pc:docMk/>
          <pc:sldMk cId="3101768120" sldId="989"/>
        </pc:sldMkLst>
      </pc:sldChg>
      <pc:sldChg chg="add">
        <pc:chgData name="Olof Torgersson" userId="dbc11012-125a-4662-a536-1fac6eb8b947" providerId="ADAL" clId="{7AC4F6D5-91F2-A94A-A853-BE7C305F43E0}" dt="2023-06-19T21:04:40.082" v="0"/>
        <pc:sldMkLst>
          <pc:docMk/>
          <pc:sldMk cId="4258634310" sldId="9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7EDEA-9625-49D0-B092-9955E02C2379}" type="datetimeFigureOut">
              <a:rPr lang="en-GB" smtClean="0"/>
              <a:t>19/06/2023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3CFA1-3342-45D1-9F55-3B6420F5EAE7}" type="slidenum">
              <a:rPr lang="en-GB" smtClean="0"/>
              <a:t>‹#›</a:t>
            </a:fld>
            <a:endParaRPr lang="en-GB"/>
          </a:p>
        </p:txBody>
      </p:sp>
    </p:spTree>
    <p:extLst>
      <p:ext uri="{BB962C8B-B14F-4D97-AF65-F5344CB8AC3E}">
        <p14:creationId xmlns:p14="http://schemas.microsoft.com/office/powerpoint/2010/main" val="236318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cs typeface="Calibri"/>
            </a:endParaRPr>
          </a:p>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5</a:t>
            </a:fld>
            <a:endParaRPr lang="en-GB"/>
          </a:p>
        </p:txBody>
      </p:sp>
    </p:spTree>
    <p:extLst>
      <p:ext uri="{BB962C8B-B14F-4D97-AF65-F5344CB8AC3E}">
        <p14:creationId xmlns:p14="http://schemas.microsoft.com/office/powerpoint/2010/main" val="1523336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Especially in a time of pandemic, climate crisis, remote collaboration, home schooling, home office, etc.</a:t>
            </a:r>
          </a:p>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14</a:t>
            </a:fld>
            <a:endParaRPr lang="en-GB"/>
          </a:p>
        </p:txBody>
      </p:sp>
    </p:spTree>
    <p:extLst>
      <p:ext uri="{BB962C8B-B14F-4D97-AF65-F5344CB8AC3E}">
        <p14:creationId xmlns:p14="http://schemas.microsoft.com/office/powerpoint/2010/main" val="1595208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a:latin typeface="LinLibertineT"/>
              </a:rPr>
              <a:t>Even though all the conditions in Time/Space Matrix is relevant for AR/VR/MR platforms, we mostly focus on </a:t>
            </a:r>
            <a:r>
              <a:rPr lang="en-GB" sz="1800" b="0" i="0" u="none" strike="noStrike" baseline="0">
                <a:latin typeface="LinLibertineTI"/>
              </a:rPr>
              <a:t>synchronous </a:t>
            </a:r>
            <a:r>
              <a:rPr lang="en-GB" sz="1800" b="0" i="0" u="none" strike="noStrike" baseline="0">
                <a:latin typeface="LinLibertineT"/>
              </a:rPr>
              <a:t>and </a:t>
            </a:r>
            <a:r>
              <a:rPr lang="en-GB" sz="1800" b="0" i="0" u="none" strike="noStrike" baseline="0">
                <a:latin typeface="LinLibertineTI"/>
              </a:rPr>
              <a:t>remote </a:t>
            </a:r>
            <a:r>
              <a:rPr lang="en-GB" sz="1800" b="0" i="0" u="none" strike="noStrike" baseline="0">
                <a:latin typeface="LinLibertineT"/>
              </a:rPr>
              <a:t>collaboration systems which use either of these technologies in which physical co-location of collaborators is not required and they collaborate in real-time.</a:t>
            </a:r>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15</a:t>
            </a:fld>
            <a:endParaRPr lang="en-GB"/>
          </a:p>
        </p:txBody>
      </p:sp>
    </p:spTree>
    <p:extLst>
      <p:ext uri="{BB962C8B-B14F-4D97-AF65-F5344CB8AC3E}">
        <p14:creationId xmlns:p14="http://schemas.microsoft.com/office/powerpoint/2010/main" val="973483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err="1">
                <a:latin typeface="LinLibertineTI"/>
              </a:rPr>
              <a:t>Sensorama</a:t>
            </a:r>
            <a:r>
              <a:rPr lang="en-GB" sz="1800" b="0" i="0" u="none" strike="noStrike" baseline="0">
                <a:latin typeface="LinLibertineT"/>
              </a:rPr>
              <a:t>, created by Morton Heilig in the early 1960s. It featured a simulated motorcycle ride with 3D visuals, stereo sound, olfactory cues (aromas) and tactile cues (seat vibration and wind from fans). In recent literature, most virtual environments are not as comprehensive and complete as the prototype created by Heilig, but rather focus on specific areas that are mostly visual or acoustic stimuli.</a:t>
            </a:r>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18</a:t>
            </a:fld>
            <a:endParaRPr lang="en-GB"/>
          </a:p>
        </p:txBody>
      </p:sp>
    </p:spTree>
    <p:extLst>
      <p:ext uri="{BB962C8B-B14F-4D97-AF65-F5344CB8AC3E}">
        <p14:creationId xmlns:p14="http://schemas.microsoft.com/office/powerpoint/2010/main" val="626340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19</a:t>
            </a:fld>
            <a:endParaRPr lang="en-GB"/>
          </a:p>
        </p:txBody>
      </p:sp>
    </p:spTree>
    <p:extLst>
      <p:ext uri="{BB962C8B-B14F-4D97-AF65-F5344CB8AC3E}">
        <p14:creationId xmlns:p14="http://schemas.microsoft.com/office/powerpoint/2010/main" val="2684653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20</a:t>
            </a:fld>
            <a:endParaRPr lang="en-GB"/>
          </a:p>
        </p:txBody>
      </p:sp>
    </p:spTree>
    <p:extLst>
      <p:ext uri="{BB962C8B-B14F-4D97-AF65-F5344CB8AC3E}">
        <p14:creationId xmlns:p14="http://schemas.microsoft.com/office/powerpoint/2010/main" val="24866903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21</a:t>
            </a:fld>
            <a:endParaRPr lang="en-GB"/>
          </a:p>
        </p:txBody>
      </p:sp>
    </p:spTree>
    <p:extLst>
      <p:ext uri="{BB962C8B-B14F-4D97-AF65-F5344CB8AC3E}">
        <p14:creationId xmlns:p14="http://schemas.microsoft.com/office/powerpoint/2010/main" val="571176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317500" algn="l" rtl="0">
              <a:spcBef>
                <a:spcPts val="1000"/>
              </a:spcBef>
              <a:spcAft>
                <a:spcPts val="0"/>
              </a:spcAft>
              <a:buSzPts val="1400"/>
              <a:buChar char="➔"/>
            </a:pPr>
            <a:r>
              <a:rPr lang="en-GB" sz="1800"/>
              <a:t>Shared 3D object manipulation; </a:t>
            </a:r>
            <a:r>
              <a:rPr lang="en-GB" sz="1200" b="0" u="none" strike="noStrike" baseline="0">
                <a:latin typeface="LinLibertineT"/>
              </a:rPr>
              <a:t>possibility to interact and manipulate shared 3D objects in a virtual space</a:t>
            </a:r>
            <a:endParaRPr lang="en-GB" sz="1400"/>
          </a:p>
          <a:p>
            <a:pPr marL="457200" lvl="0" indent="-317500" algn="l" rtl="0">
              <a:spcBef>
                <a:spcPts val="1000"/>
              </a:spcBef>
              <a:spcAft>
                <a:spcPts val="0"/>
              </a:spcAft>
              <a:buSzPts val="1400"/>
              <a:buChar char="➔"/>
            </a:pPr>
            <a:r>
              <a:rPr lang="en-GB" sz="1800"/>
              <a:t>Media sharing; </a:t>
            </a:r>
            <a:r>
              <a:rPr lang="en-GB" sz="1800" b="0" i="0" u="none" strike="noStrike" baseline="0"/>
              <a:t>possibility to share documents</a:t>
            </a:r>
            <a:r>
              <a:rPr lang="en-GB" sz="1200" b="0" i="0" u="none" strike="noStrike" baseline="0">
                <a:latin typeface="LinLibertineT"/>
              </a:rPr>
              <a:t>, images, videos and other form of media</a:t>
            </a:r>
            <a:endParaRPr lang="en-GB" sz="1400"/>
          </a:p>
          <a:p>
            <a:pPr marL="457200" lvl="0" indent="-317500" algn="l" rtl="0">
              <a:spcBef>
                <a:spcPts val="1000"/>
              </a:spcBef>
              <a:spcAft>
                <a:spcPts val="0"/>
              </a:spcAft>
              <a:buSzPts val="1400"/>
              <a:buChar char="➔"/>
            </a:pPr>
            <a:r>
              <a:rPr lang="en-GB" sz="1800"/>
              <a:t>AR annotations;</a:t>
            </a:r>
            <a:r>
              <a:rPr lang="en-GB" sz="1400"/>
              <a:t> </a:t>
            </a:r>
            <a:r>
              <a:rPr lang="en-GB" sz="1200" b="0" i="0" u="none" strike="noStrike" baseline="0">
                <a:latin typeface="LinLibertineT"/>
              </a:rPr>
              <a:t>remotely annotated input in form of 2D drawing, text, or simple pointers.</a:t>
            </a:r>
            <a:r>
              <a:rPr lang="en-GB" sz="1400"/>
              <a:t> </a:t>
            </a:r>
          </a:p>
          <a:p>
            <a:pPr marL="457200" lvl="0" indent="-317500" algn="l" rtl="0">
              <a:spcBef>
                <a:spcPts val="1000"/>
              </a:spcBef>
              <a:spcAft>
                <a:spcPts val="0"/>
              </a:spcAft>
              <a:buSzPts val="1400"/>
              <a:buChar char="➔"/>
            </a:pPr>
            <a:r>
              <a:rPr lang="en-GB" sz="1800"/>
              <a:t>2D drawings</a:t>
            </a:r>
            <a:r>
              <a:rPr lang="en-GB" sz="1400"/>
              <a:t>; </a:t>
            </a:r>
            <a:r>
              <a:rPr lang="en-GB" sz="1200" b="0" i="0" u="none" strike="noStrike" baseline="0">
                <a:latin typeface="LinLibertineT"/>
              </a:rPr>
              <a:t>possibility to place a virtual surfaces such as a whiteboard</a:t>
            </a:r>
          </a:p>
          <a:p>
            <a:pPr marL="457200" lvl="0" indent="-317500" algn="l" rtl="0">
              <a:spcBef>
                <a:spcPts val="1000"/>
              </a:spcBef>
              <a:spcAft>
                <a:spcPts val="0"/>
              </a:spcAft>
              <a:buSzPts val="1400"/>
              <a:buChar char="➔"/>
            </a:pPr>
            <a:r>
              <a:rPr lang="en-GB" sz="2000"/>
              <a:t>AR Viewpoint sharing;</a:t>
            </a:r>
            <a:r>
              <a:rPr lang="en-GB" sz="1400"/>
              <a:t> </a:t>
            </a:r>
            <a:r>
              <a:rPr lang="en-GB" sz="1200" b="0" i="0" u="none" strike="noStrike" baseline="0">
                <a:latin typeface="LinLibertineT"/>
              </a:rPr>
              <a:t>possibility to share a user’s view perspective, reconstruct the environment from a local scene, move independently through the virtual environment</a:t>
            </a:r>
            <a:endParaRPr lang="en-GB" sz="1400" b="0" i="0" u="none" strike="noStrike" baseline="0">
              <a:latin typeface="LinLibertineT"/>
            </a:endParaRPr>
          </a:p>
          <a:p>
            <a:pPr marL="457200" lvl="0" indent="-317500" algn="l" rtl="0">
              <a:spcBef>
                <a:spcPts val="1000"/>
              </a:spcBef>
              <a:spcAft>
                <a:spcPts val="0"/>
              </a:spcAft>
              <a:buSzPts val="1400"/>
              <a:buChar char="➔"/>
            </a:pPr>
            <a:r>
              <a:rPr lang="en-GB" sz="2000"/>
              <a:t>Mid-air drawing in 3D; </a:t>
            </a:r>
            <a:r>
              <a:rPr lang="en-GB" sz="1200" b="0" i="0" u="none" strike="noStrike" baseline="0">
                <a:latin typeface="LinLibertineT"/>
              </a:rPr>
              <a:t>possibility to create 3D paintings which can then be observed from multiple users in different angles</a:t>
            </a:r>
            <a:endParaRPr lang="en-GB" sz="1400"/>
          </a:p>
          <a:p>
            <a:pPr marL="457200" lvl="0" indent="-317500" algn="l" rtl="0">
              <a:spcBef>
                <a:spcPts val="1000"/>
              </a:spcBef>
              <a:spcAft>
                <a:spcPts val="0"/>
              </a:spcAft>
              <a:buSzPts val="1400"/>
              <a:buChar char="➔"/>
            </a:pPr>
            <a:r>
              <a:rPr lang="en-GB" sz="2000"/>
              <a:t>Hand gestures</a:t>
            </a:r>
            <a:r>
              <a:rPr lang="en-GB" sz="1400"/>
              <a:t>; </a:t>
            </a:r>
            <a:r>
              <a:rPr lang="en-GB" sz="1200" b="0" i="0" u="none" strike="noStrike" baseline="0">
                <a:latin typeface="LinLibertineT"/>
              </a:rPr>
              <a:t>enable multiple users to interact with objects via hand tracking or motion capture gloves</a:t>
            </a:r>
          </a:p>
          <a:p>
            <a:pPr marL="457200" lvl="0" indent="-317500" algn="l" rtl="0">
              <a:spcBef>
                <a:spcPts val="1000"/>
              </a:spcBef>
              <a:spcAft>
                <a:spcPts val="0"/>
              </a:spcAft>
              <a:buSzPts val="1400"/>
              <a:buChar char="➔"/>
            </a:pPr>
            <a:r>
              <a:rPr lang="en-GB" sz="2000"/>
              <a:t>Shared gaze awareness; </a:t>
            </a:r>
            <a:r>
              <a:rPr lang="en-GB" sz="1200" b="0" i="0" u="none" strike="noStrike" baseline="0">
                <a:latin typeface="LinLibertineT"/>
              </a:rPr>
              <a:t>allow precise tracking and transmission of gaze awareness and exclude systems that indicate gaze perception by head rotation only</a:t>
            </a:r>
            <a:endParaRPr lang="en-GB" sz="1400" b="0" i="0" u="none" strike="noStrike" baseline="0">
              <a:latin typeface="LinLibertineT"/>
            </a:endParaRPr>
          </a:p>
          <a:p>
            <a:pPr marL="457200" lvl="0" indent="-317500" algn="l" rtl="0">
              <a:spcBef>
                <a:spcPts val="1000"/>
              </a:spcBef>
              <a:spcAft>
                <a:spcPts val="0"/>
              </a:spcAft>
              <a:buSzPts val="1400"/>
              <a:buChar char="➔"/>
            </a:pPr>
            <a:r>
              <a:rPr lang="en-GB" sz="1800"/>
              <a:t>Convey facial expression</a:t>
            </a:r>
            <a:r>
              <a:rPr lang="en-GB" sz="1400"/>
              <a:t>; </a:t>
            </a:r>
            <a:r>
              <a:rPr lang="en-GB" sz="1200" b="0" i="0" u="none" strike="noStrike" baseline="0">
                <a:latin typeface="LinLibertineT"/>
              </a:rPr>
              <a:t>transmit facial expressions to other users</a:t>
            </a:r>
            <a:endParaRPr lang="en-GB" sz="1400"/>
          </a:p>
          <a:p>
            <a:pPr algn="l"/>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22</a:t>
            </a:fld>
            <a:endParaRPr lang="en-GB"/>
          </a:p>
        </p:txBody>
      </p:sp>
    </p:spTree>
    <p:extLst>
      <p:ext uri="{BB962C8B-B14F-4D97-AF65-F5344CB8AC3E}">
        <p14:creationId xmlns:p14="http://schemas.microsoft.com/office/powerpoint/2010/main" val="408590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23</a:t>
            </a:fld>
            <a:endParaRPr lang="en-GB"/>
          </a:p>
        </p:txBody>
      </p:sp>
    </p:spTree>
    <p:extLst>
      <p:ext uri="{BB962C8B-B14F-4D97-AF65-F5344CB8AC3E}">
        <p14:creationId xmlns:p14="http://schemas.microsoft.com/office/powerpoint/2010/main" val="579492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For example; massive multiplayer online games support hundreds to thousands of people playing in a shared virtual environment. VR platforms such as Sansar(https://www.sansar.com), </a:t>
            </a:r>
            <a:r>
              <a:rPr lang="en-GB" err="1"/>
              <a:t>AltspaceVR</a:t>
            </a:r>
            <a:r>
              <a:rPr lang="en-GB"/>
              <a:t> (https://altvr.com), VRChat(http://vrchat.net), or EON Reality (https://eonreality.com/) enable casual interaction between tens to hundreds of people in virtual worlds.</a:t>
            </a:r>
          </a:p>
        </p:txBody>
      </p:sp>
      <p:sp>
        <p:nvSpPr>
          <p:cNvPr id="4" name="Slide Number Placeholder 3"/>
          <p:cNvSpPr>
            <a:spLocks noGrp="1"/>
          </p:cNvSpPr>
          <p:nvPr>
            <p:ph type="sldNum" sz="quarter" idx="5"/>
          </p:nvPr>
        </p:nvSpPr>
        <p:spPr/>
        <p:txBody>
          <a:bodyPr/>
          <a:lstStyle/>
          <a:p>
            <a:fld id="{4763CFA1-3342-45D1-9F55-3B6420F5EAE7}" type="slidenum">
              <a:rPr lang="en-GB" smtClean="0"/>
              <a:t>28</a:t>
            </a:fld>
            <a:endParaRPr lang="en-GB"/>
          </a:p>
        </p:txBody>
      </p:sp>
    </p:spTree>
    <p:extLst>
      <p:ext uri="{BB962C8B-B14F-4D97-AF65-F5344CB8AC3E}">
        <p14:creationId xmlns:p14="http://schemas.microsoft.com/office/powerpoint/2010/main" val="1673046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29</a:t>
            </a:fld>
            <a:endParaRPr lang="en-GB"/>
          </a:p>
        </p:txBody>
      </p:sp>
    </p:spTree>
    <p:extLst>
      <p:ext uri="{BB962C8B-B14F-4D97-AF65-F5344CB8AC3E}">
        <p14:creationId xmlns:p14="http://schemas.microsoft.com/office/powerpoint/2010/main" val="3761222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cs typeface="Calibri"/>
            </a:endParaRPr>
          </a:p>
          <a:p>
            <a:endParaRPr lang="en-GB"/>
          </a:p>
          <a:p>
            <a:endParaRPr lang="en-GB">
              <a:cs typeface="Calibri" panose="020F0502020204030204"/>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6</a:t>
            </a:fld>
            <a:endParaRPr lang="en-GB"/>
          </a:p>
        </p:txBody>
      </p:sp>
    </p:spTree>
    <p:extLst>
      <p:ext uri="{BB962C8B-B14F-4D97-AF65-F5344CB8AC3E}">
        <p14:creationId xmlns:p14="http://schemas.microsoft.com/office/powerpoint/2010/main" val="2625518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39700" lvl="0" indent="0" algn="l" rtl="0">
              <a:spcBef>
                <a:spcPts val="1000"/>
              </a:spcBef>
              <a:spcAft>
                <a:spcPts val="0"/>
              </a:spcAft>
              <a:buSzPts val="1400"/>
              <a:buNone/>
            </a:pPr>
            <a:r>
              <a:rPr lang="en-GB" sz="1200" b="0" i="0" u="none" strike="noStrike" baseline="0"/>
              <a:t>Currently, the main focus of many shared experience and telepresence systems has been on capturing, sharing and presenting a remote person and his or her physical surroundings, with focus on the audio-visual sensory channel. The future of  MR collaboration will enable these aspects in this slide.</a:t>
            </a:r>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30</a:t>
            </a:fld>
            <a:endParaRPr lang="en-GB"/>
          </a:p>
        </p:txBody>
      </p:sp>
    </p:spTree>
    <p:extLst>
      <p:ext uri="{BB962C8B-B14F-4D97-AF65-F5344CB8AC3E}">
        <p14:creationId xmlns:p14="http://schemas.microsoft.com/office/powerpoint/2010/main" val="3981387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31</a:t>
            </a:fld>
            <a:endParaRPr lang="en-GB"/>
          </a:p>
        </p:txBody>
      </p:sp>
    </p:spTree>
    <p:extLst>
      <p:ext uri="{BB962C8B-B14F-4D97-AF65-F5344CB8AC3E}">
        <p14:creationId xmlns:p14="http://schemas.microsoft.com/office/powerpoint/2010/main" val="189395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32</a:t>
            </a:fld>
            <a:endParaRPr lang="en-GB"/>
          </a:p>
        </p:txBody>
      </p:sp>
    </p:spTree>
    <p:extLst>
      <p:ext uri="{BB962C8B-B14F-4D97-AF65-F5344CB8AC3E}">
        <p14:creationId xmlns:p14="http://schemas.microsoft.com/office/powerpoint/2010/main" val="2969533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7</a:t>
            </a:fld>
            <a:endParaRPr lang="en-GB"/>
          </a:p>
        </p:txBody>
      </p:sp>
    </p:spTree>
    <p:extLst>
      <p:ext uri="{BB962C8B-B14F-4D97-AF65-F5344CB8AC3E}">
        <p14:creationId xmlns:p14="http://schemas.microsoft.com/office/powerpoint/2010/main" val="3925841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cs typeface="Calibri" panose="020F0502020204030204"/>
              </a:rPr>
              <a:t>Discuss with the class how these terms differ:</a:t>
            </a:r>
          </a:p>
          <a:p>
            <a:endParaRPr lang="en-GB">
              <a:cs typeface="Calibri" panose="020F0502020204030204"/>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8</a:t>
            </a:fld>
            <a:endParaRPr lang="en-GB"/>
          </a:p>
        </p:txBody>
      </p:sp>
    </p:spTree>
    <p:extLst>
      <p:ext uri="{BB962C8B-B14F-4D97-AF65-F5344CB8AC3E}">
        <p14:creationId xmlns:p14="http://schemas.microsoft.com/office/powerpoint/2010/main" val="3921653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9</a:t>
            </a:fld>
            <a:endParaRPr lang="en-GB"/>
          </a:p>
        </p:txBody>
      </p:sp>
    </p:spTree>
    <p:extLst>
      <p:ext uri="{BB962C8B-B14F-4D97-AF65-F5344CB8AC3E}">
        <p14:creationId xmlns:p14="http://schemas.microsoft.com/office/powerpoint/2010/main" val="2541047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10</a:t>
            </a:fld>
            <a:endParaRPr lang="en-GB"/>
          </a:p>
        </p:txBody>
      </p:sp>
    </p:spTree>
    <p:extLst>
      <p:ext uri="{BB962C8B-B14F-4D97-AF65-F5344CB8AC3E}">
        <p14:creationId xmlns:p14="http://schemas.microsoft.com/office/powerpoint/2010/main" val="115278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alibri"/>
              <a:buChar char="-"/>
            </a:pPr>
            <a:r>
              <a:rPr lang="en-GB"/>
              <a:t>Media-spaces involve the enhancement of existing workspaces (typically offices) with integrated audio/video communication facilities as a basis for providing a range of general communication services</a:t>
            </a:r>
          </a:p>
          <a:p>
            <a:pPr marL="171450" indent="-171450">
              <a:buFont typeface="Calibri"/>
              <a:buChar char="-"/>
            </a:pPr>
            <a:r>
              <a:rPr lang="en-GB"/>
              <a:t>Video-conferencing involves the use of combined video and audio communications to support focused meetings. This can be contrasted to the </a:t>
            </a:r>
            <a:r>
              <a:rPr lang="en-GB" err="1"/>
              <a:t>mediaspace</a:t>
            </a:r>
            <a:r>
              <a:rPr lang="en-GB"/>
              <a:t> objectives of supporting peripheral awareness and long-term working relationships.</a:t>
            </a:r>
          </a:p>
          <a:p>
            <a:pPr marL="171450" indent="-171450">
              <a:buFont typeface="Calibri"/>
              <a:buChar char="-"/>
            </a:pPr>
            <a:r>
              <a:rPr lang="en-GB"/>
              <a:t>CVEs involve the use of networked virtual reality systems to support group work [Benford et al. 1994]. The key concept behind CVEs is that of shared virtual worlds: computer-generated spaces whose occupants are represented to one another in graphical form.</a:t>
            </a:r>
          </a:p>
          <a:p>
            <a:pPr marL="171450" indent="-171450">
              <a:buFont typeface="Calibri"/>
              <a:buChar char="-"/>
            </a:pPr>
            <a:r>
              <a:rPr lang="en-GB"/>
              <a:t>Telepresence involves allowing participants to experience a remote physical space through computer and communications technologies. This may include the ability for the remote participant to view the space, to navigate the space, and even to interact with objects in the space.</a:t>
            </a:r>
            <a:endParaRPr lang="en-GB">
              <a:cs typeface="Calibri" panose="020F0502020204030204"/>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11</a:t>
            </a:fld>
            <a:endParaRPr lang="en-GB"/>
          </a:p>
        </p:txBody>
      </p:sp>
    </p:spTree>
    <p:extLst>
      <p:ext uri="{BB962C8B-B14F-4D97-AF65-F5344CB8AC3E}">
        <p14:creationId xmlns:p14="http://schemas.microsoft.com/office/powerpoint/2010/main" val="1119712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Based on the approaches to shared real and virtual spaces, Benford and colleagues introduced a taxonomy that classifies shared-space technologies according to the three dimensions; Transportation, Artificiality, and Spatiality.</a:t>
            </a:r>
          </a:p>
          <a:p>
            <a:endParaRPr lang="en-GB">
              <a:cs typeface="Calibri"/>
            </a:endParaRPr>
          </a:p>
          <a:p>
            <a:pPr marL="171450" indent="-171450">
              <a:buFont typeface="Calibri"/>
              <a:buChar char="-"/>
            </a:pPr>
            <a:r>
              <a:rPr lang="en-GB"/>
              <a:t>Transportation characterizes the essential difference between the concepts of local and remote. For example, one extreme is a face-to-face co-located AR collaboration, while the other extreme would be immersive telepresence or immersive shared VR systems. </a:t>
            </a:r>
            <a:endParaRPr lang="en-GB">
              <a:cs typeface="Calibri"/>
            </a:endParaRPr>
          </a:p>
          <a:p>
            <a:pPr marL="171450" indent="-171450">
              <a:buFont typeface="Calibri"/>
              <a:buChar char="-"/>
            </a:pPr>
            <a:r>
              <a:rPr lang="en-GB"/>
              <a:t>Spatiality concerns their level of support for fundamental physical spatial properties such as containment, topology, distance, orientation, and movement. This classification was new for its time in terms of focusing on the spatial dimension in CSCW research.</a:t>
            </a:r>
            <a:endParaRPr lang="en-GB">
              <a:cs typeface="Calibri"/>
            </a:endParaRPr>
          </a:p>
          <a:p>
            <a:pPr marL="171450" indent="-171450">
              <a:buFont typeface="Arial"/>
              <a:buChar char="•"/>
            </a:pPr>
            <a:r>
              <a:rPr lang="en-GB">
                <a:cs typeface="Calibri"/>
              </a:rPr>
              <a:t>Artificiality; </a:t>
            </a:r>
            <a:r>
              <a:rPr lang="en-GB"/>
              <a:t>comparable to Milgram’s Reality-Virtuality continuum, rather depicts the extent of how much portion of the scene is synthetic or physical.</a:t>
            </a:r>
            <a:endParaRPr lang="en-GB">
              <a:cs typeface="Calibri"/>
            </a:endParaRPr>
          </a:p>
          <a:p>
            <a:pPr marL="171450" indent="-171450">
              <a:buFont typeface="Calibri"/>
              <a:buChar char="-"/>
            </a:pPr>
            <a:endParaRPr lang="en-GB">
              <a:cs typeface="Calibri"/>
            </a:endParaRPr>
          </a:p>
          <a:p>
            <a:pPr marL="171450" indent="-171450">
              <a:buFont typeface="Calibri"/>
              <a:buChar char="-"/>
            </a:pPr>
            <a:endParaRPr lang="en-GB">
              <a:cs typeface="Calibri"/>
            </a:endParaRPr>
          </a:p>
          <a:p>
            <a:pPr marL="171450" indent="-171450">
              <a:buFont typeface="Calibri"/>
              <a:buChar char="-"/>
            </a:pPr>
            <a:endParaRPr lang="en-GB">
              <a:cs typeface="Calibri"/>
            </a:endParaRPr>
          </a:p>
          <a:p>
            <a:endParaRPr lang="en-GB">
              <a:cs typeface="Calibri"/>
            </a:endParaRPr>
          </a:p>
        </p:txBody>
      </p:sp>
      <p:sp>
        <p:nvSpPr>
          <p:cNvPr id="4" name="Slide Number Placeholder 3"/>
          <p:cNvSpPr>
            <a:spLocks noGrp="1"/>
          </p:cNvSpPr>
          <p:nvPr>
            <p:ph type="sldNum" sz="quarter" idx="5"/>
          </p:nvPr>
        </p:nvSpPr>
        <p:spPr/>
        <p:txBody>
          <a:bodyPr/>
          <a:lstStyle/>
          <a:p>
            <a:fld id="{4763CFA1-3342-45D1-9F55-3B6420F5EAE7}" type="slidenum">
              <a:rPr lang="en-GB" smtClean="0"/>
              <a:t>12</a:t>
            </a:fld>
            <a:endParaRPr lang="en-GB"/>
          </a:p>
        </p:txBody>
      </p:sp>
    </p:spTree>
    <p:extLst>
      <p:ext uri="{BB962C8B-B14F-4D97-AF65-F5344CB8AC3E}">
        <p14:creationId xmlns:p14="http://schemas.microsoft.com/office/powerpoint/2010/main" val="1338075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Asymmetry - </a:t>
            </a:r>
            <a:r>
              <a:rPr lang="en-GB" sz="1200">
                <a:cs typeface="Calibri" panose="020F0502020204030204"/>
              </a:rPr>
              <a:t>often arises from properties of different technologies when these are mixed by collaborators. For instance, a head-mounted AR display may contain an outward-facing camera, which captures a view of the wearer’s surroundings, whereas a webcam on a desktop computer will capture the collaborator’s face. These differences in the physical setup often lead to differences in the functionality available to each collaborator. Asymmetries can also result from differences in user roles, from differences in ability to access information, or from the nature of a specific collaborative task</a:t>
            </a:r>
            <a:endParaRPr lang="en-GB"/>
          </a:p>
        </p:txBody>
      </p:sp>
      <p:sp>
        <p:nvSpPr>
          <p:cNvPr id="4" name="Slide Number Placeholder 3"/>
          <p:cNvSpPr>
            <a:spLocks noGrp="1"/>
          </p:cNvSpPr>
          <p:nvPr>
            <p:ph type="sldNum" sz="quarter" idx="5"/>
          </p:nvPr>
        </p:nvSpPr>
        <p:spPr/>
        <p:txBody>
          <a:bodyPr/>
          <a:lstStyle/>
          <a:p>
            <a:fld id="{4763CFA1-3342-45D1-9F55-3B6420F5EAE7}" type="slidenum">
              <a:rPr lang="en-GB" smtClean="0"/>
              <a:t>13</a:t>
            </a:fld>
            <a:endParaRPr lang="en-GB"/>
          </a:p>
        </p:txBody>
      </p:sp>
    </p:spTree>
    <p:extLst>
      <p:ext uri="{BB962C8B-B14F-4D97-AF65-F5344CB8AC3E}">
        <p14:creationId xmlns:p14="http://schemas.microsoft.com/office/powerpoint/2010/main" val="2928073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portal.acm.org/citation.cfm?doid=292834.29283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portal.acm.org/citation.cfm?doid=292834.29283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public-images.interaction-design.org/literature/articles/heros/566d806939506.jpg?tr=w-1024"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kr6Awen6aa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youtube.com/watch?v=Jd2GK0qDtRg" TargetMode="External"/><Relationship Id="rId5" Type="http://schemas.openxmlformats.org/officeDocument/2006/relationships/hyperlink" Target="https://www.youtube.com/watch?v=K_afCWZtExk" TargetMode="External"/><Relationship Id="rId4" Type="http://schemas.openxmlformats.org/officeDocument/2006/relationships/hyperlink" Target="https://www.youtube.com/watch?v=uVEALvpoiMQ"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YrdCg8zz57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youtube.com/watch?v=0AFFWPkcOmE" TargetMode="External"/><Relationship Id="rId4" Type="http://schemas.openxmlformats.org/officeDocument/2006/relationships/hyperlink" Target="https://www.youtube.com/watch?v=NVujUnsKuh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ZJ6tfc4dju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youtube.com/watch?v=Ahr2ZLrFbFE" TargetMode="External"/><Relationship Id="rId4" Type="http://schemas.openxmlformats.org/officeDocument/2006/relationships/hyperlink" Target="https://www.youtube.com/watch?v=SaGezfGzFQ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doi.org/10.1145/3533376"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oi.org/10.1145/3533376"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doi.org/10.1016/j.ijhcs.2019.05.011"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doi.org/10.1007/s00366-019-00792-3" TargetMode="External"/><Relationship Id="rId2" Type="http://schemas.openxmlformats.org/officeDocument/2006/relationships/hyperlink" Target="https://doi.org/10.1145/3533376" TargetMode="External"/><Relationship Id="rId1" Type="http://schemas.openxmlformats.org/officeDocument/2006/relationships/slideLayout" Target="../slideLayouts/slideLayout2.xml"/><Relationship Id="rId6" Type="http://schemas.openxmlformats.org/officeDocument/2006/relationships/hyperlink" Target="http://citeseerx.ist.psu.edu/viewdoc/summary?doi=10.1.1.102.4646%C2%A0" TargetMode="External"/><Relationship Id="rId5" Type="http://schemas.openxmlformats.org/officeDocument/2006/relationships/hyperlink" Target="https://doi.org/10.3934/ElectrEng.2019.2.181" TargetMode="External"/><Relationship Id="rId4" Type="http://schemas.openxmlformats.org/officeDocument/2006/relationships/hyperlink" Target="https://doi.org/10.1016/j.ijhcs.2019.05.011"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tedco.s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oi.org/10.1016/j.ijhcs.2019.05.011" TargetMode="External"/><Relationship Id="rId2" Type="http://schemas.openxmlformats.org/officeDocument/2006/relationships/hyperlink" Target="https://doi.org/10.1145/353337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45/353337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citeseerx.ist.psu.edu/viewdoc/summary?doi=10.1.1.102.4646&#16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io.com/article/274106/collaboration-companies-explore-virtual-worlds-as-collaboration-tool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8901"/>
          </a:solidFill>
        </p:spPr>
        <p:txBody>
          <a:bodyPr anchor="ctr">
            <a:noAutofit/>
          </a:bodyPr>
          <a:lstStyle/>
          <a:p>
            <a:r>
              <a:rPr lang="da-DK" sz="4100" b="1">
                <a:solidFill>
                  <a:schemeClr val="bg1"/>
                </a:solidFill>
              </a:rPr>
              <a:t>EXTENDED REALITY (XR) SYSTEMS THAT MEDIATE COLLABORATIVE INTERACTION</a:t>
            </a:r>
            <a:endParaRPr lang="da-DK" sz="4100" b="1">
              <a:solidFill>
                <a:schemeClr val="bg1"/>
              </a:solidFill>
              <a:cs typeface="Calibri Light" panose="020F0302020204030204"/>
            </a:endParaRPr>
          </a:p>
        </p:txBody>
      </p:sp>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4724400" y="3978215"/>
            <a:ext cx="2743200" cy="914400"/>
          </a:xfrm>
          <a:prstGeom prst="rect">
            <a:avLst/>
          </a:prstGeom>
        </p:spPr>
      </p:pic>
      <p:pic>
        <p:nvPicPr>
          <p:cNvPr id="1026" name="Picture 2">
            <a:extLst>
              <a:ext uri="{FF2B5EF4-FFF2-40B4-BE49-F238E27FC236}">
                <a16:creationId xmlns:a16="http://schemas.microsoft.com/office/drawing/2014/main" id="{90D7A214-9968-EA43-C97F-1C58748159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1268" y="5524776"/>
            <a:ext cx="3241158" cy="9307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C39A4B1-EA05-EAC8-2E8D-A1A933E83BCA}"/>
              </a:ext>
            </a:extLst>
          </p:cNvPr>
          <p:cNvSpPr txBox="1"/>
          <p:nvPr/>
        </p:nvSpPr>
        <p:spPr>
          <a:xfrm>
            <a:off x="1523999" y="5805479"/>
            <a:ext cx="6095114" cy="369332"/>
          </a:xfrm>
          <a:prstGeom prst="rect">
            <a:avLst/>
          </a:prstGeom>
          <a:noFill/>
        </p:spPr>
        <p:txBody>
          <a:bodyPr wrap="square">
            <a:spAutoFit/>
          </a:bodyPr>
          <a:lstStyle/>
          <a:p>
            <a:r>
              <a:rPr lang="en-GB">
                <a:hlinkClick r:id="rId4"/>
              </a:rPr>
              <a:t>https://tedco.se/</a:t>
            </a:r>
            <a:r>
              <a:rPr lang="en-GB"/>
              <a:t> </a:t>
            </a:r>
          </a:p>
        </p:txBody>
      </p:sp>
    </p:spTree>
    <p:extLst>
      <p:ext uri="{BB962C8B-B14F-4D97-AF65-F5344CB8AC3E}">
        <p14:creationId xmlns:p14="http://schemas.microsoft.com/office/powerpoint/2010/main" val="1521668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XR IN MEDIATING COLLABORATIVE INTERACTION</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4"/>
            <a:ext cx="5257800" cy="4509001"/>
          </a:xfrm>
        </p:spPr>
        <p:txBody>
          <a:bodyPr vert="horz" lIns="91440" tIns="45720" rIns="91440" bIns="45720" rtlCol="0" anchor="t">
            <a:normAutofit lnSpcReduction="10000"/>
          </a:bodyPr>
          <a:lstStyle/>
          <a:p>
            <a:pPr marL="0" lvl="0" indent="0" algn="l" rtl="0">
              <a:spcBef>
                <a:spcPts val="1600"/>
              </a:spcBef>
              <a:spcAft>
                <a:spcPts val="0"/>
              </a:spcAft>
              <a:buNone/>
            </a:pPr>
            <a:r>
              <a:rPr lang="en-GB"/>
              <a:t> </a:t>
            </a:r>
          </a:p>
          <a:p>
            <a:pPr marL="0" indent="0">
              <a:spcBef>
                <a:spcPts val="0"/>
              </a:spcBef>
              <a:buNone/>
            </a:pPr>
            <a:r>
              <a:rPr lang="en-GB" sz="2000" b="1"/>
              <a:t>POSSIBILITIES OF THE VIRTUAL CONTINUUM FOR COLLABORATIVE INTERACTION</a:t>
            </a:r>
            <a:endParaRPr lang="en-GB" sz="2000" b="1">
              <a:cs typeface="Calibri"/>
            </a:endParaRPr>
          </a:p>
          <a:p>
            <a:pPr marL="0" lvl="0" indent="0" algn="l" rtl="0">
              <a:spcBef>
                <a:spcPts val="0"/>
              </a:spcBef>
              <a:spcAft>
                <a:spcPts val="0"/>
              </a:spcAft>
              <a:buNone/>
            </a:pPr>
            <a:endParaRPr lang="en-GB" sz="2000" b="1"/>
          </a:p>
          <a:p>
            <a:r>
              <a:rPr lang="en-GB" sz="2000"/>
              <a:t>Augmented Reality (AR) -</a:t>
            </a:r>
            <a:r>
              <a:rPr lang="en-GB" sz="1600">
                <a:ea typeface="Times New Roman"/>
                <a:cs typeface="Times New Roman"/>
                <a:sym typeface="Times New Roman"/>
              </a:rPr>
              <a:t> support collaborative interaction by aligning digital content with the physical world around the collaborators, drawing attention to the material, and stimulating collaboration among people both in the real and the virtual spaces</a:t>
            </a:r>
            <a:endParaRPr lang="en-GB" sz="1600"/>
          </a:p>
          <a:p>
            <a:r>
              <a:rPr lang="en-GB" sz="2000"/>
              <a:t>Virtual Reality (VR) - </a:t>
            </a:r>
            <a:r>
              <a:rPr lang="en-GB" sz="1600">
                <a:ea typeface="Times New Roman"/>
                <a:cs typeface="Arial" panose="020B0604020202020204" pitchFamily="34" charset="0"/>
                <a:sym typeface="Times New Roman"/>
              </a:rPr>
              <a:t>mimic the feeling of real social interaction, and further create its own realm of communication through </a:t>
            </a:r>
            <a:r>
              <a:rPr lang="en-GB" sz="1600" i="1">
                <a:ea typeface="Times New Roman"/>
                <a:cs typeface="Arial" panose="020B0604020202020204" pitchFamily="34" charset="0"/>
                <a:sym typeface="Times New Roman"/>
              </a:rPr>
              <a:t>transformed social interactions</a:t>
            </a:r>
            <a:r>
              <a:rPr lang="en-GB" sz="1600">
                <a:ea typeface="Times New Roman"/>
                <a:cs typeface="Arial" panose="020B0604020202020204" pitchFamily="34" charset="0"/>
                <a:sym typeface="Times New Roman"/>
              </a:rPr>
              <a:t> (i.e., it can present a different reality for different users depending on their individual needs.)</a:t>
            </a:r>
          </a:p>
          <a:p>
            <a:r>
              <a:rPr lang="en-GB" sz="2000"/>
              <a:t>Mixed Reality (MR) </a:t>
            </a:r>
            <a:r>
              <a:rPr lang="en-GB" sz="1600"/>
              <a:t>– a combination of both AR and VR hardware and thus the possibilities for collaborative interaction</a:t>
            </a:r>
          </a:p>
          <a:p>
            <a:pPr marL="0" indent="0">
              <a:buNone/>
            </a:pPr>
            <a:endParaRPr lang="en-GB" sz="1600">
              <a:cs typeface="Arial" panose="020B0604020202020204" pitchFamily="34" charset="0"/>
            </a:endParaRPr>
          </a:p>
          <a:p>
            <a:pPr>
              <a:buNone/>
            </a:pPr>
            <a:endParaRPr lang="da-DK" sz="2000">
              <a:ea typeface="+mn-lt"/>
              <a:cs typeface="+mn-lt"/>
            </a:endParaRPr>
          </a:p>
          <a:p>
            <a:pPr marL="0" indent="0">
              <a:buNone/>
            </a:pPr>
            <a:endParaRPr lang="da-DK">
              <a:cs typeface="Calibri" panose="020F0502020204030204"/>
            </a:endParaRPr>
          </a:p>
        </p:txBody>
      </p:sp>
      <p:pic>
        <p:nvPicPr>
          <p:cNvPr id="5" name="Picture 4" descr="A picture containing graphical user interface&#10;&#10;Description automatically generated">
            <a:extLst>
              <a:ext uri="{FF2B5EF4-FFF2-40B4-BE49-F238E27FC236}">
                <a16:creationId xmlns:a16="http://schemas.microsoft.com/office/drawing/2014/main" id="{E6444AB6-BF9F-7D92-5F76-A726AFC6B4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7050" y="2045472"/>
            <a:ext cx="4030578" cy="4030578"/>
          </a:xfrm>
          <a:prstGeom prst="rect">
            <a:avLst/>
          </a:prstGeom>
        </p:spPr>
      </p:pic>
      <p:sp>
        <p:nvSpPr>
          <p:cNvPr id="4" name="TextBox 3">
            <a:extLst>
              <a:ext uri="{FF2B5EF4-FFF2-40B4-BE49-F238E27FC236}">
                <a16:creationId xmlns:a16="http://schemas.microsoft.com/office/drawing/2014/main" id="{E380EEFB-15E0-0016-9CF5-C27858799821}"/>
              </a:ext>
            </a:extLst>
          </p:cNvPr>
          <p:cNvSpPr txBox="1"/>
          <p:nvPr/>
        </p:nvSpPr>
        <p:spPr>
          <a:xfrm>
            <a:off x="7176051" y="6087767"/>
            <a:ext cx="4253365" cy="646331"/>
          </a:xfrm>
          <a:prstGeom prst="rect">
            <a:avLst/>
          </a:prstGeom>
          <a:noFill/>
        </p:spPr>
        <p:txBody>
          <a:bodyPr wrap="square" lIns="91440" tIns="45720" rIns="91440" bIns="45720" anchor="t">
            <a:spAutoFit/>
          </a:bodyPr>
          <a:lstStyle/>
          <a:p>
            <a:r>
              <a:rPr lang="en-GB" sz="1200">
                <a:solidFill>
                  <a:srgbClr val="222222"/>
                </a:solidFill>
              </a:rPr>
              <a:t>Image c</a:t>
            </a:r>
            <a:r>
              <a:rPr lang="en-GB" sz="1200" b="0" i="0">
                <a:solidFill>
                  <a:srgbClr val="222222"/>
                </a:solidFill>
                <a:effectLst/>
              </a:rPr>
              <a:t>reated </a:t>
            </a:r>
            <a:r>
              <a:rPr lang="en-GB" sz="1200">
                <a:solidFill>
                  <a:srgbClr val="222222"/>
                </a:solidFill>
              </a:rPr>
              <a:t>by </a:t>
            </a:r>
            <a:r>
              <a:rPr lang="en-GB" sz="1200" b="0" i="0">
                <a:solidFill>
                  <a:srgbClr val="222222"/>
                </a:solidFill>
                <a:effectLst/>
              </a:rPr>
              <a:t>Dall-E</a:t>
            </a:r>
            <a:r>
              <a:rPr lang="en-GB" sz="1200">
                <a:solidFill>
                  <a:srgbClr val="222222"/>
                </a:solidFill>
              </a:rPr>
              <a:t> with the description "multiple people interact collaboratively in extended reality". Retrieved in December 2022.</a:t>
            </a:r>
            <a:endParaRPr lang="en-GB" sz="1200">
              <a:solidFill>
                <a:srgbClr val="222222"/>
              </a:solidFill>
              <a:cs typeface="Calibri"/>
            </a:endParaRPr>
          </a:p>
        </p:txBody>
      </p:sp>
    </p:spTree>
    <p:extLst>
      <p:ext uri="{BB962C8B-B14F-4D97-AF65-F5344CB8AC3E}">
        <p14:creationId xmlns:p14="http://schemas.microsoft.com/office/powerpoint/2010/main" val="198839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cs typeface="Calibri Light"/>
              </a:rPr>
              <a:t>TOWARDS TAXONOMY FOR SHARED-SPACE TECHNOLOGIES</a:t>
            </a: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indent="0">
              <a:spcBef>
                <a:spcPts val="1600"/>
              </a:spcBef>
              <a:buNone/>
            </a:pPr>
            <a:endParaRPr lang="en-GB" sz="2000" b="1"/>
          </a:p>
          <a:p>
            <a:pPr marL="0" indent="0">
              <a:spcBef>
                <a:spcPts val="1600"/>
              </a:spcBef>
              <a:buNone/>
            </a:pPr>
            <a:r>
              <a:rPr lang="en-GB" sz="2000" b="1"/>
              <a:t>SPATIAL APPROACHES TO TECHNOLOGY MEDIATED COLLABORATIVE WORK </a:t>
            </a:r>
            <a:endParaRPr lang="en-GB">
              <a:cs typeface="Calibri"/>
            </a:endParaRPr>
          </a:p>
          <a:p>
            <a:pPr marL="0" lvl="0" indent="0" algn="l">
              <a:spcBef>
                <a:spcPts val="0"/>
              </a:spcBef>
              <a:spcAft>
                <a:spcPts val="0"/>
              </a:spcAft>
              <a:buNone/>
            </a:pPr>
            <a:endParaRPr lang="en-GB" sz="2000" b="1">
              <a:cs typeface="Calibri"/>
            </a:endParaRPr>
          </a:p>
          <a:p>
            <a:pPr marL="0" indent="0">
              <a:spcBef>
                <a:spcPts val="0"/>
              </a:spcBef>
              <a:buNone/>
            </a:pPr>
            <a:r>
              <a:rPr lang="en-GB" sz="2000">
                <a:cs typeface="Calibri" panose="020F0502020204030204"/>
              </a:rPr>
              <a:t>Spatial metaphors (e.g., virtual office) gained importance as much as the process of work itself in Computer-Supported Cooperative Work (CSCW) field, and spatial approaches focused on five broad categories:</a:t>
            </a:r>
          </a:p>
          <a:p>
            <a:pPr marL="0" indent="0">
              <a:spcBef>
                <a:spcPts val="0"/>
              </a:spcBef>
              <a:buNone/>
            </a:pPr>
            <a:endParaRPr lang="en-GB" sz="2000">
              <a:cs typeface="Calibri" panose="020F0502020204030204"/>
            </a:endParaRPr>
          </a:p>
          <a:p>
            <a:pPr marL="457200" indent="-457200">
              <a:spcBef>
                <a:spcPts val="0"/>
              </a:spcBef>
            </a:pPr>
            <a:r>
              <a:rPr lang="da-DK" sz="2000">
                <a:cs typeface="Calibri" panose="020F0502020204030204"/>
              </a:rPr>
              <a:t>Media-Spaces</a:t>
            </a:r>
          </a:p>
          <a:p>
            <a:pPr marL="457200" indent="-457200">
              <a:spcBef>
                <a:spcPts val="0"/>
              </a:spcBef>
            </a:pPr>
            <a:r>
              <a:rPr lang="da-DK" sz="2000">
                <a:cs typeface="Calibri" panose="020F0502020204030204"/>
              </a:rPr>
              <a:t>Spatial video-</a:t>
            </a:r>
            <a:r>
              <a:rPr lang="da-DK" sz="2000" err="1">
                <a:cs typeface="Calibri" panose="020F0502020204030204"/>
              </a:rPr>
              <a:t>conferencing</a:t>
            </a:r>
            <a:endParaRPr lang="da-DK" sz="2000">
              <a:cs typeface="Calibri" panose="020F0502020204030204"/>
            </a:endParaRPr>
          </a:p>
          <a:p>
            <a:pPr marL="457200" indent="-457200">
              <a:spcBef>
                <a:spcPts val="0"/>
              </a:spcBef>
            </a:pPr>
            <a:r>
              <a:rPr lang="da-DK" sz="2000" err="1">
                <a:cs typeface="Calibri" panose="020F0502020204030204"/>
              </a:rPr>
              <a:t>Collaborative</a:t>
            </a:r>
            <a:r>
              <a:rPr lang="da-DK" sz="2000">
                <a:cs typeface="Calibri" panose="020F0502020204030204"/>
              </a:rPr>
              <a:t> Virtual Environments (</a:t>
            </a:r>
            <a:r>
              <a:rPr lang="da-DK" sz="2000" err="1">
                <a:cs typeface="Calibri" panose="020F0502020204030204"/>
              </a:rPr>
              <a:t>CVEs</a:t>
            </a:r>
            <a:r>
              <a:rPr lang="da-DK" sz="2000">
                <a:cs typeface="Calibri" panose="020F0502020204030204"/>
              </a:rPr>
              <a:t>)</a:t>
            </a:r>
          </a:p>
          <a:p>
            <a:pPr marL="457200" indent="-457200">
              <a:spcBef>
                <a:spcPts val="0"/>
              </a:spcBef>
            </a:pPr>
            <a:r>
              <a:rPr lang="da-DK" sz="2000" err="1">
                <a:cs typeface="Calibri" panose="020F0502020204030204"/>
              </a:rPr>
              <a:t>Telepresence</a:t>
            </a:r>
            <a:r>
              <a:rPr lang="da-DK" sz="2000">
                <a:cs typeface="Calibri" panose="020F0502020204030204"/>
              </a:rPr>
              <a:t> systems</a:t>
            </a:r>
          </a:p>
          <a:p>
            <a:pPr marL="457200" indent="-457200">
              <a:spcBef>
                <a:spcPts val="0"/>
              </a:spcBef>
            </a:pPr>
            <a:r>
              <a:rPr lang="da-DK" sz="2000" err="1">
                <a:cs typeface="Calibri" panose="020F0502020204030204"/>
              </a:rPr>
              <a:t>Collaborative</a:t>
            </a:r>
            <a:r>
              <a:rPr lang="da-DK" sz="2000">
                <a:cs typeface="Calibri" panose="020F0502020204030204"/>
              </a:rPr>
              <a:t> </a:t>
            </a:r>
            <a:r>
              <a:rPr lang="da-DK" sz="2000" err="1">
                <a:cs typeface="Calibri" panose="020F0502020204030204"/>
              </a:rPr>
              <a:t>Augmented</a:t>
            </a:r>
            <a:r>
              <a:rPr lang="da-DK" sz="2000">
                <a:cs typeface="Calibri" panose="020F0502020204030204"/>
              </a:rPr>
              <a:t> Environments</a:t>
            </a:r>
          </a:p>
          <a:p>
            <a:pPr marL="457200" indent="-457200">
              <a:spcBef>
                <a:spcPts val="0"/>
              </a:spcBef>
            </a:pPr>
            <a:endParaRPr lang="da-DK">
              <a:cs typeface="Calibri" panose="020F0502020204030204"/>
            </a:endParaRPr>
          </a:p>
          <a:p>
            <a:pPr marL="0" indent="0">
              <a:spcBef>
                <a:spcPts val="0"/>
              </a:spcBef>
              <a:buNone/>
            </a:pPr>
            <a:endParaRPr lang="da-DK">
              <a:cs typeface="Calibri" panose="020F0502020204030204"/>
            </a:endParaRPr>
          </a:p>
          <a:p>
            <a:pPr marL="0" indent="0">
              <a:spcBef>
                <a:spcPts val="0"/>
              </a:spcBef>
              <a:buNone/>
            </a:pPr>
            <a:endParaRPr lang="da-DK">
              <a:cs typeface="Calibri" panose="020F0502020204030204"/>
            </a:endParaRPr>
          </a:p>
        </p:txBody>
      </p:sp>
      <p:sp>
        <p:nvSpPr>
          <p:cNvPr id="4" name="TextBox 3">
            <a:extLst>
              <a:ext uri="{FF2B5EF4-FFF2-40B4-BE49-F238E27FC236}">
                <a16:creationId xmlns:a16="http://schemas.microsoft.com/office/drawing/2014/main" id="{7F6AA8C7-71F4-FF15-CB0C-A52AF9A46455}"/>
              </a:ext>
            </a:extLst>
          </p:cNvPr>
          <p:cNvSpPr txBox="1"/>
          <p:nvPr/>
        </p:nvSpPr>
        <p:spPr>
          <a:xfrm>
            <a:off x="875323" y="6157220"/>
            <a:ext cx="1064325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t>Benford, S., Greenhalgh, C., Reynard, G., Brown, C., Koleva, B. Understanding and Constructing Shared Spaces with Mixed-Reality Boundaries, ACM Transactions on Computer-Human Interaction 5 (3) (1998) 185–223. </a:t>
            </a:r>
            <a:r>
              <a:rPr lang="en-US" sz="1200">
                <a:hlinkClick r:id="rId3"/>
              </a:rPr>
              <a:t>http://portal.acm.org/citation.cfm?doid=292834.292836</a:t>
            </a:r>
            <a:r>
              <a:rPr lang="en-US" sz="1200"/>
              <a:t> </a:t>
            </a:r>
            <a:endParaRPr lang="en-US" sz="1200">
              <a:cs typeface="Calibri"/>
            </a:endParaRPr>
          </a:p>
        </p:txBody>
      </p:sp>
    </p:spTree>
    <p:extLst>
      <p:ext uri="{BB962C8B-B14F-4D97-AF65-F5344CB8AC3E}">
        <p14:creationId xmlns:p14="http://schemas.microsoft.com/office/powerpoint/2010/main" val="1678464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ea typeface="+mj-lt"/>
                <a:cs typeface="+mj-lt"/>
              </a:rPr>
              <a:t>TAXONOMY FOR SHARED-SPACE TECHNOLOGIES</a:t>
            </a:r>
            <a:endParaRPr lang="en-US">
              <a:solidFill>
                <a:schemeClr val="bg1"/>
              </a:solidFill>
            </a:endParaRPr>
          </a:p>
        </p:txBody>
      </p:sp>
      <p:sp>
        <p:nvSpPr>
          <p:cNvPr id="6" name="TextBox 1">
            <a:extLst>
              <a:ext uri="{FF2B5EF4-FFF2-40B4-BE49-F238E27FC236}">
                <a16:creationId xmlns:a16="http://schemas.microsoft.com/office/drawing/2014/main" id="{AE8625F9-4E1E-D86D-8339-1FBBC6179774}"/>
              </a:ext>
            </a:extLst>
          </p:cNvPr>
          <p:cNvSpPr txBox="1"/>
          <p:nvPr/>
        </p:nvSpPr>
        <p:spPr>
          <a:xfrm>
            <a:off x="837084" y="6210685"/>
            <a:ext cx="10720943" cy="646331"/>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a:ea typeface="+mn-lt"/>
                <a:cs typeface="+mn-lt"/>
              </a:rPr>
              <a:t>Benford</a:t>
            </a:r>
            <a:r>
              <a:rPr lang="en-US" sz="1200" b="0" i="0" u="none" strike="noStrike" baseline="0">
                <a:ea typeface="+mn-lt"/>
                <a:cs typeface="+mn-lt"/>
              </a:rPr>
              <a:t>, </a:t>
            </a:r>
            <a:r>
              <a:rPr lang="en-US" sz="1200">
                <a:ea typeface="+mn-lt"/>
                <a:cs typeface="+mn-lt"/>
              </a:rPr>
              <a:t>S., Greenhalgh</a:t>
            </a:r>
            <a:r>
              <a:rPr lang="en-US" sz="1200" b="0" i="0" u="none" strike="noStrike" baseline="0">
                <a:ea typeface="+mn-lt"/>
                <a:cs typeface="+mn-lt"/>
              </a:rPr>
              <a:t>, </a:t>
            </a:r>
            <a:r>
              <a:rPr lang="en-US" sz="1200">
                <a:ea typeface="+mn-lt"/>
                <a:cs typeface="+mn-lt"/>
              </a:rPr>
              <a:t>C., Reynard</a:t>
            </a:r>
            <a:r>
              <a:rPr lang="en-US" sz="1200" b="0" i="0" u="none" strike="noStrike" baseline="0">
                <a:ea typeface="+mn-lt"/>
                <a:cs typeface="+mn-lt"/>
              </a:rPr>
              <a:t>, </a:t>
            </a:r>
            <a:r>
              <a:rPr lang="en-US" sz="1200">
                <a:ea typeface="+mn-lt"/>
                <a:cs typeface="+mn-lt"/>
              </a:rPr>
              <a:t>G., Brown</a:t>
            </a:r>
            <a:r>
              <a:rPr lang="en-US" sz="1200" b="0" i="0" u="none" strike="noStrike" baseline="0">
                <a:ea typeface="+mn-lt"/>
                <a:cs typeface="+mn-lt"/>
              </a:rPr>
              <a:t>, </a:t>
            </a:r>
            <a:r>
              <a:rPr lang="en-US" sz="1200">
                <a:ea typeface="+mn-lt"/>
                <a:cs typeface="+mn-lt"/>
              </a:rPr>
              <a:t>C., Koleva</a:t>
            </a:r>
            <a:r>
              <a:rPr lang="en-US" sz="1200" b="0" i="0" u="none" strike="noStrike" baseline="0">
                <a:ea typeface="+mn-lt"/>
                <a:cs typeface="+mn-lt"/>
              </a:rPr>
              <a:t>, </a:t>
            </a:r>
            <a:r>
              <a:rPr lang="en-US" sz="1200">
                <a:ea typeface="+mn-lt"/>
                <a:cs typeface="+mn-lt"/>
              </a:rPr>
              <a:t>B. Understanding </a:t>
            </a:r>
            <a:r>
              <a:rPr lang="en-US" sz="1200" b="0" i="0" u="none" strike="noStrike" baseline="0">
                <a:ea typeface="+mn-lt"/>
                <a:cs typeface="+mn-lt"/>
              </a:rPr>
              <a:t>and </a:t>
            </a:r>
            <a:r>
              <a:rPr lang="en-US" sz="1200">
                <a:ea typeface="+mn-lt"/>
                <a:cs typeface="+mn-lt"/>
              </a:rPr>
              <a:t>Constructing Shared Spaces with Mixed-Reality Boundaries, ACM Transactions on Computer-Human Interaction 5 (3) </a:t>
            </a:r>
            <a:r>
              <a:rPr lang="en-US" sz="1200" b="0" i="0" u="none" strike="noStrike" baseline="0">
                <a:ea typeface="+mn-lt"/>
                <a:cs typeface="+mn-lt"/>
              </a:rPr>
              <a:t>(</a:t>
            </a:r>
            <a:r>
              <a:rPr lang="en-US" sz="1200">
                <a:ea typeface="+mn-lt"/>
                <a:cs typeface="+mn-lt"/>
              </a:rPr>
              <a:t>1998) 185–223. </a:t>
            </a:r>
            <a:r>
              <a:rPr lang="en-US" sz="1200">
                <a:ea typeface="+mn-lt"/>
                <a:cs typeface="+mn-lt"/>
                <a:hlinkClick r:id="rId3">
                  <a:extLst>
                    <a:ext uri="{A12FA001-AC4F-418D-AE19-62706E023703}">
                      <ahyp:hlinkClr xmlns:ahyp="http://schemas.microsoft.com/office/drawing/2018/hyperlinkcolor" val="tx"/>
                    </a:ext>
                  </a:extLst>
                </a:hlinkClick>
              </a:rPr>
              <a:t>http://portal.acm.org/citation</a:t>
            </a:r>
            <a:r>
              <a:rPr lang="en-US" sz="1200" b="0" i="0" u="none" strike="noStrike" baseline="0">
                <a:ea typeface="+mn-lt"/>
                <a:cs typeface="+mn-lt"/>
                <a:hlinkClick r:id="rId3">
                  <a:extLst>
                    <a:ext uri="{A12FA001-AC4F-418D-AE19-62706E023703}">
                      <ahyp:hlinkClr xmlns:ahyp="http://schemas.microsoft.com/office/drawing/2018/hyperlinkcolor" val="tx"/>
                    </a:ext>
                  </a:extLst>
                </a:hlinkClick>
              </a:rPr>
              <a:t>.</a:t>
            </a:r>
            <a:r>
              <a:rPr lang="en-US" sz="1200">
                <a:ea typeface="+mn-lt"/>
                <a:cs typeface="+mn-lt"/>
                <a:hlinkClick r:id="rId3">
                  <a:extLst>
                    <a:ext uri="{A12FA001-AC4F-418D-AE19-62706E023703}">
                      <ahyp:hlinkClr xmlns:ahyp="http://schemas.microsoft.com/office/drawing/2018/hyperlinkcolor" val="tx"/>
                    </a:ext>
                  </a:extLst>
                </a:hlinkClick>
              </a:rPr>
              <a:t>cfm?doid=292834.292836</a:t>
            </a:r>
            <a:r>
              <a:rPr lang="en-US" sz="1200">
                <a:ea typeface="+mn-lt"/>
                <a:cs typeface="+mn-lt"/>
              </a:rPr>
              <a:t> </a:t>
            </a:r>
            <a:endParaRPr lang="en-GB" sz="1200">
              <a:ea typeface="+mn-lt"/>
              <a:cs typeface="+mn-lt"/>
            </a:endParaRPr>
          </a:p>
          <a:p>
            <a:endParaRPr lang="en-GB" sz="1200">
              <a:ea typeface="+mn-lt"/>
              <a:cs typeface="+mn-lt"/>
            </a:endParaRPr>
          </a:p>
        </p:txBody>
      </p:sp>
      <p:cxnSp>
        <p:nvCxnSpPr>
          <p:cNvPr id="8" name="Straight Arrow Connector 7">
            <a:extLst>
              <a:ext uri="{FF2B5EF4-FFF2-40B4-BE49-F238E27FC236}">
                <a16:creationId xmlns:a16="http://schemas.microsoft.com/office/drawing/2014/main" id="{CC44F6A6-F128-16B9-0163-C4BCB01D3BFC}"/>
              </a:ext>
            </a:extLst>
          </p:cNvPr>
          <p:cNvCxnSpPr/>
          <p:nvPr/>
        </p:nvCxnSpPr>
        <p:spPr>
          <a:xfrm>
            <a:off x="6674329" y="5062416"/>
            <a:ext cx="3897270" cy="15631"/>
          </a:xfrm>
          <a:prstGeom prst="straightConnector1">
            <a:avLst/>
          </a:prstGeom>
          <a:ln w="28575">
            <a:solidFill>
              <a:srgbClr val="FF890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0990CF8-0284-EAC6-1E6F-5793BF026148}"/>
              </a:ext>
            </a:extLst>
          </p:cNvPr>
          <p:cNvCxnSpPr>
            <a:cxnSpLocks/>
          </p:cNvCxnSpPr>
          <p:nvPr/>
        </p:nvCxnSpPr>
        <p:spPr>
          <a:xfrm flipH="1" flipV="1">
            <a:off x="6657405" y="2271023"/>
            <a:ext cx="10422" cy="2797906"/>
          </a:xfrm>
          <a:prstGeom prst="straightConnector1">
            <a:avLst/>
          </a:prstGeom>
          <a:ln w="28575">
            <a:solidFill>
              <a:srgbClr val="FF890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1BEA057-6C00-7400-1C58-49F5E118180A}"/>
              </a:ext>
            </a:extLst>
          </p:cNvPr>
          <p:cNvSpPr txBox="1"/>
          <p:nvPr/>
        </p:nvSpPr>
        <p:spPr>
          <a:xfrm>
            <a:off x="4991427" y="2405833"/>
            <a:ext cx="166858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GB" sz="1600" b="1">
                <a:cs typeface="Calibri"/>
              </a:rPr>
              <a:t>Synthetic </a:t>
            </a:r>
          </a:p>
          <a:p>
            <a:pPr algn="r"/>
            <a:r>
              <a:rPr lang="en-GB" sz="1200">
                <a:cs typeface="Calibri"/>
              </a:rPr>
              <a:t>(generated from computer data)</a:t>
            </a:r>
          </a:p>
        </p:txBody>
      </p:sp>
      <p:sp>
        <p:nvSpPr>
          <p:cNvPr id="13" name="TextBox 12">
            <a:extLst>
              <a:ext uri="{FF2B5EF4-FFF2-40B4-BE49-F238E27FC236}">
                <a16:creationId xmlns:a16="http://schemas.microsoft.com/office/drawing/2014/main" id="{7FC1C7A0-B2C0-8CCB-6F98-D832D0E95CCE}"/>
              </a:ext>
            </a:extLst>
          </p:cNvPr>
          <p:cNvSpPr txBox="1"/>
          <p:nvPr/>
        </p:nvSpPr>
        <p:spPr>
          <a:xfrm>
            <a:off x="6775939" y="2549115"/>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Augmented Reality </a:t>
            </a:r>
            <a:endParaRPr lang="en-US">
              <a:cs typeface="Calibri" panose="020F0502020204030204"/>
            </a:endParaRPr>
          </a:p>
        </p:txBody>
      </p:sp>
      <p:sp>
        <p:nvSpPr>
          <p:cNvPr id="16" name="TextBox 15">
            <a:extLst>
              <a:ext uri="{FF2B5EF4-FFF2-40B4-BE49-F238E27FC236}">
                <a16:creationId xmlns:a16="http://schemas.microsoft.com/office/drawing/2014/main" id="{1C546654-A5EE-CEB0-BD54-96AB4BD23D74}"/>
              </a:ext>
            </a:extLst>
          </p:cNvPr>
          <p:cNvSpPr txBox="1"/>
          <p:nvPr/>
        </p:nvSpPr>
        <p:spPr>
          <a:xfrm>
            <a:off x="8853529" y="2633782"/>
            <a:ext cx="149273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 Virtual Reality</a:t>
            </a:r>
          </a:p>
        </p:txBody>
      </p:sp>
      <p:sp>
        <p:nvSpPr>
          <p:cNvPr id="17" name="TextBox 16">
            <a:extLst>
              <a:ext uri="{FF2B5EF4-FFF2-40B4-BE49-F238E27FC236}">
                <a16:creationId xmlns:a16="http://schemas.microsoft.com/office/drawing/2014/main" id="{11166BBD-2F96-DCD6-4494-4FE9FBFE9284}"/>
              </a:ext>
            </a:extLst>
          </p:cNvPr>
          <p:cNvSpPr txBox="1"/>
          <p:nvPr/>
        </p:nvSpPr>
        <p:spPr>
          <a:xfrm>
            <a:off x="4997940" y="4405269"/>
            <a:ext cx="166858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GB" sz="1600" b="1">
                <a:cs typeface="Calibri"/>
              </a:rPr>
              <a:t>physical</a:t>
            </a:r>
          </a:p>
          <a:p>
            <a:pPr algn="r"/>
            <a:r>
              <a:rPr lang="en-GB" sz="1200">
                <a:cs typeface="Calibri"/>
              </a:rPr>
              <a:t>(generated from the real world)</a:t>
            </a:r>
          </a:p>
        </p:txBody>
      </p:sp>
      <p:sp>
        <p:nvSpPr>
          <p:cNvPr id="18" name="TextBox 17">
            <a:extLst>
              <a:ext uri="{FF2B5EF4-FFF2-40B4-BE49-F238E27FC236}">
                <a16:creationId xmlns:a16="http://schemas.microsoft.com/office/drawing/2014/main" id="{80377E01-D873-1E06-7417-4314B2498A84}"/>
              </a:ext>
            </a:extLst>
          </p:cNvPr>
          <p:cNvSpPr txBox="1"/>
          <p:nvPr/>
        </p:nvSpPr>
        <p:spPr>
          <a:xfrm rot="16200000">
            <a:off x="4691835" y="3542579"/>
            <a:ext cx="149273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cs typeface="Calibri"/>
              </a:rPr>
              <a:t>Artificiality</a:t>
            </a:r>
          </a:p>
        </p:txBody>
      </p:sp>
      <p:sp>
        <p:nvSpPr>
          <p:cNvPr id="19" name="TextBox 18">
            <a:extLst>
              <a:ext uri="{FF2B5EF4-FFF2-40B4-BE49-F238E27FC236}">
                <a16:creationId xmlns:a16="http://schemas.microsoft.com/office/drawing/2014/main" id="{BEAB7884-BDF1-D780-6500-84AA7EFEA2E0}"/>
              </a:ext>
            </a:extLst>
          </p:cNvPr>
          <p:cNvSpPr txBox="1"/>
          <p:nvPr/>
        </p:nvSpPr>
        <p:spPr>
          <a:xfrm>
            <a:off x="6938760" y="4607167"/>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Physical Reality </a:t>
            </a:r>
            <a:endParaRPr lang="en-US"/>
          </a:p>
        </p:txBody>
      </p:sp>
      <p:sp>
        <p:nvSpPr>
          <p:cNvPr id="20" name="TextBox 19">
            <a:extLst>
              <a:ext uri="{FF2B5EF4-FFF2-40B4-BE49-F238E27FC236}">
                <a16:creationId xmlns:a16="http://schemas.microsoft.com/office/drawing/2014/main" id="{B0177AE5-5550-AD73-2933-C50EAE4299DD}"/>
              </a:ext>
            </a:extLst>
          </p:cNvPr>
          <p:cNvSpPr txBox="1"/>
          <p:nvPr/>
        </p:nvSpPr>
        <p:spPr>
          <a:xfrm>
            <a:off x="8931682" y="4613679"/>
            <a:ext cx="1492738"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Telepresence </a:t>
            </a:r>
            <a:endParaRPr lang="en-US"/>
          </a:p>
        </p:txBody>
      </p:sp>
      <p:sp>
        <p:nvSpPr>
          <p:cNvPr id="22" name="TextBox 21">
            <a:extLst>
              <a:ext uri="{FF2B5EF4-FFF2-40B4-BE49-F238E27FC236}">
                <a16:creationId xmlns:a16="http://schemas.microsoft.com/office/drawing/2014/main" id="{6F68D1A9-D188-5F01-7129-9A0C0ED15D0A}"/>
              </a:ext>
            </a:extLst>
          </p:cNvPr>
          <p:cNvSpPr txBox="1"/>
          <p:nvPr/>
        </p:nvSpPr>
        <p:spPr>
          <a:xfrm>
            <a:off x="6665222" y="5115167"/>
            <a:ext cx="166858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cs typeface="Calibri"/>
              </a:rPr>
              <a:t>local</a:t>
            </a:r>
          </a:p>
          <a:p>
            <a:r>
              <a:rPr lang="en-GB" sz="1200">
                <a:cs typeface="Calibri"/>
              </a:rPr>
              <a:t>(remain in the physical world)</a:t>
            </a:r>
          </a:p>
        </p:txBody>
      </p:sp>
      <p:sp>
        <p:nvSpPr>
          <p:cNvPr id="24" name="TextBox 23">
            <a:extLst>
              <a:ext uri="{FF2B5EF4-FFF2-40B4-BE49-F238E27FC236}">
                <a16:creationId xmlns:a16="http://schemas.microsoft.com/office/drawing/2014/main" id="{23E17D63-3D2A-7FAF-9C25-67CB4D2610C3}"/>
              </a:ext>
            </a:extLst>
          </p:cNvPr>
          <p:cNvSpPr txBox="1"/>
          <p:nvPr/>
        </p:nvSpPr>
        <p:spPr>
          <a:xfrm>
            <a:off x="9758811" y="5121680"/>
            <a:ext cx="1668584"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cs typeface="Calibri"/>
              </a:rPr>
              <a:t>remote</a:t>
            </a:r>
          </a:p>
          <a:p>
            <a:r>
              <a:rPr lang="en-GB" sz="1200">
                <a:cs typeface="Calibri"/>
              </a:rPr>
              <a:t>(leave your body behind)</a:t>
            </a:r>
          </a:p>
        </p:txBody>
      </p:sp>
      <p:sp>
        <p:nvSpPr>
          <p:cNvPr id="25" name="TextBox 24">
            <a:extLst>
              <a:ext uri="{FF2B5EF4-FFF2-40B4-BE49-F238E27FC236}">
                <a16:creationId xmlns:a16="http://schemas.microsoft.com/office/drawing/2014/main" id="{C6DDE12C-897F-3E1D-C573-7D6187007B69}"/>
              </a:ext>
            </a:extLst>
          </p:cNvPr>
          <p:cNvSpPr txBox="1"/>
          <p:nvPr/>
        </p:nvSpPr>
        <p:spPr>
          <a:xfrm>
            <a:off x="7922197" y="5571064"/>
            <a:ext cx="158391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Transportation</a:t>
            </a:r>
            <a:endParaRPr lang="en-US" b="1"/>
          </a:p>
        </p:txBody>
      </p:sp>
      <p:sp>
        <p:nvSpPr>
          <p:cNvPr id="3" name="TextBox 2">
            <a:extLst>
              <a:ext uri="{FF2B5EF4-FFF2-40B4-BE49-F238E27FC236}">
                <a16:creationId xmlns:a16="http://schemas.microsoft.com/office/drawing/2014/main" id="{56FC9682-9664-7901-FFCC-19702597124B}"/>
              </a:ext>
            </a:extLst>
          </p:cNvPr>
          <p:cNvSpPr txBox="1"/>
          <p:nvPr/>
        </p:nvSpPr>
        <p:spPr>
          <a:xfrm>
            <a:off x="7016913" y="3200397"/>
            <a:ext cx="149273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Tangible bits</a:t>
            </a:r>
          </a:p>
        </p:txBody>
      </p:sp>
      <p:sp>
        <p:nvSpPr>
          <p:cNvPr id="4" name="TextBox 3">
            <a:extLst>
              <a:ext uri="{FF2B5EF4-FFF2-40B4-BE49-F238E27FC236}">
                <a16:creationId xmlns:a16="http://schemas.microsoft.com/office/drawing/2014/main" id="{12D688B7-B3E2-A80F-39C9-E52573B1048B}"/>
              </a:ext>
            </a:extLst>
          </p:cNvPr>
          <p:cNvSpPr txBox="1"/>
          <p:nvPr/>
        </p:nvSpPr>
        <p:spPr>
          <a:xfrm>
            <a:off x="7492349" y="3760500"/>
            <a:ext cx="165555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Video conf. with shared data</a:t>
            </a:r>
            <a:endParaRPr lang="en-US" sz="1200"/>
          </a:p>
        </p:txBody>
      </p:sp>
      <p:sp>
        <p:nvSpPr>
          <p:cNvPr id="5" name="TextBox 4">
            <a:extLst>
              <a:ext uri="{FF2B5EF4-FFF2-40B4-BE49-F238E27FC236}">
                <a16:creationId xmlns:a16="http://schemas.microsoft.com/office/drawing/2014/main" id="{CB868512-5086-E217-80F2-F5048969C3E6}"/>
              </a:ext>
            </a:extLst>
          </p:cNvPr>
          <p:cNvSpPr txBox="1"/>
          <p:nvPr/>
        </p:nvSpPr>
        <p:spPr>
          <a:xfrm>
            <a:off x="8801426" y="3232962"/>
            <a:ext cx="149273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Desktop  CVEs</a:t>
            </a:r>
          </a:p>
        </p:txBody>
      </p:sp>
      <p:sp>
        <p:nvSpPr>
          <p:cNvPr id="7" name="TextBox 6">
            <a:extLst>
              <a:ext uri="{FF2B5EF4-FFF2-40B4-BE49-F238E27FC236}">
                <a16:creationId xmlns:a16="http://schemas.microsoft.com/office/drawing/2014/main" id="{C1D37462-323D-C523-9A8F-5FDCE7BBEEBC}"/>
              </a:ext>
            </a:extLst>
          </p:cNvPr>
          <p:cNvSpPr txBox="1"/>
          <p:nvPr/>
        </p:nvSpPr>
        <p:spPr>
          <a:xfrm>
            <a:off x="9140092" y="3024550"/>
            <a:ext cx="1746738"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Projected  CVEs</a:t>
            </a:r>
          </a:p>
        </p:txBody>
      </p:sp>
      <p:sp>
        <p:nvSpPr>
          <p:cNvPr id="10" name="TextBox 9">
            <a:extLst>
              <a:ext uri="{FF2B5EF4-FFF2-40B4-BE49-F238E27FC236}">
                <a16:creationId xmlns:a16="http://schemas.microsoft.com/office/drawing/2014/main" id="{40616EFC-854A-C364-89E2-8AC56A87813E}"/>
              </a:ext>
            </a:extLst>
          </p:cNvPr>
          <p:cNvSpPr txBox="1"/>
          <p:nvPr/>
        </p:nvSpPr>
        <p:spPr>
          <a:xfrm>
            <a:off x="10117015" y="3018039"/>
            <a:ext cx="1759763"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a:cs typeface="Calibri"/>
              </a:rPr>
              <a:t>*Immersive CVEs</a:t>
            </a:r>
          </a:p>
        </p:txBody>
      </p:sp>
      <p:sp>
        <p:nvSpPr>
          <p:cNvPr id="12" name="TextBox 11">
            <a:extLst>
              <a:ext uri="{FF2B5EF4-FFF2-40B4-BE49-F238E27FC236}">
                <a16:creationId xmlns:a16="http://schemas.microsoft.com/office/drawing/2014/main" id="{384AD1EB-8481-4C27-E0AC-0063084528A1}"/>
              </a:ext>
            </a:extLst>
          </p:cNvPr>
          <p:cNvSpPr txBox="1"/>
          <p:nvPr/>
        </p:nvSpPr>
        <p:spPr>
          <a:xfrm>
            <a:off x="9198710" y="3480449"/>
            <a:ext cx="209191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CVEs with video faces</a:t>
            </a:r>
          </a:p>
        </p:txBody>
      </p:sp>
      <p:sp>
        <p:nvSpPr>
          <p:cNvPr id="14" name="TextBox 13">
            <a:extLst>
              <a:ext uri="{FF2B5EF4-FFF2-40B4-BE49-F238E27FC236}">
                <a16:creationId xmlns:a16="http://schemas.microsoft.com/office/drawing/2014/main" id="{A114E309-031D-E86C-C092-349AC7E7FE46}"/>
              </a:ext>
            </a:extLst>
          </p:cNvPr>
          <p:cNvSpPr txBox="1"/>
          <p:nvPr/>
        </p:nvSpPr>
        <p:spPr>
          <a:xfrm>
            <a:off x="7147170" y="4177321"/>
            <a:ext cx="165555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a:cs typeface="Calibri"/>
              </a:rPr>
              <a:t>*</a:t>
            </a:r>
            <a:r>
              <a:rPr lang="en-GB" sz="1200">
                <a:cs typeface="Calibri"/>
              </a:rPr>
              <a:t>Phone/Video conf./media space</a:t>
            </a:r>
          </a:p>
        </p:txBody>
      </p:sp>
      <p:sp>
        <p:nvSpPr>
          <p:cNvPr id="15" name="TextBox 14">
            <a:extLst>
              <a:ext uri="{FF2B5EF4-FFF2-40B4-BE49-F238E27FC236}">
                <a16:creationId xmlns:a16="http://schemas.microsoft.com/office/drawing/2014/main" id="{42070328-BF78-E56F-C659-429DCB8A7477}"/>
              </a:ext>
            </a:extLst>
          </p:cNvPr>
          <p:cNvSpPr txBox="1"/>
          <p:nvPr/>
        </p:nvSpPr>
        <p:spPr>
          <a:xfrm>
            <a:off x="5004453" y="3591167"/>
            <a:ext cx="166858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GB" sz="1600" b="1">
                <a:cs typeface="Calibri"/>
              </a:rPr>
              <a:t>hybrid</a:t>
            </a:r>
            <a:endParaRPr lang="en-GB" sz="1200">
              <a:cs typeface="Calibri"/>
            </a:endParaRPr>
          </a:p>
        </p:txBody>
      </p:sp>
      <p:sp>
        <p:nvSpPr>
          <p:cNvPr id="21" name="TextBox 20">
            <a:extLst>
              <a:ext uri="{FF2B5EF4-FFF2-40B4-BE49-F238E27FC236}">
                <a16:creationId xmlns:a16="http://schemas.microsoft.com/office/drawing/2014/main" id="{EFAC1883-B670-3E35-3E97-5A471742A4D2}"/>
              </a:ext>
            </a:extLst>
          </p:cNvPr>
          <p:cNvSpPr txBox="1"/>
          <p:nvPr/>
        </p:nvSpPr>
        <p:spPr>
          <a:xfrm>
            <a:off x="8202247" y="5128193"/>
            <a:ext cx="166858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a:cs typeface="Calibri"/>
              </a:rPr>
              <a:t>partial</a:t>
            </a:r>
            <a:endParaRPr lang="en-GB" sz="1200">
              <a:cs typeface="Calibri"/>
            </a:endParaRPr>
          </a:p>
        </p:txBody>
      </p:sp>
      <p:sp>
        <p:nvSpPr>
          <p:cNvPr id="23" name="TextBox 22">
            <a:extLst>
              <a:ext uri="{FF2B5EF4-FFF2-40B4-BE49-F238E27FC236}">
                <a16:creationId xmlns:a16="http://schemas.microsoft.com/office/drawing/2014/main" id="{EA6C01BE-0C1F-FD88-0535-68D3E8F6E493}"/>
              </a:ext>
            </a:extLst>
          </p:cNvPr>
          <p:cNvSpPr txBox="1"/>
          <p:nvPr/>
        </p:nvSpPr>
        <p:spPr>
          <a:xfrm>
            <a:off x="797169" y="2340707"/>
            <a:ext cx="4280225"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a:solidFill>
                  <a:srgbClr val="444444"/>
                </a:solidFill>
                <a:cs typeface="Calibri"/>
              </a:rPr>
              <a:t>Taxonomy for shared-space technologies (by Benford et al., 1998) </a:t>
            </a:r>
          </a:p>
          <a:p>
            <a:endParaRPr lang="en-GB" sz="2000">
              <a:solidFill>
                <a:srgbClr val="444444"/>
              </a:solidFill>
              <a:cs typeface="Calibri"/>
            </a:endParaRPr>
          </a:p>
          <a:p>
            <a:pPr marL="342900" indent="-342900">
              <a:buFont typeface="Arial"/>
              <a:buChar char="•"/>
            </a:pPr>
            <a:r>
              <a:rPr lang="en-GB" sz="2000">
                <a:solidFill>
                  <a:srgbClr val="444444"/>
                </a:solidFill>
                <a:cs typeface="Calibri"/>
              </a:rPr>
              <a:t>Transportation, </a:t>
            </a:r>
            <a:endParaRPr lang="en-US" sz="2000">
              <a:solidFill>
                <a:srgbClr val="000000"/>
              </a:solidFill>
              <a:cs typeface="Calibri"/>
            </a:endParaRPr>
          </a:p>
          <a:p>
            <a:pPr marL="342900" indent="-342900">
              <a:buFont typeface="Arial"/>
              <a:buChar char="•"/>
            </a:pPr>
            <a:r>
              <a:rPr lang="en-GB" sz="2000">
                <a:solidFill>
                  <a:srgbClr val="444444"/>
                </a:solidFill>
                <a:cs typeface="Calibri"/>
              </a:rPr>
              <a:t>Artificiality, </a:t>
            </a:r>
            <a:endParaRPr lang="en-US" sz="2000">
              <a:solidFill>
                <a:srgbClr val="000000"/>
              </a:solidFill>
              <a:cs typeface="Calibri"/>
            </a:endParaRPr>
          </a:p>
          <a:p>
            <a:pPr marL="342900" indent="-342900">
              <a:buFont typeface="Arial"/>
              <a:buChar char="•"/>
            </a:pPr>
            <a:r>
              <a:rPr lang="en-GB" sz="2000">
                <a:solidFill>
                  <a:srgbClr val="444444"/>
                </a:solidFill>
                <a:cs typeface="Calibri"/>
              </a:rPr>
              <a:t>Spatiality.</a:t>
            </a:r>
            <a:r>
              <a:rPr lang="en-US" sz="2000">
                <a:solidFill>
                  <a:srgbClr val="444444"/>
                </a:solidFill>
                <a:cs typeface="Calibri"/>
              </a:rPr>
              <a:t>​</a:t>
            </a:r>
            <a:endParaRPr lang="en-US" sz="2000">
              <a:cs typeface="Calibri"/>
            </a:endParaRPr>
          </a:p>
          <a:p>
            <a:r>
              <a:rPr lang="en-GB">
                <a:solidFill>
                  <a:srgbClr val="444444"/>
                </a:solidFill>
                <a:cs typeface="Calibri"/>
              </a:rPr>
              <a:t>​</a:t>
            </a:r>
          </a:p>
        </p:txBody>
      </p:sp>
    </p:spTree>
    <p:extLst>
      <p:ext uri="{BB962C8B-B14F-4D97-AF65-F5344CB8AC3E}">
        <p14:creationId xmlns:p14="http://schemas.microsoft.com/office/powerpoint/2010/main" val="875912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INTRODUCTION: XR TAXONOMY</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endParaRPr lang="en-GB" sz="2000" b="1"/>
          </a:p>
          <a:p>
            <a:pPr marL="0" indent="0">
              <a:spcBef>
                <a:spcPts val="0"/>
              </a:spcBef>
              <a:buNone/>
            </a:pPr>
            <a:r>
              <a:rPr lang="en-GB" sz="2000"/>
              <a:t>In addition to Benford’s taxonomy for shared-space technologies, Barret et al. (2019) further suggested classification based on the collaborators' roles in XR systems that mediate </a:t>
            </a:r>
            <a:r>
              <a:rPr lang="en-GB" sz="2000" err="1"/>
              <a:t>collaboratşve</a:t>
            </a:r>
            <a:r>
              <a:rPr lang="en-GB" sz="2000"/>
              <a:t> interaction namely;</a:t>
            </a:r>
            <a:endParaRPr lang="en-GB" sz="2000">
              <a:cs typeface="Calibri"/>
            </a:endParaRPr>
          </a:p>
          <a:p>
            <a:pPr marL="0" indent="0">
              <a:spcBef>
                <a:spcPts val="0"/>
              </a:spcBef>
              <a:buNone/>
            </a:pPr>
            <a:endParaRPr lang="en-GB" sz="2000">
              <a:cs typeface="Calibri"/>
            </a:endParaRPr>
          </a:p>
          <a:p>
            <a:r>
              <a:rPr lang="en-GB" sz="2000" b="1">
                <a:cs typeface="Calibri" panose="020F0502020204030204"/>
              </a:rPr>
              <a:t>Symmetry; </a:t>
            </a:r>
            <a:r>
              <a:rPr lang="en-GB" sz="2000">
                <a:cs typeface="Calibri" panose="020F0502020204030204"/>
              </a:rPr>
              <a:t>symmetry is a concept commonly associated with collaboration when the collaborators have the same basic roles and capabilities in XR.</a:t>
            </a:r>
          </a:p>
          <a:p>
            <a:pPr lvl="0" algn="l">
              <a:spcBef>
                <a:spcPts val="1000"/>
              </a:spcBef>
              <a:spcAft>
                <a:spcPts val="0"/>
              </a:spcAft>
            </a:pPr>
            <a:r>
              <a:rPr lang="en-GB" sz="2000" b="1">
                <a:cs typeface="Calibri" panose="020F0502020204030204"/>
              </a:rPr>
              <a:t>Asymmetry; </a:t>
            </a:r>
            <a:r>
              <a:rPr lang="en-GB" sz="2000">
                <a:cs typeface="Calibri" panose="020F0502020204030204"/>
              </a:rPr>
              <a:t>often arises from properties of different technologies when there are mixed by collaborators and also result from differences in user roles, from differences in ability to access information, or from the nature of a specific collaborative task.</a:t>
            </a:r>
          </a:p>
          <a:p>
            <a:pPr lvl="0" algn="l" rtl="0">
              <a:spcBef>
                <a:spcPts val="1000"/>
              </a:spcBef>
              <a:spcAft>
                <a:spcPts val="0"/>
              </a:spcAft>
              <a:buFont typeface="Wingdings" panose="05000000000000000000" pitchFamily="2" charset="2"/>
              <a:buChar char="Ø"/>
            </a:pPr>
            <a:endParaRPr lang="da-DK">
              <a:cs typeface="Calibri" panose="020F0502020204030204"/>
            </a:endParaRPr>
          </a:p>
        </p:txBody>
      </p:sp>
      <p:sp>
        <p:nvSpPr>
          <p:cNvPr id="4" name="TextBox 1">
            <a:extLst>
              <a:ext uri="{FF2B5EF4-FFF2-40B4-BE49-F238E27FC236}">
                <a16:creationId xmlns:a16="http://schemas.microsoft.com/office/drawing/2014/main" id="{E3E7BF69-02EB-AE33-52D5-86ABD87B5D8E}"/>
              </a:ext>
            </a:extLst>
          </p:cNvPr>
          <p:cNvSpPr txBox="1"/>
          <p:nvPr/>
        </p:nvSpPr>
        <p:spPr>
          <a:xfrm>
            <a:off x="838200" y="6203441"/>
            <a:ext cx="10585784" cy="830997"/>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1200" b="0" i="0" u="none" strike="noStrike" baseline="0">
              <a:cs typeface="Calibri"/>
            </a:endParaRPr>
          </a:p>
          <a:p>
            <a:endParaRPr lang="en-GB" sz="1200"/>
          </a:p>
          <a:p>
            <a:endParaRPr lang="en-US" sz="1200" b="0" i="0" u="none" strike="noStrike" baseline="0">
              <a:latin typeface="LinLibertineT"/>
            </a:endParaRPr>
          </a:p>
          <a:p>
            <a:endParaRPr lang="da-DK" sz="1200"/>
          </a:p>
        </p:txBody>
      </p:sp>
      <p:sp>
        <p:nvSpPr>
          <p:cNvPr id="6" name="TextBox 5">
            <a:extLst>
              <a:ext uri="{FF2B5EF4-FFF2-40B4-BE49-F238E27FC236}">
                <a16:creationId xmlns:a16="http://schemas.microsoft.com/office/drawing/2014/main" id="{3C0BD1AA-3098-F809-03CE-16AF2D2CBCFF}"/>
              </a:ext>
            </a:extLst>
          </p:cNvPr>
          <p:cNvSpPr txBox="1"/>
          <p:nvPr/>
        </p:nvSpPr>
        <p:spPr>
          <a:xfrm>
            <a:off x="700315" y="6041351"/>
            <a:ext cx="11170328" cy="461665"/>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b="0" i="0" u="none" strike="noStrike" baseline="0"/>
              <a:t>Barrett Ens, Joel Lanir, Anthony Tang, Scott Bateman, Gun Lee, </a:t>
            </a:r>
            <a:r>
              <a:rPr lang="en-GB" sz="1200" b="0" i="0" u="none" strike="noStrike" baseline="0" err="1"/>
              <a:t>Thammathip</a:t>
            </a:r>
            <a:r>
              <a:rPr lang="en-GB" sz="1200" b="0" i="0" u="none" strike="noStrike" baseline="0"/>
              <a:t> </a:t>
            </a:r>
            <a:r>
              <a:rPr lang="en-GB" sz="1200" b="0" i="0" u="none" strike="noStrike" baseline="0" err="1"/>
              <a:t>Piumsomboon</a:t>
            </a:r>
            <a:r>
              <a:rPr lang="en-GB" sz="1200" b="0" i="0" u="none" strike="noStrike" baseline="0"/>
              <a:t>, and Mark Billinghurst. 2019. Revisiting collaboration through mixed reality: The evolution of groupware. International Journal of Human-Computer Studies 131 (2019), </a:t>
            </a:r>
            <a:r>
              <a:rPr lang="en-GB" sz="1200"/>
              <a:t>81-98. </a:t>
            </a:r>
            <a:r>
              <a:rPr lang="en-GB" sz="1200">
                <a:ea typeface="+mn-lt"/>
                <a:cs typeface="+mn-lt"/>
                <a:hlinkClick r:id="rId3">
                  <a:extLst>
                    <a:ext uri="{A12FA001-AC4F-418D-AE19-62706E023703}">
                      <ahyp:hlinkClr xmlns:ahyp="http://schemas.microsoft.com/office/drawing/2018/hyperlinkcolor" val="tx"/>
                    </a:ext>
                  </a:extLst>
                </a:hlinkClick>
              </a:rPr>
              <a:t>https://doi.org/10.1016/j.ijhcs</a:t>
            </a:r>
            <a:r>
              <a:rPr lang="en-GB" sz="1200" b="0" i="0" u="none" strike="noStrike" baseline="0">
                <a:ea typeface="+mn-lt"/>
                <a:cs typeface="+mn-lt"/>
                <a:hlinkClick r:id="rId3">
                  <a:extLst>
                    <a:ext uri="{A12FA001-AC4F-418D-AE19-62706E023703}">
                      <ahyp:hlinkClr xmlns:ahyp="http://schemas.microsoft.com/office/drawing/2018/hyperlinkcolor" val="tx"/>
                    </a:ext>
                  </a:extLst>
                </a:hlinkClick>
              </a:rPr>
              <a:t>.</a:t>
            </a:r>
            <a:r>
              <a:rPr lang="en-GB" sz="1200">
                <a:ea typeface="+mn-lt"/>
                <a:cs typeface="+mn-lt"/>
                <a:hlinkClick r:id="rId3">
                  <a:extLst>
                    <a:ext uri="{A12FA001-AC4F-418D-AE19-62706E023703}">
                      <ahyp:hlinkClr xmlns:ahyp="http://schemas.microsoft.com/office/drawing/2018/hyperlinkcolor" val="tx"/>
                    </a:ext>
                  </a:extLst>
                </a:hlinkClick>
              </a:rPr>
              <a:t>2019.05.011</a:t>
            </a:r>
            <a:r>
              <a:rPr lang="en-GB" sz="1200">
                <a:ea typeface="+mn-lt"/>
                <a:cs typeface="+mn-lt"/>
              </a:rPr>
              <a:t> </a:t>
            </a:r>
            <a:endParaRPr lang="en-US">
              <a:ea typeface="+mn-lt"/>
              <a:cs typeface="+mn-lt"/>
            </a:endParaRPr>
          </a:p>
        </p:txBody>
      </p:sp>
    </p:spTree>
    <p:extLst>
      <p:ext uri="{BB962C8B-B14F-4D97-AF65-F5344CB8AC3E}">
        <p14:creationId xmlns:p14="http://schemas.microsoft.com/office/powerpoint/2010/main" val="1317509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XR IN MEDIATING COLLABORATIVE INTERACTION</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WHY IS COLLABORATIVE INTERACTION IMPORTANT IN XR TECHNOLOGIES? </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Communication e.g. in education, work, health, everyday life</a:t>
            </a:r>
          </a:p>
          <a:p>
            <a:pPr marL="457200" lvl="0" indent="-317500" algn="l" rtl="0">
              <a:spcBef>
                <a:spcPts val="1000"/>
              </a:spcBef>
              <a:spcAft>
                <a:spcPts val="0"/>
              </a:spcAft>
              <a:buSzPts val="1400"/>
              <a:buChar char="➔"/>
            </a:pPr>
            <a:r>
              <a:rPr lang="en-GB" sz="2000"/>
              <a:t>Networking (e.g. video and teleconferencing systems)</a:t>
            </a:r>
          </a:p>
          <a:p>
            <a:pPr marL="457200" lvl="0" indent="-317500" algn="l" rtl="0">
              <a:spcBef>
                <a:spcPts val="1000"/>
              </a:spcBef>
              <a:spcAft>
                <a:spcPts val="0"/>
              </a:spcAft>
              <a:buSzPts val="1400"/>
              <a:buChar char="➔"/>
            </a:pPr>
            <a:r>
              <a:rPr lang="en-GB" sz="2000"/>
              <a:t>Immersive 3D experiences (e.g. believable person embodiment and interaction)</a:t>
            </a:r>
          </a:p>
          <a:p>
            <a:pPr marL="457200" lvl="0" indent="-317500" algn="l" rtl="0">
              <a:spcBef>
                <a:spcPts val="1000"/>
              </a:spcBef>
              <a:spcAft>
                <a:spcPts val="0"/>
              </a:spcAft>
              <a:buSzPts val="1400"/>
              <a:buChar char="➔"/>
            </a:pPr>
            <a:r>
              <a:rPr lang="en-GB" sz="2000"/>
              <a:t>Reducing travel costs, office space, time, carbon emissions</a:t>
            </a:r>
          </a:p>
          <a:p>
            <a:pPr marL="457200" lvl="0" indent="-317500" algn="l" rtl="0">
              <a:spcBef>
                <a:spcPts val="1000"/>
              </a:spcBef>
              <a:spcAft>
                <a:spcPts val="0"/>
              </a:spcAft>
              <a:buSzPts val="1400"/>
              <a:buChar char="➔"/>
            </a:pPr>
            <a:r>
              <a:rPr lang="en-GB" sz="2000"/>
              <a:t>Creating novel possibilities in different fields (e.g. human-computer interaction, computer graphics, medicine, training, cognitive sciences, etc.)</a:t>
            </a:r>
          </a:p>
          <a:p>
            <a:pPr marL="0" indent="0">
              <a:buNone/>
            </a:pPr>
            <a:endParaRPr lang="da-DK">
              <a:cs typeface="Calibri" panose="020F0502020204030204"/>
            </a:endParaRPr>
          </a:p>
        </p:txBody>
      </p:sp>
    </p:spTree>
    <p:extLst>
      <p:ext uri="{BB962C8B-B14F-4D97-AF65-F5344CB8AC3E}">
        <p14:creationId xmlns:p14="http://schemas.microsoft.com/office/powerpoint/2010/main" val="3335391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COLLABORATIVE INTERACTION IN XR</a:t>
            </a:r>
            <a:endParaRPr lang="da-DK" b="1">
              <a:solidFill>
                <a:schemeClr val="bg1"/>
              </a:solidFill>
            </a:endParaRPr>
          </a:p>
        </p:txBody>
      </p:sp>
      <p:pic>
        <p:nvPicPr>
          <p:cNvPr id="1026" name="Picture 2">
            <a:extLst>
              <a:ext uri="{FF2B5EF4-FFF2-40B4-BE49-F238E27FC236}">
                <a16:creationId xmlns:a16="http://schemas.microsoft.com/office/drawing/2014/main" id="{30EDB0C0-93BC-FC8C-8C6D-6EE5C86CB8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8972" y="1955981"/>
            <a:ext cx="5857463" cy="424367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1">
            <a:extLst>
              <a:ext uri="{FF2B5EF4-FFF2-40B4-BE49-F238E27FC236}">
                <a16:creationId xmlns:a16="http://schemas.microsoft.com/office/drawing/2014/main" id="{AE8625F9-4E1E-D86D-8339-1FBBC6179774}"/>
              </a:ext>
            </a:extLst>
          </p:cNvPr>
          <p:cNvSpPr txBox="1"/>
          <p:nvPr/>
        </p:nvSpPr>
        <p:spPr>
          <a:xfrm>
            <a:off x="3104673" y="6333851"/>
            <a:ext cx="5797120" cy="46166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0" i="0" u="none" strike="noStrike" baseline="0">
                <a:latin typeface="LinLibertineT"/>
              </a:rPr>
              <a:t>Robert Johansen. 1988. </a:t>
            </a:r>
            <a:r>
              <a:rPr lang="en-US" sz="1200" b="0" i="0" u="none" strike="noStrike" baseline="0">
                <a:latin typeface="LinLibertineTI"/>
              </a:rPr>
              <a:t>Groupware: Computer support for business teams</a:t>
            </a:r>
            <a:r>
              <a:rPr lang="en-US" sz="1200" b="0" i="0" u="none" strike="noStrike" baseline="0">
                <a:latin typeface="LinLibertineT"/>
              </a:rPr>
              <a:t>. The Free Press.</a:t>
            </a:r>
          </a:p>
          <a:p>
            <a:endParaRPr lang="da-DK" sz="1200"/>
          </a:p>
        </p:txBody>
      </p:sp>
      <p:sp>
        <p:nvSpPr>
          <p:cNvPr id="10" name="Oval 9">
            <a:extLst>
              <a:ext uri="{FF2B5EF4-FFF2-40B4-BE49-F238E27FC236}">
                <a16:creationId xmlns:a16="http://schemas.microsoft.com/office/drawing/2014/main" id="{435166ED-F7D7-F98F-4013-B9ACD220FFB3}"/>
              </a:ext>
            </a:extLst>
          </p:cNvPr>
          <p:cNvSpPr/>
          <p:nvPr/>
        </p:nvSpPr>
        <p:spPr>
          <a:xfrm>
            <a:off x="3491948" y="4393096"/>
            <a:ext cx="2445026" cy="1861930"/>
          </a:xfrm>
          <a:prstGeom prst="ellipse">
            <a:avLst/>
          </a:prstGeom>
          <a:noFill/>
          <a:ln>
            <a:solidFill>
              <a:srgbClr val="FF89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136301EC-216A-E604-FBD7-1105530B5C68}"/>
              </a:ext>
            </a:extLst>
          </p:cNvPr>
          <p:cNvSpPr txBox="1"/>
          <p:nvPr/>
        </p:nvSpPr>
        <p:spPr>
          <a:xfrm>
            <a:off x="3944827" y="6511213"/>
            <a:ext cx="10216559" cy="261610"/>
          </a:xfrm>
          <a:prstGeom prst="rect">
            <a:avLst/>
          </a:prstGeom>
          <a:noFill/>
        </p:spPr>
        <p:txBody>
          <a:bodyPr wrap="square" lIns="91440" tIns="45720" rIns="91440" bIns="45720" anchor="t">
            <a:spAutoFit/>
          </a:bodyPr>
          <a:lstStyle/>
          <a:p>
            <a:r>
              <a:rPr lang="en-GB" sz="1100"/>
              <a:t> </a:t>
            </a:r>
            <a:r>
              <a:rPr lang="en-GB" sz="1100">
                <a:hlinkClick r:id="rId4"/>
              </a:rPr>
              <a:t>https://public-images.interaction-design.org/literature/articles/heros/566d806939506.jpg?tr=w-1024</a:t>
            </a:r>
            <a:r>
              <a:rPr lang="en-GB" sz="1100"/>
              <a:t> </a:t>
            </a:r>
          </a:p>
        </p:txBody>
      </p:sp>
    </p:spTree>
    <p:extLst>
      <p:ext uri="{BB962C8B-B14F-4D97-AF65-F5344CB8AC3E}">
        <p14:creationId xmlns:p14="http://schemas.microsoft.com/office/powerpoint/2010/main" val="147218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REMOTE &amp; SYNCHRONOUS COLLABORATIVE INTERACTION IN XR: CHALLENGES</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411326"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WHAT ARE THE MAIN CHALLENGES FOR REMOTE &amp; SYNCHRONOUS COLLABORATION USING XR</a:t>
            </a:r>
            <a:endParaRPr lang="en-GB" sz="2000" b="1">
              <a:cs typeface="Calibri"/>
            </a:endParaRPr>
          </a:p>
          <a:p>
            <a:pPr marL="0" lvl="0" indent="0" algn="l" rtl="0">
              <a:spcBef>
                <a:spcPts val="0"/>
              </a:spcBef>
              <a:spcAft>
                <a:spcPts val="0"/>
              </a:spcAft>
              <a:buNone/>
            </a:pPr>
            <a:endParaRPr lang="en-GB" sz="2000" b="1"/>
          </a:p>
          <a:p>
            <a:pPr>
              <a:spcBef>
                <a:spcPts val="0"/>
              </a:spcBef>
            </a:pPr>
            <a:r>
              <a:rPr lang="en-US" sz="2000"/>
              <a:t>User representations in virtual environments</a:t>
            </a:r>
          </a:p>
          <a:p>
            <a:pPr>
              <a:spcBef>
                <a:spcPts val="0"/>
              </a:spcBef>
            </a:pPr>
            <a:r>
              <a:rPr lang="en-US" sz="2000"/>
              <a:t>Type of collaborative interaction possible in a shared virtual space</a:t>
            </a:r>
          </a:p>
          <a:p>
            <a:pPr>
              <a:spcBef>
                <a:spcPts val="0"/>
              </a:spcBef>
            </a:pPr>
            <a:r>
              <a:rPr lang="en-US" sz="2000"/>
              <a:t>Enabling non-verbal communicative cues (e.g. shared gaze awareness)</a:t>
            </a:r>
          </a:p>
          <a:p>
            <a:pPr lvl="1">
              <a:spcBef>
                <a:spcPts val="0"/>
              </a:spcBef>
            </a:pPr>
            <a:endParaRPr lang="en-US" sz="2000"/>
          </a:p>
          <a:p>
            <a:pPr marL="0" indent="0">
              <a:buNone/>
            </a:pPr>
            <a:endParaRPr lang="da-DK">
              <a:cs typeface="Calibri" panose="020F0502020204030204"/>
            </a:endParaRPr>
          </a:p>
        </p:txBody>
      </p:sp>
    </p:spTree>
    <p:extLst>
      <p:ext uri="{BB962C8B-B14F-4D97-AF65-F5344CB8AC3E}">
        <p14:creationId xmlns:p14="http://schemas.microsoft.com/office/powerpoint/2010/main" val="1639304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t>THE KEY COMPONENTS THAT EACH REMOTE &amp; SYNCHRONOUS COLLABORATION XR SYSTEM NEED TO IMPLEMENT</a:t>
            </a:r>
            <a:endParaRPr lang="en-GB" sz="2000" b="1">
              <a:cs typeface="Calibri"/>
            </a:endParaRP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Environment</a:t>
            </a:r>
          </a:p>
          <a:p>
            <a:pPr marL="457200" lvl="0" indent="-317500" algn="l" rtl="0">
              <a:spcBef>
                <a:spcPts val="1000"/>
              </a:spcBef>
              <a:spcAft>
                <a:spcPts val="0"/>
              </a:spcAft>
              <a:buSzPts val="1400"/>
              <a:buChar char="➔"/>
            </a:pPr>
            <a:r>
              <a:rPr lang="en-GB" sz="2000"/>
              <a:t>Avatars</a:t>
            </a:r>
          </a:p>
          <a:p>
            <a:pPr marL="457200" lvl="0" indent="-317500" algn="l" rtl="0">
              <a:spcBef>
                <a:spcPts val="1000"/>
              </a:spcBef>
              <a:spcAft>
                <a:spcPts val="0"/>
              </a:spcAft>
              <a:buSzPts val="1400"/>
              <a:buChar char="➔"/>
            </a:pPr>
            <a:r>
              <a:rPr lang="en-GB" sz="2000"/>
              <a:t>Interaction</a:t>
            </a:r>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
        <p:nvSpPr>
          <p:cNvPr id="7" name="Title 1">
            <a:extLst>
              <a:ext uri="{FF2B5EF4-FFF2-40B4-BE49-F238E27FC236}">
                <a16:creationId xmlns:a16="http://schemas.microsoft.com/office/drawing/2014/main" id="{FD9AE635-20D6-B768-9A32-8486B7FC1A79}"/>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3938574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1. ENVIRONMENT</a:t>
            </a:r>
            <a:endParaRPr lang="en-GB" sz="2000" b="1">
              <a:cs typeface="Calibri"/>
            </a:endParaRPr>
          </a:p>
          <a:p>
            <a:pPr marL="0" lvl="0" indent="0" algn="l" rtl="0">
              <a:spcBef>
                <a:spcPts val="0"/>
              </a:spcBef>
              <a:spcAft>
                <a:spcPts val="0"/>
              </a:spcAft>
              <a:buNone/>
            </a:pPr>
            <a:endParaRPr lang="en-GB" sz="2000" b="1"/>
          </a:p>
          <a:p>
            <a:pPr marL="0" indent="0">
              <a:spcBef>
                <a:spcPts val="0"/>
              </a:spcBef>
              <a:buNone/>
            </a:pPr>
            <a:r>
              <a:rPr lang="en-GB" sz="2000"/>
              <a:t>Refers to a simulated environment that stimulates the sensory impressions of a user;</a:t>
            </a:r>
            <a:endParaRPr lang="en-GB" sz="1800">
              <a:latin typeface="+mj-lt"/>
            </a:endParaRP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in VR; 3D modelled space</a:t>
            </a:r>
          </a:p>
          <a:p>
            <a:pPr marL="457200" indent="-317500">
              <a:buSzPts val="1400"/>
              <a:buChar char="➔"/>
            </a:pPr>
            <a:r>
              <a:rPr lang="en-GB" sz="2000"/>
              <a:t>In AR; 3D modelled objects superimposed onto the real world, </a:t>
            </a:r>
          </a:p>
          <a:p>
            <a:pPr marL="457200" lvl="0" indent="-317500" algn="l" rtl="0">
              <a:spcBef>
                <a:spcPts val="1000"/>
              </a:spcBef>
              <a:spcAft>
                <a:spcPts val="0"/>
              </a:spcAft>
              <a:buSzPts val="1400"/>
              <a:buChar char="➔"/>
            </a:pPr>
            <a:r>
              <a:rPr lang="en-GB" sz="2000"/>
              <a:t>shared annotations, virtual pointers, tactile and auditory cues etc.</a:t>
            </a:r>
          </a:p>
          <a:p>
            <a:pPr marL="0" indent="0">
              <a:buNone/>
            </a:pPr>
            <a:endParaRPr lang="da-DK">
              <a:cs typeface="Calibri" panose="020F0502020204030204"/>
            </a:endParaRPr>
          </a:p>
        </p:txBody>
      </p:sp>
      <p:sp>
        <p:nvSpPr>
          <p:cNvPr id="9" name="Title 1">
            <a:extLst>
              <a:ext uri="{FF2B5EF4-FFF2-40B4-BE49-F238E27FC236}">
                <a16:creationId xmlns:a16="http://schemas.microsoft.com/office/drawing/2014/main" id="{218DBA50-1053-896E-5209-632A01FCAF05}"/>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621264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1. ENVIRONMENT: SOME INSTANCES</a:t>
            </a:r>
            <a:endParaRPr lang="en-GB" sz="2000" b="1">
              <a:cs typeface="Calibri"/>
            </a:endParaRPr>
          </a:p>
          <a:p>
            <a:pPr marL="0" lvl="0" indent="0" algn="l" rtl="0">
              <a:spcBef>
                <a:spcPts val="0"/>
              </a:spcBef>
              <a:spcAft>
                <a:spcPts val="0"/>
              </a:spcAft>
              <a:buNone/>
            </a:pPr>
            <a:endParaRPr lang="en-GB" sz="2000" b="1"/>
          </a:p>
          <a:p>
            <a:pPr marL="0" indent="0">
              <a:spcBef>
                <a:spcPts val="600"/>
              </a:spcBef>
              <a:buNone/>
            </a:pPr>
            <a:r>
              <a:rPr lang="en-GB" sz="1600" b="0" i="0">
                <a:effectLst/>
              </a:rPr>
              <a:t>Interaction in a Collaborative Augmented Reality Environment</a:t>
            </a:r>
          </a:p>
          <a:p>
            <a:pPr marL="0" indent="0">
              <a:spcBef>
                <a:spcPts val="600"/>
              </a:spcBef>
              <a:buNone/>
            </a:pPr>
            <a:r>
              <a:rPr lang="da-DK" sz="1600">
                <a:cs typeface="Calibri" panose="020F0502020204030204"/>
                <a:hlinkClick r:id="rId3"/>
              </a:rPr>
              <a:t>https://www.youtube.com/watch?v=kr6Awen6aaY</a:t>
            </a:r>
            <a:r>
              <a:rPr lang="da-DK" sz="1600">
                <a:cs typeface="Calibri" panose="020F0502020204030204"/>
              </a:rPr>
              <a:t> </a:t>
            </a:r>
          </a:p>
          <a:p>
            <a:pPr marL="0" indent="0">
              <a:spcBef>
                <a:spcPts val="600"/>
              </a:spcBef>
              <a:buNone/>
            </a:pPr>
            <a:endParaRPr lang="da-DK" sz="1600">
              <a:cs typeface="Calibri" panose="020F0502020204030204"/>
            </a:endParaRPr>
          </a:p>
          <a:p>
            <a:pPr marL="0" indent="0">
              <a:spcBef>
                <a:spcPts val="600"/>
              </a:spcBef>
              <a:buNone/>
            </a:pPr>
            <a:r>
              <a:rPr lang="en-GB" sz="1600" b="0" i="0">
                <a:effectLst/>
              </a:rPr>
              <a:t>Work in the metaverse</a:t>
            </a:r>
          </a:p>
          <a:p>
            <a:pPr marL="0" indent="0">
              <a:spcBef>
                <a:spcPts val="600"/>
              </a:spcBef>
              <a:buNone/>
            </a:pPr>
            <a:r>
              <a:rPr lang="da-DK" sz="1600">
                <a:cs typeface="Calibri" panose="020F0502020204030204"/>
                <a:hlinkClick r:id="rId4"/>
              </a:rPr>
              <a:t>https://www.youtube.com/watch?v=uVEALvpoiMQ</a:t>
            </a:r>
            <a:r>
              <a:rPr lang="da-DK" sz="1600">
                <a:cs typeface="Calibri" panose="020F0502020204030204"/>
              </a:rPr>
              <a:t> </a:t>
            </a:r>
          </a:p>
          <a:p>
            <a:pPr marL="0" indent="0">
              <a:spcBef>
                <a:spcPts val="600"/>
              </a:spcBef>
              <a:buNone/>
            </a:pPr>
            <a:endParaRPr lang="da-DK" sz="1600">
              <a:cs typeface="Calibri" panose="020F0502020204030204"/>
            </a:endParaRPr>
          </a:p>
          <a:p>
            <a:pPr marL="0" indent="0">
              <a:spcBef>
                <a:spcPts val="600"/>
              </a:spcBef>
              <a:buNone/>
            </a:pPr>
            <a:r>
              <a:rPr lang="en-GB" sz="1600" b="0" i="0" err="1">
                <a:effectLst/>
              </a:rPr>
              <a:t>CoVAR</a:t>
            </a:r>
            <a:r>
              <a:rPr lang="en-GB" sz="1600" b="0" i="0">
                <a:effectLst/>
              </a:rPr>
              <a:t>: A Collaborative Virtual and Augmented Reality System for Remote Collaboration</a:t>
            </a:r>
          </a:p>
          <a:p>
            <a:pPr marL="0" indent="0">
              <a:spcBef>
                <a:spcPts val="600"/>
              </a:spcBef>
              <a:buNone/>
            </a:pPr>
            <a:r>
              <a:rPr lang="da-DK" sz="1600">
                <a:cs typeface="Calibri" panose="020F0502020204030204"/>
                <a:hlinkClick r:id="rId5"/>
              </a:rPr>
              <a:t>https://www.youtube.com/watch?v=K_afCWZtExk</a:t>
            </a:r>
            <a:r>
              <a:rPr lang="da-DK" sz="1600">
                <a:cs typeface="Calibri" panose="020F0502020204030204"/>
              </a:rPr>
              <a:t> </a:t>
            </a:r>
          </a:p>
          <a:p>
            <a:pPr marL="0" indent="0">
              <a:spcBef>
                <a:spcPts val="600"/>
              </a:spcBef>
              <a:buNone/>
            </a:pPr>
            <a:endParaRPr lang="da-DK" sz="1600">
              <a:cs typeface="Calibri" panose="020F0502020204030204"/>
            </a:endParaRPr>
          </a:p>
          <a:p>
            <a:pPr marL="0" indent="0">
              <a:spcBef>
                <a:spcPts val="600"/>
              </a:spcBef>
              <a:buNone/>
            </a:pPr>
            <a:r>
              <a:rPr lang="da-DK" sz="1600">
                <a:cs typeface="Calibri" panose="020F0502020204030204"/>
              </a:rPr>
              <a:t>Microsoft Mesh  </a:t>
            </a:r>
          </a:p>
          <a:p>
            <a:pPr marL="0" indent="0">
              <a:spcBef>
                <a:spcPts val="600"/>
              </a:spcBef>
              <a:buNone/>
            </a:pPr>
            <a:r>
              <a:rPr lang="da-DK" sz="1600">
                <a:cs typeface="Calibri" panose="020F0502020204030204"/>
                <a:hlinkClick r:id="rId6"/>
              </a:rPr>
              <a:t>https://www.youtube.com/watch?v=Jd2GK0qDtRg</a:t>
            </a:r>
            <a:r>
              <a:rPr lang="da-DK" sz="1600">
                <a:cs typeface="Calibri" panose="020F0502020204030204"/>
              </a:rPr>
              <a:t> </a:t>
            </a:r>
          </a:p>
          <a:p>
            <a:pPr marL="0" indent="0">
              <a:buNone/>
            </a:pPr>
            <a:endParaRPr lang="da-DK" sz="1600">
              <a:cs typeface="Calibri" panose="020F0502020204030204"/>
            </a:endParaRPr>
          </a:p>
        </p:txBody>
      </p:sp>
      <p:sp>
        <p:nvSpPr>
          <p:cNvPr id="11" name="Title 1">
            <a:extLst>
              <a:ext uri="{FF2B5EF4-FFF2-40B4-BE49-F238E27FC236}">
                <a16:creationId xmlns:a16="http://schemas.microsoft.com/office/drawing/2014/main" id="{32252224-AB80-73E7-2280-295CB291647B}"/>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3215000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1B91-A9EC-43FB-A580-2C34DC6B98B0}"/>
              </a:ext>
            </a:extLst>
          </p:cNvPr>
          <p:cNvSpPr>
            <a:spLocks noGrp="1"/>
          </p:cNvSpPr>
          <p:nvPr>
            <p:ph type="title"/>
          </p:nvPr>
        </p:nvSpPr>
        <p:spPr>
          <a:solidFill>
            <a:srgbClr val="FF8901"/>
          </a:solidFill>
        </p:spPr>
        <p:txBody>
          <a:bodyPr/>
          <a:lstStyle/>
          <a:p>
            <a:r>
              <a:rPr lang="sv-SE" b="1">
                <a:solidFill>
                  <a:schemeClr val="bg1"/>
                </a:solidFill>
              </a:rPr>
              <a:t>Summary &amp; Learning Goal</a:t>
            </a:r>
            <a:endParaRPr lang="da-DK" b="1">
              <a:solidFill>
                <a:schemeClr val="bg1"/>
              </a:solidFill>
            </a:endParaRPr>
          </a:p>
        </p:txBody>
      </p:sp>
      <p:sp>
        <p:nvSpPr>
          <p:cNvPr id="7" name="Google Shape;110;p21">
            <a:extLst>
              <a:ext uri="{FF2B5EF4-FFF2-40B4-BE49-F238E27FC236}">
                <a16:creationId xmlns:a16="http://schemas.microsoft.com/office/drawing/2014/main" id="{3C6D44DF-C734-B558-7ED7-C0CDD043C833}"/>
              </a:ext>
            </a:extLst>
          </p:cNvPr>
          <p:cNvSpPr txBox="1">
            <a:spLocks noGrp="1"/>
          </p:cNvSpPr>
          <p:nvPr/>
        </p:nvSpPr>
        <p:spPr>
          <a:xfrm>
            <a:off x="868913" y="1806080"/>
            <a:ext cx="5383031" cy="38095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Source Code Pro"/>
              <a:buChar char="●"/>
              <a:defRPr sz="1800" b="0" i="0" u="none" strike="noStrike" cap="none">
                <a:solidFill>
                  <a:schemeClr val="dk2"/>
                </a:solidFill>
                <a:latin typeface="Source Code Pro"/>
                <a:ea typeface="Source Code Pro"/>
                <a:cs typeface="Source Code Pro"/>
                <a:sym typeface="Source Code Pro"/>
              </a:defRPr>
            </a:lvl1pPr>
            <a:lvl2pPr marL="914400" marR="0" lvl="1"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2pPr>
            <a:lvl3pPr marL="1371600" marR="0" lvl="2"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3pPr>
            <a:lvl4pPr marL="1828800" marR="0" lvl="3"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4pPr>
            <a:lvl5pPr marL="2286000" marR="0" lvl="4"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5pPr>
            <a:lvl6pPr marL="2743200" marR="0" lvl="5"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6pPr>
            <a:lvl7pPr marL="3200400" marR="0" lvl="6"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7pPr>
            <a:lvl8pPr marL="3657600" marR="0" lvl="7"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8pPr>
            <a:lvl9pPr marL="4114800" marR="0" lvl="8" indent="-317500" algn="l" rtl="0">
              <a:lnSpc>
                <a:spcPct val="115000"/>
              </a:lnSpc>
              <a:spcBef>
                <a:spcPts val="1600"/>
              </a:spcBef>
              <a:spcAft>
                <a:spcPts val="160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9pPr>
          </a:lstStyle>
          <a:p>
            <a:pPr marL="0" indent="0">
              <a:buNone/>
            </a:pPr>
            <a:r>
              <a:rPr lang="en-GB" sz="1600" b="0" i="0" u="none" strike="noStrike">
                <a:solidFill>
                  <a:srgbClr val="0A0A0A"/>
                </a:solidFill>
                <a:effectLst/>
                <a:latin typeface="Calibri "/>
              </a:rPr>
              <a:t>The students are introduced to the taxonomy for synchronous collaborative interaction in social </a:t>
            </a:r>
            <a:r>
              <a:rPr lang="en-GB" sz="1600">
                <a:solidFill>
                  <a:srgbClr val="0A0A0A"/>
                </a:solidFill>
                <a:latin typeface="Calibri "/>
              </a:rPr>
              <a:t>extended reality (XR) </a:t>
            </a:r>
            <a:r>
              <a:rPr lang="en-GB" sz="1600" b="0" i="0" u="none" strike="noStrike">
                <a:solidFill>
                  <a:srgbClr val="0A0A0A"/>
                </a:solidFill>
                <a:effectLst/>
                <a:latin typeface="Calibri "/>
              </a:rPr>
              <a:t>environments. This includes understanding the main components for designing XR platforms that mediate collaboration. Opportunities and challenges of </a:t>
            </a:r>
            <a:r>
              <a:rPr lang="en-GB" sz="1600">
                <a:solidFill>
                  <a:srgbClr val="0A0A0A"/>
                </a:solidFill>
                <a:latin typeface="Calibri "/>
              </a:rPr>
              <a:t>current virtual</a:t>
            </a:r>
            <a:r>
              <a:rPr lang="en-GB" sz="1600" b="0" i="0" u="none" strike="noStrike">
                <a:solidFill>
                  <a:srgbClr val="0A0A0A"/>
                </a:solidFill>
                <a:effectLst/>
                <a:latin typeface="Calibri "/>
              </a:rPr>
              <a:t> systems </a:t>
            </a:r>
            <a:r>
              <a:rPr lang="en-GB" sz="1600">
                <a:solidFill>
                  <a:srgbClr val="0A0A0A"/>
                </a:solidFill>
                <a:latin typeface="Calibri "/>
              </a:rPr>
              <a:t>in mediating collaborative interaction</a:t>
            </a:r>
            <a:r>
              <a:rPr lang="en-GB" sz="1600" b="0" i="0" u="none" strike="noStrike">
                <a:solidFill>
                  <a:srgbClr val="0A0A0A"/>
                </a:solidFill>
                <a:effectLst/>
                <a:latin typeface="Calibri "/>
              </a:rPr>
              <a:t> are presented fo</a:t>
            </a:r>
            <a:r>
              <a:rPr lang="en-GB" sz="1600">
                <a:solidFill>
                  <a:srgbClr val="0A0A0A"/>
                </a:solidFill>
                <a:latin typeface="Calibri "/>
              </a:rPr>
              <a:t>r future design considerations.</a:t>
            </a:r>
            <a:endParaRPr lang="en-US" sz="1600">
              <a:solidFill>
                <a:schemeClr val="tx1"/>
              </a:solidFill>
              <a:highlight>
                <a:srgbClr val="FFF2CC"/>
              </a:highlight>
              <a:latin typeface="Calibri "/>
            </a:endParaRPr>
          </a:p>
        </p:txBody>
      </p:sp>
      <p:sp>
        <p:nvSpPr>
          <p:cNvPr id="8" name="TextBox 2">
            <a:extLst>
              <a:ext uri="{FF2B5EF4-FFF2-40B4-BE49-F238E27FC236}">
                <a16:creationId xmlns:a16="http://schemas.microsoft.com/office/drawing/2014/main" id="{2264F49D-6686-F449-57F3-5832D839B63A}"/>
              </a:ext>
            </a:extLst>
          </p:cNvPr>
          <p:cNvSpPr txBox="1"/>
          <p:nvPr/>
        </p:nvSpPr>
        <p:spPr>
          <a:xfrm>
            <a:off x="6423276" y="1863230"/>
            <a:ext cx="5000483" cy="1815882"/>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l" fontAlgn="base"/>
            <a:r>
              <a:rPr lang="en-GB" sz="1600">
                <a:latin typeface="+mn-lt"/>
                <a:ea typeface="Source Code Pro"/>
              </a:rPr>
              <a:t>Students will be able to;</a:t>
            </a:r>
          </a:p>
          <a:p>
            <a:pPr fontAlgn="base"/>
            <a:r>
              <a:rPr lang="en-GB" sz="1600">
                <a:latin typeface="+mn-lt"/>
                <a:ea typeface="Source Code Pro"/>
              </a:rPr>
              <a:t>• </a:t>
            </a:r>
            <a:r>
              <a:rPr lang="en-GB" sz="1600">
                <a:solidFill>
                  <a:srgbClr val="3A3A3A"/>
                </a:solidFill>
                <a:latin typeface="+mn-lt"/>
                <a:ea typeface="Source Code Pro"/>
              </a:rPr>
              <a:t>identify </a:t>
            </a:r>
            <a:r>
              <a:rPr lang="en-GB" sz="1600" b="0" i="0">
                <a:solidFill>
                  <a:srgbClr val="3A3A3A"/>
                </a:solidFill>
                <a:effectLst/>
                <a:latin typeface="+mn-lt"/>
              </a:rPr>
              <a:t>different components of designing </a:t>
            </a:r>
            <a:r>
              <a:rPr lang="en-GB" sz="1600">
                <a:solidFill>
                  <a:srgbClr val="3A3A3A"/>
                </a:solidFill>
                <a:latin typeface="+mn-lt"/>
              </a:rPr>
              <a:t>XR </a:t>
            </a:r>
            <a:r>
              <a:rPr lang="en-GB" sz="1600" b="0" i="0">
                <a:solidFill>
                  <a:srgbClr val="3A3A3A"/>
                </a:solidFill>
                <a:effectLst/>
                <a:latin typeface="+mn-lt"/>
              </a:rPr>
              <a:t>systems </a:t>
            </a:r>
            <a:r>
              <a:rPr lang="en-GB" sz="1600">
                <a:solidFill>
                  <a:srgbClr val="3A3A3A"/>
                </a:solidFill>
                <a:latin typeface="+mn-lt"/>
              </a:rPr>
              <a:t>that mediate </a:t>
            </a:r>
            <a:r>
              <a:rPr lang="en-GB" sz="1600" b="0" i="0">
                <a:solidFill>
                  <a:srgbClr val="3A3A3A"/>
                </a:solidFill>
                <a:effectLst/>
                <a:latin typeface="+mn-lt"/>
              </a:rPr>
              <a:t>collaboration.</a:t>
            </a:r>
          </a:p>
          <a:p>
            <a:pPr fontAlgn="base">
              <a:buFont typeface="Arial" panose="020B0604020202020204" pitchFamily="34" charset="0"/>
              <a:buChar char="•"/>
            </a:pPr>
            <a:r>
              <a:rPr lang="en-GB" sz="1600">
                <a:solidFill>
                  <a:srgbClr val="3A3A3A"/>
                </a:solidFill>
                <a:latin typeface="+mn-lt"/>
              </a:rPr>
              <a:t> describe relevant mediating features for designing and evaluating XR systems for collaboration</a:t>
            </a:r>
            <a:endParaRPr lang="en-GB" sz="1600" b="0" i="0">
              <a:solidFill>
                <a:srgbClr val="3A3A3A"/>
              </a:solidFill>
              <a:effectLst/>
              <a:latin typeface="+mn-lt"/>
            </a:endParaRPr>
          </a:p>
          <a:p>
            <a:pPr>
              <a:buFont typeface="Arial" panose="020B0604020202020204" pitchFamily="34" charset="0"/>
              <a:buChar char="•"/>
            </a:pPr>
            <a:r>
              <a:rPr lang="en-GB" sz="1600"/>
              <a:t> </a:t>
            </a:r>
            <a:r>
              <a:rPr lang="en-GB" sz="1600">
                <a:latin typeface="Calibri "/>
              </a:rPr>
              <a:t>critically reflect on the opportunities and challenges of the XR systems that mediate collaboration.</a:t>
            </a:r>
            <a:endParaRPr lang="en-GB" sz="1600">
              <a:solidFill>
                <a:srgbClr val="3A3A3A"/>
              </a:solidFill>
              <a:latin typeface="Calibri "/>
            </a:endParaRPr>
          </a:p>
        </p:txBody>
      </p:sp>
    </p:spTree>
    <p:extLst>
      <p:ext uri="{BB962C8B-B14F-4D97-AF65-F5344CB8AC3E}">
        <p14:creationId xmlns:p14="http://schemas.microsoft.com/office/powerpoint/2010/main" val="3263606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2. AVATARS</a:t>
            </a:r>
          </a:p>
          <a:p>
            <a:pPr marL="0" lvl="0" indent="0" algn="l" rtl="0">
              <a:spcBef>
                <a:spcPts val="0"/>
              </a:spcBef>
              <a:spcAft>
                <a:spcPts val="0"/>
              </a:spcAft>
              <a:buNone/>
            </a:pPr>
            <a:endParaRPr lang="en-GB" sz="2000" b="1"/>
          </a:p>
          <a:p>
            <a:pPr marL="0" indent="0">
              <a:spcBef>
                <a:spcPts val="0"/>
              </a:spcBef>
              <a:buNone/>
            </a:pPr>
            <a:r>
              <a:rPr lang="en-GB" sz="2000"/>
              <a:t>Represent entities or identities in virtual environments to others:</a:t>
            </a:r>
            <a:endParaRPr lang="en-GB" sz="2000" b="1"/>
          </a:p>
          <a:p>
            <a:pPr marL="457200" lvl="0" indent="-317500" algn="l" rtl="0">
              <a:spcBef>
                <a:spcPts val="1000"/>
              </a:spcBef>
              <a:spcAft>
                <a:spcPts val="0"/>
              </a:spcAft>
              <a:buSzPts val="1400"/>
              <a:buChar char="➔"/>
            </a:pPr>
            <a:r>
              <a:rPr lang="en-GB" sz="2000"/>
              <a:t>Realistic and cartoon graphics (how 3D model of avatar is rendered)</a:t>
            </a:r>
          </a:p>
          <a:p>
            <a:pPr marL="457200" lvl="0" indent="-317500" algn="l" rtl="0">
              <a:spcBef>
                <a:spcPts val="1000"/>
              </a:spcBef>
              <a:spcAft>
                <a:spcPts val="0"/>
              </a:spcAft>
              <a:buSzPts val="1400"/>
              <a:buChar char="➔"/>
            </a:pPr>
            <a:r>
              <a:rPr lang="en-GB" sz="2000"/>
              <a:t>Avatar type (e.g. full body, upper body, </a:t>
            </a:r>
            <a:r>
              <a:rPr lang="en-GB" sz="2000" err="1"/>
              <a:t>head&amp;hands</a:t>
            </a:r>
            <a:r>
              <a:rPr lang="en-GB" sz="2000"/>
              <a:t>, hands only)</a:t>
            </a:r>
          </a:p>
          <a:p>
            <a:pPr marL="457200" lvl="0" indent="-317500" algn="l" rtl="0">
              <a:spcBef>
                <a:spcPts val="1000"/>
              </a:spcBef>
              <a:spcAft>
                <a:spcPts val="0"/>
              </a:spcAft>
              <a:buSzPts val="1400"/>
              <a:buChar char="➔"/>
            </a:pPr>
            <a:r>
              <a:rPr lang="en-GB" sz="2000"/>
              <a:t>Reconstructed model avatar; system creates an avatar that resembles to the user from face reconstruction</a:t>
            </a:r>
          </a:p>
          <a:p>
            <a:pPr marL="457200" lvl="0" indent="-317500" algn="l" rtl="0">
              <a:spcBef>
                <a:spcPts val="1000"/>
              </a:spcBef>
              <a:spcAft>
                <a:spcPts val="0"/>
              </a:spcAft>
              <a:buSzPts val="1400"/>
              <a:buChar char="➔"/>
            </a:pPr>
            <a:r>
              <a:rPr lang="en-GB" sz="2000"/>
              <a:t>Video avatar; system implements avatar as video projections</a:t>
            </a:r>
          </a:p>
          <a:p>
            <a:pPr marL="457200" lvl="0" indent="-317500" algn="l" rtl="0">
              <a:spcBef>
                <a:spcPts val="1000"/>
              </a:spcBef>
              <a:spcAft>
                <a:spcPts val="0"/>
              </a:spcAft>
              <a:buSzPts val="1400"/>
              <a:buChar char="➔"/>
            </a:pPr>
            <a:r>
              <a:rPr lang="en-GB" sz="2000"/>
              <a:t>Audio avatar; invisible form of avatar relying on audio communication</a:t>
            </a:r>
          </a:p>
          <a:p>
            <a:pPr marL="457200" lvl="0" indent="-317500" algn="l" rtl="0">
              <a:spcBef>
                <a:spcPts val="1000"/>
              </a:spcBef>
              <a:spcAft>
                <a:spcPts val="0"/>
              </a:spcAft>
              <a:buSzPts val="1400"/>
              <a:buChar char="➔"/>
            </a:pPr>
            <a:r>
              <a:rPr lang="en-GB" sz="2000"/>
              <a:t>AR Annotations; visual annotations (e.g. text, pictures, freehand drawings)</a:t>
            </a:r>
          </a:p>
          <a:p>
            <a:pPr marL="0" indent="0">
              <a:buNone/>
            </a:pPr>
            <a:endParaRPr lang="da-DK">
              <a:cs typeface="Calibri" panose="020F0502020204030204"/>
            </a:endParaRPr>
          </a:p>
        </p:txBody>
      </p:sp>
      <p:sp>
        <p:nvSpPr>
          <p:cNvPr id="7" name="Title 1">
            <a:extLst>
              <a:ext uri="{FF2B5EF4-FFF2-40B4-BE49-F238E27FC236}">
                <a16:creationId xmlns:a16="http://schemas.microsoft.com/office/drawing/2014/main" id="{1D7BF96C-F1ED-EAC7-B670-EC0624E71122}"/>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4217480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2. AVATARS: SOME INSTANCES</a:t>
            </a:r>
          </a:p>
          <a:p>
            <a:pPr marL="0" indent="0">
              <a:spcBef>
                <a:spcPts val="0"/>
              </a:spcBef>
              <a:buNone/>
            </a:pPr>
            <a:endParaRPr lang="en-GB" sz="1600" b="1"/>
          </a:p>
          <a:p>
            <a:pPr marL="0" indent="0">
              <a:spcBef>
                <a:spcPts val="600"/>
              </a:spcBef>
              <a:buNone/>
            </a:pPr>
            <a:r>
              <a:rPr lang="en-GB" sz="1600"/>
              <a:t>Empathic Computing Lab - </a:t>
            </a:r>
            <a:r>
              <a:rPr lang="en-GB" sz="1600" i="0">
                <a:effectLst/>
              </a:rPr>
              <a:t>Mini-Me: An Adaptive Avatar for Mixed Reality Remote Collaboration </a:t>
            </a:r>
            <a:r>
              <a:rPr lang="en-GB" sz="1600">
                <a:hlinkClick r:id="rId3"/>
              </a:rPr>
              <a:t>https://www.youtube.com/watch?v=YrdCg8zz57E</a:t>
            </a:r>
            <a:r>
              <a:rPr lang="en-GB" sz="1600"/>
              <a:t>  </a:t>
            </a:r>
          </a:p>
          <a:p>
            <a:pPr marL="0" indent="0">
              <a:spcBef>
                <a:spcPts val="600"/>
              </a:spcBef>
              <a:buNone/>
            </a:pPr>
            <a:endParaRPr lang="en-GB" sz="1600"/>
          </a:p>
          <a:p>
            <a:pPr marL="0" indent="0">
              <a:spcBef>
                <a:spcPts val="600"/>
              </a:spcBef>
              <a:buNone/>
            </a:pPr>
            <a:r>
              <a:rPr lang="en-GB" sz="1600" i="0">
                <a:effectLst/>
              </a:rPr>
              <a:t>Spatial - Collaboration with lifelike avatars in VR/AR/Web </a:t>
            </a:r>
          </a:p>
          <a:p>
            <a:pPr marL="0" indent="0">
              <a:spcBef>
                <a:spcPts val="600"/>
              </a:spcBef>
              <a:buNone/>
            </a:pPr>
            <a:r>
              <a:rPr lang="en-GB" sz="1600">
                <a:hlinkClick r:id="rId4"/>
              </a:rPr>
              <a:t>https://www.youtube.com/watch?v=NVujUnsKuhs</a:t>
            </a:r>
            <a:endParaRPr lang="en-GB" sz="1600"/>
          </a:p>
          <a:p>
            <a:pPr marL="0" indent="0">
              <a:spcBef>
                <a:spcPts val="600"/>
              </a:spcBef>
              <a:buNone/>
            </a:pPr>
            <a:endParaRPr lang="en-GB" sz="1600"/>
          </a:p>
          <a:p>
            <a:pPr marL="0" indent="0" algn="l">
              <a:buNone/>
            </a:pPr>
            <a:r>
              <a:rPr lang="en-GB" sz="1600" b="0" i="0">
                <a:effectLst/>
              </a:rPr>
              <a:t>Software Enables Avatar to Reproduce Our Emotion in Real Time</a:t>
            </a:r>
          </a:p>
          <a:p>
            <a:pPr marL="0" indent="0" algn="l">
              <a:buNone/>
            </a:pPr>
            <a:r>
              <a:rPr lang="en-GB" sz="1600" b="0" i="0">
                <a:effectLst/>
                <a:hlinkClick r:id="rId5"/>
              </a:rPr>
              <a:t>https://www.youtube.com/watch?v=0AFFWPkcOmE</a:t>
            </a:r>
            <a:r>
              <a:rPr lang="en-GB" sz="1600"/>
              <a:t> </a:t>
            </a:r>
            <a:endParaRPr lang="en-GB" sz="1600" b="0" i="0">
              <a:effectLst/>
            </a:endParaRPr>
          </a:p>
          <a:p>
            <a:pPr marL="0" indent="0">
              <a:spcBef>
                <a:spcPts val="0"/>
              </a:spcBef>
              <a:buNone/>
            </a:pPr>
            <a:endParaRPr lang="en-GB" sz="1600" b="1"/>
          </a:p>
          <a:p>
            <a:pPr marL="0" indent="0">
              <a:spcBef>
                <a:spcPts val="0"/>
              </a:spcBef>
              <a:buNone/>
            </a:pPr>
            <a:endParaRPr lang="en-GB" sz="1600" b="1"/>
          </a:p>
          <a:p>
            <a:pPr marL="0" indent="0">
              <a:spcBef>
                <a:spcPts val="0"/>
              </a:spcBef>
              <a:buNone/>
            </a:pPr>
            <a:endParaRPr lang="en-GB" sz="1600" b="1"/>
          </a:p>
          <a:p>
            <a:pPr marL="0" indent="0">
              <a:spcBef>
                <a:spcPts val="0"/>
              </a:spcBef>
              <a:buNone/>
            </a:pPr>
            <a:endParaRPr lang="en-GB" sz="1600" b="1"/>
          </a:p>
          <a:p>
            <a:pPr marL="0" indent="0">
              <a:spcBef>
                <a:spcPts val="0"/>
              </a:spcBef>
              <a:buNone/>
            </a:pPr>
            <a:endParaRPr lang="en-GB" sz="1600" b="1"/>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
        <p:nvSpPr>
          <p:cNvPr id="9" name="Title 1">
            <a:extLst>
              <a:ext uri="{FF2B5EF4-FFF2-40B4-BE49-F238E27FC236}">
                <a16:creationId xmlns:a16="http://schemas.microsoft.com/office/drawing/2014/main" id="{4909A79E-589F-CB12-6F2A-18ADD7CE7039}"/>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1702542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4"/>
            <a:ext cx="10515600" cy="4501958"/>
          </a:xfrm>
        </p:spPr>
        <p:txBody>
          <a:bodyPr vert="horz" lIns="91440" tIns="45720" rIns="91440" bIns="45720" rtlCol="0" anchor="t">
            <a:normAutofit lnSpcReduction="10000"/>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3. INTERACTION</a:t>
            </a:r>
            <a:endParaRPr lang="en-GB" sz="2000" b="1">
              <a:cs typeface="Calibri"/>
            </a:endParaRPr>
          </a:p>
          <a:p>
            <a:pPr marL="0" lvl="0" indent="0" algn="l" rtl="0">
              <a:spcBef>
                <a:spcPts val="0"/>
              </a:spcBef>
              <a:spcAft>
                <a:spcPts val="0"/>
              </a:spcAft>
              <a:buNone/>
            </a:pPr>
            <a:endParaRPr lang="en-GB" sz="2900" b="1"/>
          </a:p>
          <a:p>
            <a:pPr marL="0" indent="0">
              <a:spcBef>
                <a:spcPts val="0"/>
              </a:spcBef>
              <a:buNone/>
            </a:pPr>
            <a:r>
              <a:rPr lang="en-GB" sz="2000"/>
              <a:t>Refers to the possibilities offered by interaction types which are not mutually exclusive</a:t>
            </a:r>
            <a:endParaRPr lang="en-GB" sz="2000" b="1"/>
          </a:p>
          <a:p>
            <a:pPr marL="457200" lvl="0" indent="-317500" algn="l" rtl="0">
              <a:spcBef>
                <a:spcPts val="1000"/>
              </a:spcBef>
              <a:spcAft>
                <a:spcPts val="0"/>
              </a:spcAft>
              <a:buSzPts val="1400"/>
              <a:buChar char="➔"/>
            </a:pPr>
            <a:r>
              <a:rPr lang="en-GB" sz="1700"/>
              <a:t>Shared 3D object manipulation</a:t>
            </a:r>
          </a:p>
          <a:p>
            <a:pPr marL="457200" lvl="0" indent="-317500" algn="l" rtl="0">
              <a:spcBef>
                <a:spcPts val="1000"/>
              </a:spcBef>
              <a:spcAft>
                <a:spcPts val="0"/>
              </a:spcAft>
              <a:buSzPts val="1400"/>
              <a:buChar char="➔"/>
            </a:pPr>
            <a:r>
              <a:rPr lang="en-GB" sz="1700"/>
              <a:t>Media sharing</a:t>
            </a:r>
          </a:p>
          <a:p>
            <a:pPr marL="457200" lvl="0" indent="-317500" algn="l" rtl="0">
              <a:spcBef>
                <a:spcPts val="1000"/>
              </a:spcBef>
              <a:spcAft>
                <a:spcPts val="0"/>
              </a:spcAft>
              <a:buSzPts val="1400"/>
              <a:buChar char="➔"/>
            </a:pPr>
            <a:r>
              <a:rPr lang="en-GB" sz="1700"/>
              <a:t>AR annotations</a:t>
            </a:r>
          </a:p>
          <a:p>
            <a:pPr marL="457200" lvl="0" indent="-317500" algn="l" rtl="0">
              <a:spcBef>
                <a:spcPts val="1000"/>
              </a:spcBef>
              <a:spcAft>
                <a:spcPts val="0"/>
              </a:spcAft>
              <a:buSzPts val="1400"/>
              <a:buChar char="➔"/>
            </a:pPr>
            <a:r>
              <a:rPr lang="en-GB" sz="1700"/>
              <a:t>2D drawings</a:t>
            </a:r>
            <a:endParaRPr lang="en-GB" sz="1700" b="0" i="0" u="none" strike="noStrike" baseline="0">
              <a:latin typeface="LinLibertineT"/>
            </a:endParaRPr>
          </a:p>
          <a:p>
            <a:pPr marL="457200" lvl="0" indent="-317500" algn="l" rtl="0">
              <a:spcBef>
                <a:spcPts val="1000"/>
              </a:spcBef>
              <a:spcAft>
                <a:spcPts val="0"/>
              </a:spcAft>
              <a:buSzPts val="1400"/>
              <a:buChar char="➔"/>
            </a:pPr>
            <a:r>
              <a:rPr lang="en-GB" sz="1700"/>
              <a:t>AR Viewpoint sharing</a:t>
            </a:r>
          </a:p>
          <a:p>
            <a:pPr marL="457200" lvl="0" indent="-317500" algn="l" rtl="0">
              <a:spcBef>
                <a:spcPts val="1000"/>
              </a:spcBef>
              <a:spcAft>
                <a:spcPts val="0"/>
              </a:spcAft>
              <a:buSzPts val="1400"/>
              <a:buChar char="➔"/>
            </a:pPr>
            <a:r>
              <a:rPr lang="en-GB" sz="1700"/>
              <a:t>Mid-air drawing in 3D</a:t>
            </a:r>
          </a:p>
          <a:p>
            <a:pPr marL="457200" lvl="0" indent="-317500" algn="l" rtl="0">
              <a:spcBef>
                <a:spcPts val="1000"/>
              </a:spcBef>
              <a:spcAft>
                <a:spcPts val="0"/>
              </a:spcAft>
              <a:buSzPts val="1400"/>
              <a:buChar char="➔"/>
            </a:pPr>
            <a:r>
              <a:rPr lang="en-GB" sz="1700"/>
              <a:t>Hand gestures</a:t>
            </a:r>
            <a:endParaRPr lang="en-GB" sz="1700" b="0" i="0" u="none" strike="noStrike" baseline="0">
              <a:latin typeface="LinLibertineT"/>
            </a:endParaRPr>
          </a:p>
          <a:p>
            <a:pPr marL="457200" lvl="0" indent="-317500" algn="l" rtl="0">
              <a:spcBef>
                <a:spcPts val="1000"/>
              </a:spcBef>
              <a:spcAft>
                <a:spcPts val="0"/>
              </a:spcAft>
              <a:buSzPts val="1400"/>
              <a:buChar char="➔"/>
            </a:pPr>
            <a:r>
              <a:rPr lang="en-GB" sz="1700"/>
              <a:t>Shared gaze awareness</a:t>
            </a:r>
          </a:p>
          <a:p>
            <a:pPr marL="457200" lvl="0" indent="-317500" algn="l" rtl="0">
              <a:spcBef>
                <a:spcPts val="1000"/>
              </a:spcBef>
              <a:spcAft>
                <a:spcPts val="0"/>
              </a:spcAft>
              <a:buSzPts val="1400"/>
              <a:buChar char="➔"/>
            </a:pPr>
            <a:r>
              <a:rPr lang="en-GB" sz="1700"/>
              <a:t>Convey facial expression</a:t>
            </a:r>
          </a:p>
          <a:p>
            <a:pPr marL="0" indent="0">
              <a:buNone/>
            </a:pPr>
            <a:endParaRPr lang="da-DK">
              <a:cs typeface="Calibri" panose="020F0502020204030204"/>
            </a:endParaRPr>
          </a:p>
        </p:txBody>
      </p:sp>
      <p:sp>
        <p:nvSpPr>
          <p:cNvPr id="7" name="Title 1">
            <a:extLst>
              <a:ext uri="{FF2B5EF4-FFF2-40B4-BE49-F238E27FC236}">
                <a16:creationId xmlns:a16="http://schemas.microsoft.com/office/drawing/2014/main" id="{2125E64C-B09F-8CDC-6BF2-0843E9FD9CC0}"/>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3913814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4"/>
            <a:ext cx="10515600" cy="5224881"/>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400" b="1"/>
              <a:t>3</a:t>
            </a:r>
            <a:r>
              <a:rPr lang="en-GB" sz="2900" b="1"/>
              <a:t>. </a:t>
            </a:r>
            <a:r>
              <a:rPr lang="en-GB" sz="2000" b="1"/>
              <a:t>INTERACTION: SOME INSTANCES</a:t>
            </a:r>
          </a:p>
          <a:p>
            <a:pPr marL="0" lvl="0" indent="0" algn="l" rtl="0">
              <a:spcBef>
                <a:spcPts val="0"/>
              </a:spcBef>
              <a:spcAft>
                <a:spcPts val="0"/>
              </a:spcAft>
              <a:buNone/>
            </a:pPr>
            <a:endParaRPr lang="en-GB" sz="2900" b="1"/>
          </a:p>
          <a:p>
            <a:pPr marL="0" indent="0">
              <a:spcBef>
                <a:spcPts val="600"/>
              </a:spcBef>
              <a:buNone/>
            </a:pPr>
            <a:r>
              <a:rPr lang="en-GB" sz="1600" b="0" i="0" err="1">
                <a:effectLst/>
              </a:rPr>
              <a:t>CollaboVR</a:t>
            </a:r>
            <a:r>
              <a:rPr lang="en-GB" sz="1600" b="0" i="0">
                <a:effectLst/>
              </a:rPr>
              <a:t>: A Reconfigurable Framework for Creative Collaboration in Virtual Reality</a:t>
            </a:r>
          </a:p>
          <a:p>
            <a:pPr marL="0" indent="0">
              <a:spcBef>
                <a:spcPts val="600"/>
              </a:spcBef>
              <a:buNone/>
            </a:pPr>
            <a:r>
              <a:rPr lang="da-DK" sz="1600">
                <a:cs typeface="Calibri" panose="020F0502020204030204"/>
                <a:hlinkClick r:id="rId3"/>
              </a:rPr>
              <a:t>https://www.youtube.com/watch?v=ZJ6tfc4djuA</a:t>
            </a:r>
            <a:r>
              <a:rPr lang="da-DK" sz="1600">
                <a:cs typeface="Calibri" panose="020F0502020204030204"/>
              </a:rPr>
              <a:t> </a:t>
            </a:r>
          </a:p>
          <a:p>
            <a:pPr marL="0" indent="0">
              <a:spcBef>
                <a:spcPts val="600"/>
              </a:spcBef>
              <a:buNone/>
            </a:pPr>
            <a:endParaRPr lang="da-DK" sz="1600">
              <a:cs typeface="Calibri" panose="020F0502020204030204"/>
            </a:endParaRPr>
          </a:p>
          <a:p>
            <a:pPr marL="0" indent="0">
              <a:spcBef>
                <a:spcPts val="600"/>
              </a:spcBef>
              <a:buNone/>
            </a:pPr>
            <a:r>
              <a:rPr lang="en-GB" sz="1600" b="0" i="0">
                <a:effectLst/>
              </a:rPr>
              <a:t>Physics based Multiple 3 Point Tracked VR Avatar Interaction</a:t>
            </a:r>
          </a:p>
          <a:p>
            <a:pPr marL="0" indent="0">
              <a:spcBef>
                <a:spcPts val="600"/>
              </a:spcBef>
              <a:buNone/>
            </a:pPr>
            <a:r>
              <a:rPr lang="da-DK" sz="1600">
                <a:cs typeface="Calibri" panose="020F0502020204030204"/>
                <a:hlinkClick r:id="rId4"/>
              </a:rPr>
              <a:t>https://www.youtube.com/watch?v=SaGezfGzFQs</a:t>
            </a:r>
            <a:r>
              <a:rPr lang="da-DK" sz="1600">
                <a:cs typeface="Calibri" panose="020F0502020204030204"/>
              </a:rPr>
              <a:t> </a:t>
            </a:r>
          </a:p>
          <a:p>
            <a:pPr marL="0" indent="0">
              <a:spcBef>
                <a:spcPts val="600"/>
              </a:spcBef>
              <a:buNone/>
            </a:pPr>
            <a:endParaRPr lang="da-DK" sz="1600">
              <a:cs typeface="Calibri" panose="020F0502020204030204"/>
            </a:endParaRPr>
          </a:p>
          <a:p>
            <a:pPr marL="0" indent="0">
              <a:spcBef>
                <a:spcPts val="600"/>
              </a:spcBef>
              <a:buNone/>
            </a:pPr>
            <a:r>
              <a:rPr lang="en-GB" sz="1600" b="0" i="0">
                <a:effectLst/>
              </a:rPr>
              <a:t>Extended Mid-air Ultrasound Haptics for Virtual Reality</a:t>
            </a:r>
          </a:p>
          <a:p>
            <a:pPr marL="0" indent="0">
              <a:spcBef>
                <a:spcPts val="600"/>
              </a:spcBef>
              <a:buNone/>
            </a:pPr>
            <a:r>
              <a:rPr lang="da-DK" sz="1600">
                <a:cs typeface="Calibri" panose="020F0502020204030204"/>
                <a:hlinkClick r:id="rId5"/>
              </a:rPr>
              <a:t>https://www.youtube.com/watch?v=Ahr2ZLrFbFE</a:t>
            </a:r>
            <a:r>
              <a:rPr lang="da-DK" sz="1600">
                <a:cs typeface="Calibri" panose="020F0502020204030204"/>
              </a:rPr>
              <a:t> </a:t>
            </a:r>
          </a:p>
          <a:p>
            <a:pPr marL="0" indent="0">
              <a:buNone/>
            </a:pPr>
            <a:endParaRPr lang="da-DK" sz="2000">
              <a:cs typeface="Calibri" panose="020F0502020204030204"/>
            </a:endParaRPr>
          </a:p>
        </p:txBody>
      </p:sp>
      <p:sp>
        <p:nvSpPr>
          <p:cNvPr id="7" name="Title 1">
            <a:extLst>
              <a:ext uri="{FF2B5EF4-FFF2-40B4-BE49-F238E27FC236}">
                <a16:creationId xmlns:a16="http://schemas.microsoft.com/office/drawing/2014/main" id="{E008B909-B669-9271-BABE-A6CDB0A0B8BD}"/>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KEY COMPONENTS</a:t>
            </a:r>
            <a:endParaRPr lang="da-DK" b="1">
              <a:solidFill>
                <a:schemeClr val="bg1"/>
              </a:solidFill>
            </a:endParaRPr>
          </a:p>
        </p:txBody>
      </p:sp>
    </p:spTree>
    <p:extLst>
      <p:ext uri="{BB962C8B-B14F-4D97-AF65-F5344CB8AC3E}">
        <p14:creationId xmlns:p14="http://schemas.microsoft.com/office/powerpoint/2010/main" val="3303857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t>MAIN USE CASES FOR REMOTE &amp; SYNCHRONOUS COLLABORATION IN XR</a:t>
            </a:r>
            <a:endParaRPr lang="en-GB" sz="2000" b="1">
              <a:cs typeface="Calibri"/>
            </a:endParaRP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Meeting </a:t>
            </a:r>
          </a:p>
          <a:p>
            <a:pPr marL="457200" lvl="0" indent="-317500" algn="l" rtl="0">
              <a:spcBef>
                <a:spcPts val="1000"/>
              </a:spcBef>
              <a:spcAft>
                <a:spcPts val="0"/>
              </a:spcAft>
              <a:buSzPts val="1400"/>
              <a:buChar char="➔"/>
            </a:pPr>
            <a:r>
              <a:rPr lang="en-GB" sz="2000"/>
              <a:t>Co-design</a:t>
            </a:r>
          </a:p>
          <a:p>
            <a:pPr marL="457200" lvl="0" indent="-317500" algn="l" rtl="0">
              <a:spcBef>
                <a:spcPts val="1000"/>
              </a:spcBef>
              <a:spcAft>
                <a:spcPts val="0"/>
              </a:spcAft>
              <a:buSzPts val="1400"/>
              <a:buChar char="➔"/>
            </a:pPr>
            <a:r>
              <a:rPr lang="en-GB" sz="2000"/>
              <a:t>Remote expert</a:t>
            </a:r>
          </a:p>
          <a:p>
            <a:pPr marL="457200" lvl="0" indent="-317500" algn="l" rtl="0">
              <a:spcBef>
                <a:spcPts val="1000"/>
              </a:spcBef>
              <a:spcAft>
                <a:spcPts val="0"/>
              </a:spcAft>
              <a:buSzPts val="1400"/>
              <a:buChar char="➔"/>
            </a:pPr>
            <a:r>
              <a:rPr lang="en-GB" sz="2000"/>
              <a:t>Events… </a:t>
            </a:r>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
        <p:nvSpPr>
          <p:cNvPr id="9" name="Title 1">
            <a:extLst>
              <a:ext uri="{FF2B5EF4-FFF2-40B4-BE49-F238E27FC236}">
                <a16:creationId xmlns:a16="http://schemas.microsoft.com/office/drawing/2014/main" id="{A380AA13-96F3-EABE-9920-9D4BD16B59AC}"/>
              </a:ext>
            </a:extLst>
          </p:cNvPr>
          <p:cNvSpPr>
            <a:spLocks noGrp="1"/>
          </p:cNvSpPr>
          <p:nvPr>
            <p:ph type="title"/>
          </p:nvPr>
        </p:nvSpPr>
        <p:spPr>
          <a:xfrm>
            <a:off x="838200" y="365125"/>
            <a:ext cx="10515600" cy="1325563"/>
          </a:xfrm>
          <a:solidFill>
            <a:srgbClr val="FF8901"/>
          </a:solidFill>
        </p:spPr>
        <p:txBody>
          <a:bodyPr/>
          <a:lstStyle/>
          <a:p>
            <a:r>
              <a:rPr lang="sv-SE" b="1">
                <a:solidFill>
                  <a:schemeClr val="bg1"/>
                </a:solidFill>
              </a:rPr>
              <a:t>REMOTE &amp; SYNCHRONOUS COLLABORATIVE INTERACTION IN XR: USE CASES</a:t>
            </a:r>
            <a:endParaRPr lang="da-DK" b="1">
              <a:solidFill>
                <a:schemeClr val="bg1"/>
              </a:solidFill>
            </a:endParaRPr>
          </a:p>
        </p:txBody>
      </p:sp>
    </p:spTree>
    <p:extLst>
      <p:ext uri="{BB962C8B-B14F-4D97-AF65-F5344CB8AC3E}">
        <p14:creationId xmlns:p14="http://schemas.microsoft.com/office/powerpoint/2010/main" val="1934174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REMOTE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t>WHAT ARE THE OPPORTUNITIES FOR REMOTE &amp; SYNCHRONOUS COLLABORATION SYSTEMS?</a:t>
            </a:r>
            <a:endParaRPr lang="en-GB" sz="2000" b="1">
              <a:cs typeface="Calibri"/>
            </a:endParaRPr>
          </a:p>
          <a:p>
            <a:pPr marL="0" lvl="0" indent="0" algn="l" rtl="0">
              <a:spcBef>
                <a:spcPts val="0"/>
              </a:spcBef>
              <a:spcAft>
                <a:spcPts val="0"/>
              </a:spcAft>
              <a:buNone/>
            </a:pPr>
            <a:endParaRPr lang="en-GB" sz="2000" b="1"/>
          </a:p>
          <a:p>
            <a:pPr marL="457200" indent="-317500">
              <a:buSzPts val="1400"/>
              <a:buChar char="➔"/>
            </a:pPr>
            <a:r>
              <a:rPr lang="en-GB" sz="2000"/>
              <a:t>Allowing many users to join and participate in virtual meetings </a:t>
            </a:r>
          </a:p>
          <a:p>
            <a:pPr marL="457200" lvl="0" indent="-317500" algn="l" rtl="0">
              <a:spcBef>
                <a:spcPts val="1000"/>
              </a:spcBef>
              <a:spcAft>
                <a:spcPts val="0"/>
              </a:spcAft>
              <a:buSzPts val="1400"/>
              <a:buChar char="➔"/>
            </a:pPr>
            <a:r>
              <a:rPr lang="en-GB" sz="2000"/>
              <a:t>Offering interaction possibilities (e.g. mid-air drawing, media and screen sharing, haptic touch)</a:t>
            </a:r>
          </a:p>
          <a:p>
            <a:pPr marL="457200" lvl="0" indent="-317500" algn="l" rtl="0">
              <a:spcBef>
                <a:spcPts val="1000"/>
              </a:spcBef>
              <a:spcAft>
                <a:spcPts val="0"/>
              </a:spcAft>
              <a:buSzPts val="1400"/>
              <a:buChar char="➔"/>
            </a:pPr>
            <a:r>
              <a:rPr lang="en-GB" sz="2000" b="0" i="0" u="none" strike="noStrike" baseline="0"/>
              <a:t>Persistent virtual objects which exist through multiple sessions (e.g. a drawing from a session before is still present in the next session)</a:t>
            </a:r>
          </a:p>
          <a:p>
            <a:pPr marL="457200" lvl="0" indent="-317500" algn="l" rtl="0">
              <a:spcBef>
                <a:spcPts val="1000"/>
              </a:spcBef>
              <a:spcAft>
                <a:spcPts val="0"/>
              </a:spcAft>
              <a:buSzPts val="1400"/>
              <a:buChar char="➔"/>
            </a:pPr>
            <a:r>
              <a:rPr lang="en-GB" sz="2000" b="0" i="0" u="none" strike="noStrike" baseline="0"/>
              <a:t>Placing arbitrary 3D objects in a shared virtual environment.</a:t>
            </a:r>
          </a:p>
          <a:p>
            <a:pPr marL="457200" lvl="0" indent="-317500" algn="l" rtl="0">
              <a:spcBef>
                <a:spcPts val="1000"/>
              </a:spcBef>
              <a:spcAft>
                <a:spcPts val="0"/>
              </a:spcAft>
              <a:buSzPts val="1400"/>
              <a:buChar char="➔"/>
            </a:pPr>
            <a:r>
              <a:rPr lang="en-GB" sz="2000" b="0" i="0" u="none" strike="noStrike" baseline="0"/>
              <a:t>Reconstructed, personalised avatars and user created avatars through an application programming interface which is provided by the developers .</a:t>
            </a:r>
          </a:p>
          <a:p>
            <a:pPr marL="457200" lvl="0" indent="-317500" algn="l" rtl="0">
              <a:spcBef>
                <a:spcPts val="1000"/>
              </a:spcBef>
              <a:spcAft>
                <a:spcPts val="0"/>
              </a:spcAft>
              <a:buSzPts val="1400"/>
              <a:buChar char="➔"/>
            </a:pPr>
            <a:r>
              <a:rPr lang="en-GB" sz="2000" b="0" i="0" u="none" strike="noStrike" baseline="0"/>
              <a:t>Availability on multiple platforms: desktop, mobile devices (e.g. </a:t>
            </a:r>
            <a:r>
              <a:rPr lang="en-GB" sz="2000"/>
              <a:t>wearables)</a:t>
            </a:r>
            <a:r>
              <a:rPr lang="en-GB" sz="2000" b="0" i="0" u="none" strike="noStrike" baseline="0"/>
              <a:t> and web browser.</a:t>
            </a:r>
            <a:endParaRPr lang="en-GB" sz="2000">
              <a:cs typeface="Calibri"/>
            </a:endParaRPr>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
        <p:nvSpPr>
          <p:cNvPr id="5" name="TextBox 4">
            <a:extLst>
              <a:ext uri="{FF2B5EF4-FFF2-40B4-BE49-F238E27FC236}">
                <a16:creationId xmlns:a16="http://schemas.microsoft.com/office/drawing/2014/main" id="{8D4ED6E3-DE87-34B5-B88F-B5FF0D070A03}"/>
              </a:ext>
            </a:extLst>
          </p:cNvPr>
          <p:cNvSpPr txBox="1"/>
          <p:nvPr/>
        </p:nvSpPr>
        <p:spPr>
          <a:xfrm>
            <a:off x="838200" y="6311900"/>
            <a:ext cx="10687538" cy="461665"/>
          </a:xfrm>
          <a:prstGeom prst="rect">
            <a:avLst/>
          </a:prstGeom>
          <a:noFill/>
        </p:spPr>
        <p:txBody>
          <a:bodyPr wrap="square" lIns="91440" tIns="45720" rIns="91440" bIns="45720" anchor="t">
            <a:spAutoFit/>
          </a:bodyPr>
          <a:lstStyle/>
          <a:p>
            <a:pPr marL="0" indent="0">
              <a:spcBef>
                <a:spcPts val="0"/>
              </a:spcBef>
              <a:buNone/>
            </a:pPr>
            <a:r>
              <a:rPr lang="en-GB" sz="1200">
                <a:solidFill>
                  <a:srgbClr val="222222"/>
                </a:solidFill>
                <a:latin typeface="Calibri"/>
                <a:ea typeface="Arial"/>
                <a:cs typeface="Arial"/>
              </a:rPr>
              <a:t>Schäfer, A., Reis, G., &amp; Stricker, D. (2022). A Survey on Synchronous Augmented, Virtual, and Mixed Reality Remote Collaboration Systems. </a:t>
            </a:r>
            <a:r>
              <a:rPr lang="en-GB" sz="1200" i="1">
                <a:solidFill>
                  <a:srgbClr val="222222"/>
                </a:solidFill>
                <a:latin typeface="Calibri"/>
                <a:ea typeface="Arial"/>
                <a:cs typeface="Arial"/>
              </a:rPr>
              <a:t>ACM Computing Surveys</a:t>
            </a:r>
            <a:r>
              <a:rPr lang="en-GB" sz="1200">
                <a:solidFill>
                  <a:srgbClr val="222222"/>
                </a:solidFill>
                <a:latin typeface="Calibri"/>
                <a:ea typeface="Arial"/>
                <a:cs typeface="Arial"/>
              </a:rPr>
              <a:t>, </a:t>
            </a:r>
            <a:r>
              <a:rPr lang="en-GB" sz="1200" i="1">
                <a:solidFill>
                  <a:srgbClr val="222222"/>
                </a:solidFill>
                <a:latin typeface="Calibri"/>
                <a:ea typeface="Arial"/>
                <a:cs typeface="Arial"/>
              </a:rPr>
              <a:t>55</a:t>
            </a:r>
            <a:r>
              <a:rPr lang="en-GB" sz="1200">
                <a:solidFill>
                  <a:srgbClr val="222222"/>
                </a:solidFill>
                <a:latin typeface="Calibri"/>
                <a:ea typeface="Arial"/>
                <a:cs typeface="Arial"/>
              </a:rPr>
              <a:t>(6), 1-27. </a:t>
            </a:r>
            <a:r>
              <a:rPr lang="en-GB" sz="1200">
                <a:solidFill>
                  <a:srgbClr val="0563C1"/>
                </a:solidFill>
                <a:latin typeface="Calibri"/>
                <a:ea typeface="Arial"/>
                <a:cs typeface="Arial"/>
                <a:hlinkClick r:id="rId2"/>
              </a:rPr>
              <a:t>https://doi.org/10.1145/3533376</a:t>
            </a:r>
            <a:r>
              <a:rPr lang="en-GB" sz="1200">
                <a:latin typeface="Calibri"/>
                <a:ea typeface="Arial"/>
                <a:cs typeface="Arial"/>
              </a:rPr>
              <a:t>​</a:t>
            </a:r>
            <a:endParaRPr lang="en-GB" sz="1200">
              <a:latin typeface="Calibri"/>
              <a:cs typeface="Calibri"/>
            </a:endParaRPr>
          </a:p>
        </p:txBody>
      </p:sp>
    </p:spTree>
    <p:extLst>
      <p:ext uri="{BB962C8B-B14F-4D97-AF65-F5344CB8AC3E}">
        <p14:creationId xmlns:p14="http://schemas.microsoft.com/office/powerpoint/2010/main" val="1863054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REMOTE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WHAT ARE THE CHALLENGES FOR REMOTE COLLABORATION SYSTEMS?</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Some systems are enterprise solutions, tailored to the specific needs of companies, what renders them unattractive or even inaccessible to the general public  </a:t>
            </a:r>
          </a:p>
          <a:p>
            <a:pPr marL="457200" lvl="0" indent="-317500" algn="l" rtl="0">
              <a:spcBef>
                <a:spcPts val="1000"/>
              </a:spcBef>
              <a:spcAft>
                <a:spcPts val="0"/>
              </a:spcAft>
              <a:buSzPts val="1400"/>
              <a:buChar char="➔"/>
            </a:pPr>
            <a:r>
              <a:rPr lang="en-GB" sz="2000"/>
              <a:t>Lack of transmission of nonverbal communication cues by means of an avatar</a:t>
            </a:r>
          </a:p>
          <a:p>
            <a:pPr marL="457200" lvl="0" indent="-317500" algn="l" rtl="0">
              <a:spcBef>
                <a:spcPts val="1000"/>
              </a:spcBef>
              <a:spcAft>
                <a:spcPts val="0"/>
              </a:spcAft>
              <a:buSzPts val="1400"/>
              <a:buChar char="➔"/>
            </a:pPr>
            <a:r>
              <a:rPr lang="en-GB" sz="2000" b="0" i="0" u="none" strike="noStrike" baseline="0"/>
              <a:t>Limited choices for virtual environments provided by the developer or need expert knowledge for creating them</a:t>
            </a:r>
          </a:p>
          <a:p>
            <a:pPr marL="457200" lvl="0" indent="-317500" algn="l" rtl="0">
              <a:spcBef>
                <a:spcPts val="1000"/>
              </a:spcBef>
              <a:spcAft>
                <a:spcPts val="0"/>
              </a:spcAft>
              <a:buSzPts val="1400"/>
              <a:buChar char="➔"/>
            </a:pPr>
            <a:r>
              <a:rPr lang="en-GB" sz="2000"/>
              <a:t>Privacy issues and regulations for access to and visibility of personal data or space and intellectual output protection</a:t>
            </a:r>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
        <p:nvSpPr>
          <p:cNvPr id="9" name="TextBox 8">
            <a:extLst>
              <a:ext uri="{FF2B5EF4-FFF2-40B4-BE49-F238E27FC236}">
                <a16:creationId xmlns:a16="http://schemas.microsoft.com/office/drawing/2014/main" id="{7642C26E-A7F9-A7B7-647D-7D58494AFADF}"/>
              </a:ext>
            </a:extLst>
          </p:cNvPr>
          <p:cNvSpPr txBox="1"/>
          <p:nvPr/>
        </p:nvSpPr>
        <p:spPr>
          <a:xfrm>
            <a:off x="838200" y="6311900"/>
            <a:ext cx="10687538" cy="461665"/>
          </a:xfrm>
          <a:prstGeom prst="rect">
            <a:avLst/>
          </a:prstGeom>
          <a:noFill/>
        </p:spPr>
        <p:txBody>
          <a:bodyPr wrap="square" lIns="91440" tIns="45720" rIns="91440" bIns="45720" anchor="t">
            <a:spAutoFit/>
          </a:bodyPr>
          <a:lstStyle/>
          <a:p>
            <a:pPr marL="0" indent="0">
              <a:spcBef>
                <a:spcPts val="0"/>
              </a:spcBef>
              <a:buNone/>
            </a:pPr>
            <a:r>
              <a:rPr lang="en-GB" sz="1200">
                <a:solidFill>
                  <a:srgbClr val="222222"/>
                </a:solidFill>
                <a:latin typeface="Calibri"/>
                <a:ea typeface="Arial"/>
                <a:cs typeface="Arial"/>
              </a:rPr>
              <a:t>Schäfer, A., Reis, G., &amp; Stricker, D. (2022). A Survey on Synchronous Augmented, Virtual, and Mixed Reality Remote Collaboration Systems. </a:t>
            </a:r>
            <a:r>
              <a:rPr lang="en-GB" sz="1200" i="1">
                <a:solidFill>
                  <a:srgbClr val="222222"/>
                </a:solidFill>
                <a:latin typeface="Calibri"/>
                <a:ea typeface="Arial"/>
                <a:cs typeface="Arial"/>
              </a:rPr>
              <a:t>ACM Computing Surveys</a:t>
            </a:r>
            <a:r>
              <a:rPr lang="en-GB" sz="1200">
                <a:solidFill>
                  <a:srgbClr val="222222"/>
                </a:solidFill>
                <a:latin typeface="Calibri"/>
                <a:ea typeface="Arial"/>
                <a:cs typeface="Arial"/>
              </a:rPr>
              <a:t>, </a:t>
            </a:r>
            <a:r>
              <a:rPr lang="en-GB" sz="1200" i="1">
                <a:solidFill>
                  <a:srgbClr val="222222"/>
                </a:solidFill>
                <a:latin typeface="Calibri"/>
                <a:ea typeface="Arial"/>
                <a:cs typeface="Arial"/>
              </a:rPr>
              <a:t>55</a:t>
            </a:r>
            <a:r>
              <a:rPr lang="en-GB" sz="1200">
                <a:solidFill>
                  <a:srgbClr val="222222"/>
                </a:solidFill>
                <a:latin typeface="Calibri"/>
                <a:ea typeface="Arial"/>
                <a:cs typeface="Arial"/>
              </a:rPr>
              <a:t>(6), 1-27. </a:t>
            </a:r>
            <a:r>
              <a:rPr lang="en-GB" sz="1200">
                <a:solidFill>
                  <a:srgbClr val="0563C1"/>
                </a:solidFill>
                <a:latin typeface="Calibri"/>
                <a:ea typeface="Arial"/>
                <a:cs typeface="Arial"/>
                <a:hlinkClick r:id="rId2"/>
              </a:rPr>
              <a:t>https://doi.org/10.1145/3533376</a:t>
            </a:r>
            <a:r>
              <a:rPr lang="en-GB" sz="1200">
                <a:latin typeface="Calibri"/>
                <a:ea typeface="Arial"/>
                <a:cs typeface="Arial"/>
              </a:rPr>
              <a:t>​</a:t>
            </a:r>
            <a:endParaRPr lang="en-GB" sz="1200">
              <a:latin typeface="Calibri"/>
              <a:cs typeface="Calibri"/>
            </a:endParaRPr>
          </a:p>
        </p:txBody>
      </p:sp>
    </p:spTree>
    <p:extLst>
      <p:ext uri="{BB962C8B-B14F-4D97-AF65-F5344CB8AC3E}">
        <p14:creationId xmlns:p14="http://schemas.microsoft.com/office/powerpoint/2010/main" val="2629748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FUTURE DIRECTIONS</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Complex Collaboration Structures in Time, Space, and Symmetry Lack of transmission of nonverbal communication cues by means of an avatar</a:t>
            </a:r>
          </a:p>
          <a:p>
            <a:pPr marL="457200" lvl="0" indent="-317500" algn="l" rtl="0">
              <a:spcBef>
                <a:spcPts val="1000"/>
              </a:spcBef>
              <a:spcAft>
                <a:spcPts val="0"/>
              </a:spcAft>
              <a:buSzPts val="1400"/>
              <a:buChar char="➔"/>
            </a:pPr>
            <a:r>
              <a:rPr lang="en-GB" sz="2000" b="0" i="0" u="none" strike="noStrike" baseline="0"/>
              <a:t>Convergence and Transitional Interfaces</a:t>
            </a:r>
          </a:p>
          <a:p>
            <a:pPr marL="457200" lvl="0" indent="-317500" algn="l" rtl="0">
              <a:spcBef>
                <a:spcPts val="1000"/>
              </a:spcBef>
              <a:spcAft>
                <a:spcPts val="0"/>
              </a:spcAft>
              <a:buSzPts val="1400"/>
              <a:buChar char="➔"/>
            </a:pPr>
            <a:r>
              <a:rPr lang="en-GB" sz="2000"/>
              <a:t>Empathic Collaboration</a:t>
            </a:r>
          </a:p>
          <a:p>
            <a:pPr marL="457200" lvl="0" indent="-317500" algn="l" rtl="0">
              <a:spcBef>
                <a:spcPts val="1000"/>
              </a:spcBef>
              <a:spcAft>
                <a:spcPts val="0"/>
              </a:spcAft>
              <a:buSzPts val="1400"/>
              <a:buChar char="➔"/>
            </a:pPr>
            <a:r>
              <a:rPr lang="en-GB" sz="2000"/>
              <a:t>Collaboration Beyond the Physical Limits</a:t>
            </a:r>
          </a:p>
          <a:p>
            <a:pPr marL="457200" lvl="0" indent="-317500" algn="l" rtl="0">
              <a:spcBef>
                <a:spcPts val="1000"/>
              </a:spcBef>
              <a:spcAft>
                <a:spcPts val="0"/>
              </a:spcAft>
              <a:buSzPts val="1400"/>
              <a:buChar char="➔"/>
            </a:pPr>
            <a:r>
              <a:rPr lang="en-GB" sz="2000"/>
              <a:t>Social and Ethical Implications</a:t>
            </a:r>
          </a:p>
          <a:p>
            <a:pPr marL="0" indent="0">
              <a:buNone/>
            </a:pPr>
            <a:endParaRPr lang="da-DK">
              <a:cs typeface="Calibri" panose="020F0502020204030204"/>
            </a:endParaRPr>
          </a:p>
        </p:txBody>
      </p:sp>
      <p:sp>
        <p:nvSpPr>
          <p:cNvPr id="7" name="TextBox 6">
            <a:extLst>
              <a:ext uri="{FF2B5EF4-FFF2-40B4-BE49-F238E27FC236}">
                <a16:creationId xmlns:a16="http://schemas.microsoft.com/office/drawing/2014/main" id="{8ACF437D-081A-67AD-2899-3C8A10B912CB}"/>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2"/>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13035772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FUTURE DIRECTIONS: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t>Complex Collaboration Structures in Time, Space, and Symmetry Lack of transmission of nonverbal communication cues by means of an avatar encompasses design considerations such as;</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The size of the collaborating group</a:t>
            </a:r>
          </a:p>
          <a:p>
            <a:pPr marL="457200" lvl="0" indent="-317500" algn="l" rtl="0">
              <a:spcBef>
                <a:spcPts val="1000"/>
              </a:spcBef>
              <a:spcAft>
                <a:spcPts val="0"/>
              </a:spcAft>
              <a:buSzPts val="1400"/>
              <a:buChar char="➔"/>
            </a:pPr>
            <a:r>
              <a:rPr lang="en-GB" sz="2000" b="0" i="0" u="none" strike="noStrike" baseline="0"/>
              <a:t>Supporting mixed presence in the group</a:t>
            </a:r>
            <a:endParaRPr lang="en-GB" sz="2000"/>
          </a:p>
          <a:p>
            <a:pPr marL="457200" lvl="0" indent="-317500" algn="l" rtl="0">
              <a:spcBef>
                <a:spcPts val="1000"/>
              </a:spcBef>
              <a:spcAft>
                <a:spcPts val="0"/>
              </a:spcAft>
              <a:buSzPts val="1400"/>
              <a:buChar char="➔"/>
            </a:pPr>
            <a:r>
              <a:rPr lang="en-GB" sz="2000"/>
              <a:t>The synchronicity of the collaborating group</a:t>
            </a:r>
          </a:p>
          <a:p>
            <a:pPr marL="457200" lvl="0" indent="-317500" algn="l" rtl="0">
              <a:spcBef>
                <a:spcPts val="1000"/>
              </a:spcBef>
              <a:spcAft>
                <a:spcPts val="0"/>
              </a:spcAft>
              <a:buSzPts val="1400"/>
              <a:buChar char="➔"/>
            </a:pPr>
            <a:r>
              <a:rPr lang="en-GB" sz="2000"/>
              <a:t>The roles of the members in the groups (as well as the dynamic nature of these roles)</a:t>
            </a:r>
          </a:p>
          <a:p>
            <a:pPr marL="0" indent="0">
              <a:buNone/>
            </a:pPr>
            <a:endParaRPr lang="da-DK">
              <a:cs typeface="Calibri" panose="020F0502020204030204"/>
            </a:endParaRPr>
          </a:p>
        </p:txBody>
      </p:sp>
      <p:sp>
        <p:nvSpPr>
          <p:cNvPr id="9" name="TextBox 8">
            <a:extLst>
              <a:ext uri="{FF2B5EF4-FFF2-40B4-BE49-F238E27FC236}">
                <a16:creationId xmlns:a16="http://schemas.microsoft.com/office/drawing/2014/main" id="{506BE420-D88E-8D05-A15B-8FDC8CCBB47A}"/>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3"/>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3208544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FUTURE DIRECTIONS: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i="0" u="none" strike="noStrike" baseline="0"/>
              <a:t>Convergence and Transitional Interfaces</a:t>
            </a:r>
            <a:r>
              <a:rPr lang="en-GB" sz="2000" b="1"/>
              <a:t>;</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Instead of Milgram’s MR continuum, artificiality aspect of collaborative virtual platforms allows users to move from pure physical space to AR and to pure VR environment</a:t>
            </a:r>
          </a:p>
          <a:p>
            <a:pPr marL="457200" lvl="0" indent="-317500" algn="l" rtl="0">
              <a:spcBef>
                <a:spcPts val="1000"/>
              </a:spcBef>
              <a:spcAft>
                <a:spcPts val="0"/>
              </a:spcAft>
              <a:buSzPts val="1400"/>
              <a:buChar char="➔"/>
            </a:pPr>
            <a:r>
              <a:rPr lang="en-GB" sz="2000" b="0" i="0" u="none" strike="noStrike" baseline="0"/>
              <a:t>With convergence of AR and VR technology, it is envisioned that transitional interfaces would be also applied to MR remote collaboration.</a:t>
            </a:r>
            <a:endParaRPr lang="en-GB" sz="2000"/>
          </a:p>
          <a:p>
            <a:pPr marL="457200" lvl="0" indent="-317500" algn="l" rtl="0">
              <a:spcBef>
                <a:spcPts val="1000"/>
              </a:spcBef>
              <a:spcAft>
                <a:spcPts val="0"/>
              </a:spcAft>
              <a:buSzPts val="1400"/>
              <a:buChar char="➔"/>
            </a:pPr>
            <a:r>
              <a:rPr lang="en-GB" sz="2000"/>
              <a:t>Enable users to start conversations in VR, then transition to AV or AR as a user starts sharing a part of or entire physical environment he or she is</a:t>
            </a:r>
            <a:r>
              <a:rPr lang="da-DK" sz="2000">
                <a:cs typeface="Calibri" panose="020F0502020204030204"/>
              </a:rPr>
              <a:t> in.</a:t>
            </a:r>
          </a:p>
          <a:p>
            <a:pPr marL="457200" lvl="0" indent="-317500" algn="l" rtl="0">
              <a:spcBef>
                <a:spcPts val="1000"/>
              </a:spcBef>
              <a:spcAft>
                <a:spcPts val="0"/>
              </a:spcAft>
              <a:buSzPts val="1400"/>
              <a:buChar char="➔"/>
            </a:pPr>
            <a:r>
              <a:rPr lang="da-DK" sz="2000">
                <a:cs typeface="Calibri" panose="020F0502020204030204"/>
              </a:rPr>
              <a:t>Transition </a:t>
            </a:r>
            <a:r>
              <a:rPr lang="da-DK" sz="2000" err="1">
                <a:cs typeface="Calibri" panose="020F0502020204030204"/>
              </a:rPr>
              <a:t>can</a:t>
            </a:r>
            <a:r>
              <a:rPr lang="da-DK" sz="2000">
                <a:cs typeface="Calibri" panose="020F0502020204030204"/>
              </a:rPr>
              <a:t> </a:t>
            </a:r>
            <a:r>
              <a:rPr lang="da-DK" sz="2000" err="1">
                <a:cs typeface="Calibri" panose="020F0502020204030204"/>
              </a:rPr>
              <a:t>also</a:t>
            </a:r>
            <a:r>
              <a:rPr lang="da-DK" sz="2000">
                <a:cs typeface="Calibri" panose="020F0502020204030204"/>
              </a:rPr>
              <a:t> </a:t>
            </a:r>
            <a:r>
              <a:rPr lang="da-DK" sz="2000" err="1">
                <a:cs typeface="Calibri" panose="020F0502020204030204"/>
              </a:rPr>
              <a:t>happen</a:t>
            </a:r>
            <a:r>
              <a:rPr lang="da-DK" sz="2000">
                <a:cs typeface="Calibri" panose="020F0502020204030204"/>
              </a:rPr>
              <a:t> </a:t>
            </a:r>
            <a:r>
              <a:rPr lang="da-DK" sz="2000" err="1">
                <a:cs typeface="Calibri" panose="020F0502020204030204"/>
              </a:rPr>
              <a:t>through</a:t>
            </a:r>
            <a:r>
              <a:rPr lang="da-DK" sz="2000">
                <a:cs typeface="Calibri" panose="020F0502020204030204"/>
              </a:rPr>
              <a:t> </a:t>
            </a:r>
            <a:r>
              <a:rPr lang="da-DK" sz="2000" err="1">
                <a:cs typeface="Calibri" panose="020F0502020204030204"/>
              </a:rPr>
              <a:t>different</a:t>
            </a:r>
            <a:r>
              <a:rPr lang="da-DK" sz="2000">
                <a:cs typeface="Calibri" panose="020F0502020204030204"/>
              </a:rPr>
              <a:t> dimensions </a:t>
            </a:r>
            <a:r>
              <a:rPr lang="da-DK" sz="2000" err="1">
                <a:cs typeface="Calibri" panose="020F0502020204030204"/>
              </a:rPr>
              <a:t>such</a:t>
            </a:r>
            <a:r>
              <a:rPr lang="da-DK" sz="2000">
                <a:cs typeface="Calibri" panose="020F0502020204030204"/>
              </a:rPr>
              <a:t> as Time, Space, </a:t>
            </a:r>
            <a:r>
              <a:rPr lang="da-DK" sz="2000" err="1">
                <a:cs typeface="Calibri" panose="020F0502020204030204"/>
              </a:rPr>
              <a:t>Symmetric</a:t>
            </a:r>
            <a:r>
              <a:rPr lang="da-DK" sz="2000">
                <a:cs typeface="Calibri" panose="020F0502020204030204"/>
              </a:rPr>
              <a:t>/</a:t>
            </a:r>
            <a:r>
              <a:rPr lang="da-DK" sz="2000" err="1">
                <a:cs typeface="Calibri" panose="020F0502020204030204"/>
              </a:rPr>
              <a:t>Asymmetric</a:t>
            </a:r>
            <a:r>
              <a:rPr lang="da-DK" sz="2000">
                <a:cs typeface="Calibri" panose="020F0502020204030204"/>
              </a:rPr>
              <a:t> </a:t>
            </a:r>
            <a:r>
              <a:rPr lang="da-DK" sz="2000" err="1">
                <a:cs typeface="Calibri" panose="020F0502020204030204"/>
              </a:rPr>
              <a:t>roles</a:t>
            </a:r>
            <a:r>
              <a:rPr lang="da-DK" sz="2000">
                <a:cs typeface="Calibri" panose="020F0502020204030204"/>
              </a:rPr>
              <a:t>, skills or tools that are accessible to the users.</a:t>
            </a:r>
            <a:endParaRPr lang="en-GB" sz="2000"/>
          </a:p>
        </p:txBody>
      </p:sp>
      <p:sp>
        <p:nvSpPr>
          <p:cNvPr id="8" name="TextBox 7">
            <a:extLst>
              <a:ext uri="{FF2B5EF4-FFF2-40B4-BE49-F238E27FC236}">
                <a16:creationId xmlns:a16="http://schemas.microsoft.com/office/drawing/2014/main" id="{3D0FFC86-EB2B-A414-C31E-E91655B7790F}"/>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3"/>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358097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err="1">
                <a:solidFill>
                  <a:schemeClr val="bg1"/>
                </a:solidFill>
              </a:rPr>
              <a:t>Content</a:t>
            </a:r>
            <a:r>
              <a:rPr lang="sv-SE" b="1">
                <a:solidFill>
                  <a:schemeClr val="bg1"/>
                </a:solidFill>
              </a:rPr>
              <a:t> / </a:t>
            </a:r>
            <a:r>
              <a:rPr lang="sv-SE" b="1" err="1">
                <a:solidFill>
                  <a:schemeClr val="bg1"/>
                </a:solidFill>
              </a:rPr>
              <a:t>Outline</a:t>
            </a:r>
            <a:endParaRPr lang="da-DK" b="1">
              <a:solidFill>
                <a:schemeClr val="bg1"/>
              </a:solidFill>
            </a:endParaRPr>
          </a:p>
        </p:txBody>
      </p:sp>
      <p:sp>
        <p:nvSpPr>
          <p:cNvPr id="5" name="Content Placeholder 2">
            <a:extLst>
              <a:ext uri="{FF2B5EF4-FFF2-40B4-BE49-F238E27FC236}">
                <a16:creationId xmlns:a16="http://schemas.microsoft.com/office/drawing/2014/main" id="{9AB674E8-409A-1670-8729-DC1C007AA01A}"/>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endParaRPr lang="en-GB" sz="2000" b="1"/>
          </a:p>
          <a:p>
            <a:pPr marL="457200" lvl="0" indent="-317500" algn="l" rtl="0">
              <a:spcBef>
                <a:spcPts val="1000"/>
              </a:spcBef>
              <a:spcAft>
                <a:spcPts val="0"/>
              </a:spcAft>
              <a:buSzPts val="1400"/>
              <a:buChar char="➔"/>
            </a:pPr>
            <a:r>
              <a:rPr lang="en-GB" sz="2000"/>
              <a:t>Introduction to a brief history of XR and XR taxonomy</a:t>
            </a:r>
          </a:p>
          <a:p>
            <a:pPr marL="457200" indent="-317500">
              <a:buSzPts val="1400"/>
              <a:buChar char="➔"/>
            </a:pPr>
            <a:r>
              <a:rPr lang="en-GB" sz="2000"/>
              <a:t>Main challenges and opportunities offered by XR systems in mediating collaborative interaction</a:t>
            </a:r>
            <a:endParaRPr lang="en-GB" sz="2000">
              <a:cs typeface="Calibri"/>
            </a:endParaRPr>
          </a:p>
          <a:p>
            <a:pPr marL="457200" lvl="0" indent="-317500" algn="l" rtl="0">
              <a:spcBef>
                <a:spcPts val="1000"/>
              </a:spcBef>
              <a:spcAft>
                <a:spcPts val="0"/>
              </a:spcAft>
              <a:buSzPts val="1400"/>
              <a:buChar char="➔"/>
            </a:pPr>
            <a:r>
              <a:rPr lang="en-GB" sz="2000"/>
              <a:t>Main components of XR system design: Environments, Avatars, Interaction</a:t>
            </a:r>
          </a:p>
          <a:p>
            <a:pPr marL="457200" lvl="0" indent="-317500" algn="l" rtl="0">
              <a:spcBef>
                <a:spcPts val="1000"/>
              </a:spcBef>
              <a:spcAft>
                <a:spcPts val="0"/>
              </a:spcAft>
              <a:buSzPts val="1400"/>
              <a:buChar char="➔"/>
            </a:pPr>
            <a:r>
              <a:rPr lang="en-GB" sz="2000"/>
              <a:t>Future Directions</a:t>
            </a:r>
          </a:p>
          <a:p>
            <a:pPr marL="0" lvl="0" indent="0" algn="l" rtl="0">
              <a:spcBef>
                <a:spcPts val="0"/>
              </a:spcBef>
              <a:spcAft>
                <a:spcPts val="0"/>
              </a:spcAft>
              <a:buNone/>
            </a:pPr>
            <a:endParaRPr lang="en-GB" sz="2000" b="1"/>
          </a:p>
          <a:p>
            <a:pPr marL="0" indent="0">
              <a:buNone/>
            </a:pPr>
            <a:endParaRPr lang="da-DK">
              <a:cs typeface="Calibri" panose="020F0502020204030204"/>
            </a:endParaRPr>
          </a:p>
        </p:txBody>
      </p:sp>
    </p:spTree>
    <p:extLst>
      <p:ext uri="{BB962C8B-B14F-4D97-AF65-F5344CB8AC3E}">
        <p14:creationId xmlns:p14="http://schemas.microsoft.com/office/powerpoint/2010/main" val="1226931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FUTURE DIRECTIONS: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indent="0">
              <a:spcBef>
                <a:spcPts val="0"/>
              </a:spcBef>
              <a:buNone/>
            </a:pPr>
            <a:endParaRPr lang="en-GB" sz="2000" b="1"/>
          </a:p>
          <a:p>
            <a:pPr marL="139700" lvl="0" indent="0" algn="l" rtl="0">
              <a:spcBef>
                <a:spcPts val="1000"/>
              </a:spcBef>
              <a:spcAft>
                <a:spcPts val="0"/>
              </a:spcAft>
              <a:buSzPts val="1400"/>
              <a:buNone/>
            </a:pPr>
            <a:r>
              <a:rPr lang="en-GB" sz="2000" b="1"/>
              <a:t>Empathic Collaboration,</a:t>
            </a:r>
          </a:p>
          <a:p>
            <a:pPr marL="139700" lvl="0" indent="0" algn="l" rtl="0">
              <a:spcBef>
                <a:spcPts val="1000"/>
              </a:spcBef>
              <a:spcAft>
                <a:spcPts val="0"/>
              </a:spcAft>
              <a:buSzPts val="1400"/>
              <a:buNone/>
            </a:pPr>
            <a:endParaRPr lang="en-GB" sz="2000" b="1"/>
          </a:p>
          <a:p>
            <a:pPr marL="457200" lvl="0" indent="-317500" algn="l" rtl="0">
              <a:spcBef>
                <a:spcPts val="1000"/>
              </a:spcBef>
              <a:spcAft>
                <a:spcPts val="0"/>
              </a:spcAft>
              <a:buSzPts val="1400"/>
              <a:buChar char="➔"/>
            </a:pPr>
            <a:r>
              <a:rPr lang="en-GB" sz="2000" b="0" i="0" u="none" strike="noStrike" baseline="0"/>
              <a:t>MR collaboration will grow from seeing the reality of another to feeling the reality of another.</a:t>
            </a:r>
          </a:p>
          <a:p>
            <a:pPr marL="457200" lvl="0" indent="-317500" algn="l" rtl="0">
              <a:spcBef>
                <a:spcPts val="1000"/>
              </a:spcBef>
              <a:spcAft>
                <a:spcPts val="0"/>
              </a:spcAft>
              <a:buSzPts val="1400"/>
              <a:buChar char="➔"/>
            </a:pPr>
            <a:r>
              <a:rPr lang="en-GB" sz="2000"/>
              <a:t>MR collaboration will grow and expand to share invisible features and status of the physical reality; </a:t>
            </a:r>
            <a:r>
              <a:rPr lang="en-GB" sz="1600"/>
              <a:t>e.g. sharing internal status of people, sharing multi-sensory features of physical surroundings.</a:t>
            </a:r>
          </a:p>
          <a:p>
            <a:pPr marL="457200" lvl="0" indent="-317500" algn="l" rtl="0">
              <a:spcBef>
                <a:spcPts val="1000"/>
              </a:spcBef>
              <a:spcAft>
                <a:spcPts val="0"/>
              </a:spcAft>
              <a:buSzPts val="1400"/>
              <a:buChar char="➔"/>
            </a:pPr>
            <a:r>
              <a:rPr lang="en-GB" sz="2000"/>
              <a:t>Affective Computing (how computers can capture / recognize emotions?); </a:t>
            </a:r>
            <a:r>
              <a:rPr lang="en-GB" sz="1600"/>
              <a:t>e.g. sharing gaze, facial expressions, physiological measures (heart rate, body temperature, skin conductivity, or even brain activity, might help with building empathy between collaborators); sharing nonvisible multi-sensory features (haptic, olfactory, gustatory, etc.)</a:t>
            </a:r>
          </a:p>
        </p:txBody>
      </p:sp>
      <p:sp>
        <p:nvSpPr>
          <p:cNvPr id="8" name="TextBox 7">
            <a:extLst>
              <a:ext uri="{FF2B5EF4-FFF2-40B4-BE49-F238E27FC236}">
                <a16:creationId xmlns:a16="http://schemas.microsoft.com/office/drawing/2014/main" id="{153CB571-9747-A561-B898-520D01B8C67D}"/>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3"/>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2078331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FUTURE DIRECTIONS: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139700" indent="0">
              <a:buSzPts val="1400"/>
              <a:buNone/>
            </a:pPr>
            <a:r>
              <a:rPr lang="en-GB" sz="2000" b="1"/>
              <a:t>Collaboration Beyond the Physical Limits,</a:t>
            </a:r>
          </a:p>
          <a:p>
            <a:pPr marL="139700" lvl="0" indent="0" algn="l" rtl="0">
              <a:spcBef>
                <a:spcPts val="1000"/>
              </a:spcBef>
              <a:spcAft>
                <a:spcPts val="0"/>
              </a:spcAft>
              <a:buSzPts val="1400"/>
              <a:buNone/>
            </a:pPr>
            <a:endParaRPr lang="en-GB" sz="2000" b="1"/>
          </a:p>
          <a:p>
            <a:pPr marL="457200" lvl="0" indent="-317500" algn="l" rtl="0">
              <a:spcBef>
                <a:spcPts val="1000"/>
              </a:spcBef>
              <a:spcAft>
                <a:spcPts val="0"/>
              </a:spcAft>
              <a:buSzPts val="1400"/>
              <a:buChar char="➔"/>
            </a:pPr>
            <a:r>
              <a:rPr lang="en-GB" sz="2000" b="0" i="0" u="none" strike="noStrike" baseline="0"/>
              <a:t>potential to alter our perception making space-time malleable, giving us the flexibility to alter ones reality.</a:t>
            </a:r>
          </a:p>
          <a:p>
            <a:pPr marL="457200" lvl="0" indent="-317500" algn="l" rtl="0">
              <a:spcBef>
                <a:spcPts val="1000"/>
              </a:spcBef>
              <a:spcAft>
                <a:spcPts val="0"/>
              </a:spcAft>
              <a:buSzPts val="1400"/>
              <a:buChar char="➔"/>
            </a:pPr>
            <a:r>
              <a:rPr lang="en-GB" sz="2000"/>
              <a:t>exploring multi-scale collaboration combined AR and VR technologies both in co-located and remote contexts; </a:t>
            </a:r>
            <a:r>
              <a:rPr lang="en-GB" sz="1600"/>
              <a:t>e.g. sharing an AR user’s 3D reconstructed environment with a VR user who could be in a regular scale or a giant scale</a:t>
            </a:r>
          </a:p>
          <a:p>
            <a:pPr marL="457200" lvl="0" indent="-317500" algn="l" rtl="0">
              <a:spcBef>
                <a:spcPts val="1000"/>
              </a:spcBef>
              <a:spcAft>
                <a:spcPts val="0"/>
              </a:spcAft>
              <a:buSzPts val="1400"/>
              <a:buChar char="➔"/>
            </a:pPr>
            <a:r>
              <a:rPr lang="en-GB" sz="2000"/>
              <a:t>leveraging the physicality of objects in the surrounding environment to create more realistic experiences in VR.</a:t>
            </a:r>
          </a:p>
        </p:txBody>
      </p:sp>
      <p:sp>
        <p:nvSpPr>
          <p:cNvPr id="6" name="TextBox 5">
            <a:extLst>
              <a:ext uri="{FF2B5EF4-FFF2-40B4-BE49-F238E27FC236}">
                <a16:creationId xmlns:a16="http://schemas.microsoft.com/office/drawing/2014/main" id="{FC92904D-61F1-0D2F-18AF-FCF79685F1BD}"/>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3"/>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1925786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FUTURE DIRECTIONS: COLLABORATIVE INTERACTION IN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139700" indent="0">
              <a:buSzPts val="1400"/>
              <a:buNone/>
            </a:pPr>
            <a:r>
              <a:rPr lang="en-GB" sz="2000" b="1"/>
              <a:t>Social and Ethical Implications,</a:t>
            </a:r>
          </a:p>
          <a:p>
            <a:pPr marL="139700" lvl="0" indent="0" algn="l" rtl="0">
              <a:spcBef>
                <a:spcPts val="1000"/>
              </a:spcBef>
              <a:spcAft>
                <a:spcPts val="0"/>
              </a:spcAft>
              <a:buSzPts val="1400"/>
              <a:buNone/>
            </a:pPr>
            <a:endParaRPr lang="en-GB" sz="2000" b="1"/>
          </a:p>
          <a:p>
            <a:pPr marL="457200" lvl="0" indent="-317500" algn="l" rtl="0">
              <a:spcBef>
                <a:spcPts val="1000"/>
              </a:spcBef>
              <a:spcAft>
                <a:spcPts val="0"/>
              </a:spcAft>
              <a:buSzPts val="1400"/>
              <a:buChar char="➔"/>
            </a:pPr>
            <a:r>
              <a:rPr lang="en-GB" sz="2000"/>
              <a:t>E</a:t>
            </a:r>
            <a:r>
              <a:rPr lang="en-GB" sz="2000" b="0" i="0" u="none" strike="noStrike" baseline="0"/>
              <a:t>nabling and understanding novel methods of communication and collaboration, focusing on technical, usability and human factors issues.</a:t>
            </a:r>
          </a:p>
          <a:p>
            <a:pPr marL="457200" lvl="0" indent="-317500" algn="l" rtl="0">
              <a:spcBef>
                <a:spcPts val="1000"/>
              </a:spcBef>
              <a:spcAft>
                <a:spcPts val="0"/>
              </a:spcAft>
              <a:buSzPts val="1400"/>
              <a:buChar char="➔"/>
            </a:pPr>
            <a:r>
              <a:rPr lang="en-GB" sz="2000"/>
              <a:t>Novel collaborative MR technologies may enable new forms of social interactions. However, their impact on user </a:t>
            </a:r>
            <a:r>
              <a:rPr lang="en-GB" sz="2000" err="1"/>
              <a:t>behavior</a:t>
            </a:r>
            <a:r>
              <a:rPr lang="en-GB" sz="2000"/>
              <a:t> in social situations remains mostly unclear</a:t>
            </a:r>
            <a:r>
              <a:rPr lang="en-GB" sz="1600"/>
              <a:t>; e.g. negative feelings such as shame, unfairness, loneliness, uncertainty and tensions among users</a:t>
            </a:r>
          </a:p>
          <a:p>
            <a:pPr marL="457200" lvl="0" indent="-317500" algn="l" rtl="0">
              <a:spcBef>
                <a:spcPts val="1000"/>
              </a:spcBef>
              <a:spcAft>
                <a:spcPts val="0"/>
              </a:spcAft>
              <a:buSzPts val="1400"/>
              <a:buChar char="➔"/>
            </a:pPr>
            <a:r>
              <a:rPr lang="en-GB" sz="2000"/>
              <a:t>Social acceptance; privacy concerns, filtering shared information, social proximity</a:t>
            </a:r>
          </a:p>
        </p:txBody>
      </p:sp>
      <p:sp>
        <p:nvSpPr>
          <p:cNvPr id="6" name="TextBox 5">
            <a:extLst>
              <a:ext uri="{FF2B5EF4-FFF2-40B4-BE49-F238E27FC236}">
                <a16:creationId xmlns:a16="http://schemas.microsoft.com/office/drawing/2014/main" id="{33C95DAE-81F9-E7AC-76FC-D39DFD94EDD5}"/>
              </a:ext>
            </a:extLst>
          </p:cNvPr>
          <p:cNvSpPr txBox="1"/>
          <p:nvPr/>
        </p:nvSpPr>
        <p:spPr>
          <a:xfrm>
            <a:off x="699477" y="6287477"/>
            <a:ext cx="110079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t>Barrett Ens, Joel Lanir, Anthony Tang, Scott Bateman, Gun Lee, Thammathip Piumsomboon, and Mark Billinghurst. 2019. Revisiting collaboration through mixed reality: The evolution of groupware. International Journal of Human-Computer Studies 131 (2019), 81-98. </a:t>
            </a:r>
            <a:r>
              <a:rPr lang="en-GB" sz="1200">
                <a:cs typeface="Arial"/>
                <a:hlinkClick r:id="rId3"/>
              </a:rPr>
              <a:t>https://doi.org/10.1016/j.ijhcs.2019.05.011</a:t>
            </a:r>
            <a:r>
              <a:rPr lang="en-GB" sz="1200"/>
              <a:t> </a:t>
            </a:r>
            <a:endParaRPr lang="en-GB" sz="1200">
              <a:cs typeface="Calibri"/>
            </a:endParaRPr>
          </a:p>
        </p:txBody>
      </p:sp>
    </p:spTree>
    <p:extLst>
      <p:ext uri="{BB962C8B-B14F-4D97-AF65-F5344CB8AC3E}">
        <p14:creationId xmlns:p14="http://schemas.microsoft.com/office/powerpoint/2010/main" val="32190666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9635D-CB1A-81CE-6F8E-DB12C64514A4}"/>
              </a:ext>
            </a:extLst>
          </p:cNvPr>
          <p:cNvSpPr>
            <a:spLocks noGrp="1"/>
          </p:cNvSpPr>
          <p:nvPr>
            <p:ph type="title"/>
          </p:nvPr>
        </p:nvSpPr>
        <p:spPr>
          <a:solidFill>
            <a:srgbClr val="FF8901"/>
          </a:solidFill>
        </p:spPr>
        <p:txBody>
          <a:bodyPr/>
          <a:lstStyle/>
          <a:p>
            <a:r>
              <a:rPr lang="en-US" b="1">
                <a:solidFill>
                  <a:schemeClr val="bg1"/>
                </a:solidFill>
                <a:ea typeface="Calibri Light"/>
                <a:cs typeface="Calibri Light"/>
              </a:rPr>
              <a:t>Summary/take home</a:t>
            </a:r>
            <a:endParaRPr lang="en-US" b="1">
              <a:solidFill>
                <a:schemeClr val="bg1"/>
              </a:solidFill>
            </a:endParaRPr>
          </a:p>
        </p:txBody>
      </p:sp>
      <p:sp>
        <p:nvSpPr>
          <p:cNvPr id="5" name="Content Placeholder 2">
            <a:extLst>
              <a:ext uri="{FF2B5EF4-FFF2-40B4-BE49-F238E27FC236}">
                <a16:creationId xmlns:a16="http://schemas.microsoft.com/office/drawing/2014/main" id="{DB232359-9A5D-FF98-DE5C-B3A6D0895A4D}"/>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da-DK" sz="2400"/>
              <a:t>Synchronous remote interaction in XR systems is one form of collaborative interaction that can be supported by technologies which gain importance</a:t>
            </a:r>
          </a:p>
          <a:p>
            <a:r>
              <a:rPr lang="da-DK" sz="2400"/>
              <a:t>There are benefits and challenges in incorporating collaborative XR into educational, work, or everyday settings which create room for further exploration in technology and design studies</a:t>
            </a:r>
            <a:endParaRPr lang="da-DK" sz="2400">
              <a:cs typeface="Calibri"/>
            </a:endParaRPr>
          </a:p>
          <a:p>
            <a:r>
              <a:rPr lang="da-DK" sz="2400"/>
              <a:t>Further studies can adress problems and opportunities in terms of engagement, interactivity and motivation in different fields of activities (e.g. Collaborative learning, co-design, etc.) in different aspects (e.g. temporality, spatiality, artificiality of roles, avatars, communicative cues, etc. of the collaborating actors).</a:t>
            </a:r>
          </a:p>
          <a:p>
            <a:endParaRPr lang="da-DK"/>
          </a:p>
        </p:txBody>
      </p:sp>
    </p:spTree>
    <p:extLst>
      <p:ext uri="{BB962C8B-B14F-4D97-AF65-F5344CB8AC3E}">
        <p14:creationId xmlns:p14="http://schemas.microsoft.com/office/powerpoint/2010/main" val="1162042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067B7-2426-1DF8-B794-35642679D975}"/>
              </a:ext>
            </a:extLst>
          </p:cNvPr>
          <p:cNvSpPr>
            <a:spLocks noGrp="1"/>
          </p:cNvSpPr>
          <p:nvPr>
            <p:ph type="title"/>
          </p:nvPr>
        </p:nvSpPr>
        <p:spPr>
          <a:solidFill>
            <a:srgbClr val="FF8901"/>
          </a:solidFill>
        </p:spPr>
        <p:txBody>
          <a:bodyPr/>
          <a:lstStyle/>
          <a:p>
            <a:r>
              <a:rPr lang="en-US" b="1">
                <a:solidFill>
                  <a:schemeClr val="bg1"/>
                </a:solidFill>
                <a:ea typeface="Calibri Light"/>
                <a:cs typeface="Calibri Light"/>
              </a:rPr>
              <a:t>References</a:t>
            </a:r>
            <a:endParaRPr lang="en-US" b="1">
              <a:solidFill>
                <a:schemeClr val="bg1"/>
              </a:solidFill>
            </a:endParaRPr>
          </a:p>
        </p:txBody>
      </p:sp>
      <p:sp>
        <p:nvSpPr>
          <p:cNvPr id="5" name="Content Placeholder 2">
            <a:extLst>
              <a:ext uri="{FF2B5EF4-FFF2-40B4-BE49-F238E27FC236}">
                <a16:creationId xmlns:a16="http://schemas.microsoft.com/office/drawing/2014/main" id="{61B399EA-8B7E-97AC-AE24-945C74177E90}"/>
              </a:ext>
            </a:extLst>
          </p:cNvPr>
          <p:cNvSpPr>
            <a:spLocks noGrp="1"/>
          </p:cNvSpPr>
          <p:nvPr>
            <p:ph idx="1"/>
          </p:nvPr>
        </p:nvSpPr>
        <p:spPr>
          <a:xfrm>
            <a:off x="838200" y="1825625"/>
            <a:ext cx="10789138" cy="4351338"/>
          </a:xfrm>
        </p:spPr>
        <p:txBody>
          <a:bodyPr vert="horz" lIns="91440" tIns="45720" rIns="91440" bIns="45720" rtlCol="0" anchor="t">
            <a:noAutofit/>
          </a:bodyPr>
          <a:lstStyle/>
          <a:p>
            <a:r>
              <a:rPr lang="en-GB" sz="1800" b="0" i="0">
                <a:solidFill>
                  <a:srgbClr val="222222"/>
                </a:solidFill>
                <a:effectLst/>
              </a:rPr>
              <a:t>Schäfer, A., Reis, G., &amp; Stricker, D. (2022). A Survey on Synchronous Augmented, Virtual, and Mixed Reality Remote Collaboration Systems. </a:t>
            </a:r>
            <a:r>
              <a:rPr lang="en-GB" sz="1800" b="0" i="1">
                <a:solidFill>
                  <a:srgbClr val="222222"/>
                </a:solidFill>
                <a:effectLst/>
              </a:rPr>
              <a:t>ACM Computing Surveys</a:t>
            </a:r>
            <a:r>
              <a:rPr lang="en-GB" sz="1800" b="0" i="0">
                <a:solidFill>
                  <a:srgbClr val="222222"/>
                </a:solidFill>
                <a:effectLst/>
              </a:rPr>
              <a:t>, </a:t>
            </a:r>
            <a:r>
              <a:rPr lang="en-GB" sz="1800" b="0" i="1">
                <a:solidFill>
                  <a:srgbClr val="222222"/>
                </a:solidFill>
                <a:effectLst/>
              </a:rPr>
              <a:t>55</a:t>
            </a:r>
            <a:r>
              <a:rPr lang="en-GB" sz="1800" b="0" i="0">
                <a:solidFill>
                  <a:srgbClr val="222222"/>
                </a:solidFill>
                <a:effectLst/>
              </a:rPr>
              <a:t>(6), 1-27.</a:t>
            </a:r>
            <a:r>
              <a:rPr lang="en-GB" sz="1800">
                <a:solidFill>
                  <a:srgbClr val="222222"/>
                </a:solidFill>
              </a:rPr>
              <a:t> </a:t>
            </a:r>
            <a:r>
              <a:rPr lang="en-GB" sz="1800">
                <a:hlinkClick r:id="rId2"/>
              </a:rPr>
              <a:t>https://doi.org/10.1145/3533376</a:t>
            </a:r>
            <a:endParaRPr lang="en-GB" sz="1800" b="0" i="0">
              <a:solidFill>
                <a:srgbClr val="222222"/>
              </a:solidFill>
              <a:effectLst/>
            </a:endParaRPr>
          </a:p>
          <a:p>
            <a:r>
              <a:rPr lang="en-GB" sz="1800">
                <a:ea typeface="+mn-lt"/>
                <a:cs typeface="+mn-lt"/>
              </a:rPr>
              <a:t>D. N. E. </a:t>
            </a:r>
            <a:r>
              <a:rPr lang="en-GB" sz="1800" b="0" i="0" u="none" strike="noStrike" baseline="0">
                <a:ea typeface="+mn-lt"/>
                <a:cs typeface="+mn-lt"/>
              </a:rPr>
              <a:t>Phon, </a:t>
            </a:r>
            <a:r>
              <a:rPr lang="en-GB" sz="1800">
                <a:ea typeface="+mn-lt"/>
                <a:cs typeface="+mn-lt"/>
              </a:rPr>
              <a:t>M. B. </a:t>
            </a:r>
            <a:r>
              <a:rPr lang="en-GB" sz="1800" b="0" i="0" u="none" strike="noStrike" baseline="0">
                <a:ea typeface="+mn-lt"/>
                <a:cs typeface="+mn-lt"/>
              </a:rPr>
              <a:t>Ali and </a:t>
            </a:r>
            <a:r>
              <a:rPr lang="en-GB" sz="1800">
                <a:ea typeface="+mn-lt"/>
                <a:cs typeface="+mn-lt"/>
              </a:rPr>
              <a:t>N. D</a:t>
            </a:r>
            <a:r>
              <a:rPr lang="en-GB" sz="1800" b="0" i="0" u="none" strike="noStrike" baseline="0">
                <a:ea typeface="+mn-lt"/>
                <a:cs typeface="+mn-lt"/>
              </a:rPr>
              <a:t>. </a:t>
            </a:r>
            <a:r>
              <a:rPr lang="en-GB" sz="1800">
                <a:ea typeface="+mn-lt"/>
                <a:cs typeface="+mn-lt"/>
              </a:rPr>
              <a:t>A</a:t>
            </a:r>
            <a:r>
              <a:rPr lang="en-GB" sz="1800" b="0" i="0" u="none" strike="noStrike" baseline="0">
                <a:ea typeface="+mn-lt"/>
                <a:cs typeface="+mn-lt"/>
              </a:rPr>
              <a:t>. </a:t>
            </a:r>
            <a:r>
              <a:rPr lang="en-GB" sz="1800">
                <a:ea typeface="+mn-lt"/>
                <a:cs typeface="+mn-lt"/>
              </a:rPr>
              <a:t>Halim, "</a:t>
            </a:r>
            <a:r>
              <a:rPr lang="en-GB" sz="1800" b="0" i="0" u="none" strike="noStrike" baseline="0">
                <a:ea typeface="+mn-lt"/>
                <a:cs typeface="+mn-lt"/>
              </a:rPr>
              <a:t>Collaborative </a:t>
            </a:r>
            <a:r>
              <a:rPr lang="en-GB" sz="1800">
                <a:ea typeface="+mn-lt"/>
                <a:cs typeface="+mn-lt"/>
              </a:rPr>
              <a:t>Augmented Reality </a:t>
            </a:r>
            <a:r>
              <a:rPr lang="en-GB" sz="1800" b="0" i="0" u="none" strike="noStrike" baseline="0">
                <a:ea typeface="+mn-lt"/>
                <a:cs typeface="+mn-lt"/>
              </a:rPr>
              <a:t>in </a:t>
            </a:r>
            <a:r>
              <a:rPr lang="en-GB" sz="1800">
                <a:ea typeface="+mn-lt"/>
                <a:cs typeface="+mn-lt"/>
              </a:rPr>
              <a:t>Education</a:t>
            </a:r>
            <a:r>
              <a:rPr lang="en-GB" sz="1800" b="0" i="0" u="none" strike="noStrike" baseline="0">
                <a:ea typeface="+mn-lt"/>
                <a:cs typeface="+mn-lt"/>
              </a:rPr>
              <a:t>: A </a:t>
            </a:r>
            <a:r>
              <a:rPr lang="en-GB" sz="1800">
                <a:ea typeface="+mn-lt"/>
                <a:cs typeface="+mn-lt"/>
              </a:rPr>
              <a:t>Review," </a:t>
            </a:r>
            <a:r>
              <a:rPr lang="en-GB" sz="1800" b="0" i="0" u="none" strike="noStrike" baseline="0">
                <a:ea typeface="+mn-lt"/>
                <a:cs typeface="+mn-lt"/>
              </a:rPr>
              <a:t>2014 International Conference on Teaching and Learning in Computing and Engineering, </a:t>
            </a:r>
            <a:r>
              <a:rPr lang="en-GB" sz="1800">
                <a:ea typeface="+mn-lt"/>
                <a:cs typeface="+mn-lt"/>
              </a:rPr>
              <a:t>Kuching, Malaysia, 2014, pp. </a:t>
            </a:r>
            <a:r>
              <a:rPr lang="en-GB" sz="1800" b="0" i="0" u="none" strike="noStrike" baseline="0">
                <a:ea typeface="+mn-lt"/>
                <a:cs typeface="+mn-lt"/>
              </a:rPr>
              <a:t>78-83</a:t>
            </a:r>
            <a:r>
              <a:rPr lang="en-GB" sz="1800">
                <a:ea typeface="+mn-lt"/>
                <a:cs typeface="+mn-lt"/>
              </a:rPr>
              <a:t>, doi: 10.1109/LaTiCE.2014.23.  </a:t>
            </a:r>
            <a:endParaRPr lang="en-GB" sz="1800" b="0" i="0" u="none" strike="noStrike" baseline="0">
              <a:cs typeface="Calibri"/>
            </a:endParaRPr>
          </a:p>
          <a:p>
            <a:r>
              <a:rPr lang="en-GB" sz="1800" b="0" i="0" u="none" strike="noStrike" baseline="0"/>
              <a:t>Peng Wang, </a:t>
            </a:r>
            <a:r>
              <a:rPr lang="en-GB" sz="1800" b="0" i="0" u="none" strike="noStrike" baseline="0" err="1"/>
              <a:t>Shusheng</a:t>
            </a:r>
            <a:r>
              <a:rPr lang="en-GB" sz="1800" b="0" i="0" u="none" strike="noStrike" baseline="0"/>
              <a:t> Zhang, Mark </a:t>
            </a:r>
            <a:r>
              <a:rPr lang="en-GB" sz="1800" b="0" i="0" u="none" strike="noStrike" baseline="0" err="1"/>
              <a:t>Billinghurst</a:t>
            </a:r>
            <a:r>
              <a:rPr lang="en-GB" sz="1800" b="0" i="0" u="none" strike="noStrike" baseline="0"/>
              <a:t>, </a:t>
            </a:r>
            <a:r>
              <a:rPr lang="en-GB" sz="1800" b="0" i="0" u="none" strike="noStrike" baseline="0" err="1"/>
              <a:t>Xiaoliang</a:t>
            </a:r>
            <a:r>
              <a:rPr lang="en-GB" sz="1800" b="0" i="0" u="none" strike="noStrike" baseline="0"/>
              <a:t> Bai, </a:t>
            </a:r>
            <a:r>
              <a:rPr lang="en-GB" sz="1800" b="0" i="0" u="none" strike="noStrike" baseline="0" err="1"/>
              <a:t>Weiping</a:t>
            </a:r>
            <a:r>
              <a:rPr lang="en-GB" sz="1800" b="0" i="0" u="none" strike="noStrike" baseline="0"/>
              <a:t> He, </a:t>
            </a:r>
            <a:r>
              <a:rPr lang="en-GB" sz="1800" b="0" i="0" u="none" strike="noStrike" baseline="0" err="1"/>
              <a:t>Shuxia</a:t>
            </a:r>
            <a:r>
              <a:rPr lang="en-GB" sz="1800" b="0" i="0" u="none" strike="noStrike" baseline="0"/>
              <a:t> Wang, </a:t>
            </a:r>
            <a:r>
              <a:rPr lang="en-GB" sz="1800" b="0" i="0" u="none" strike="noStrike" baseline="0" err="1"/>
              <a:t>Mengmeng</a:t>
            </a:r>
            <a:r>
              <a:rPr lang="en-GB" sz="1800" b="0" i="0" u="none" strike="noStrike" baseline="0"/>
              <a:t> Sun, and Xu Zhang. 2019. A comprehensive survey of AR/MR-based co-design in manufacturing. Engineering with Computers (2019), 1-24.</a:t>
            </a:r>
            <a:r>
              <a:rPr lang="en-GB" sz="1800"/>
              <a:t> </a:t>
            </a:r>
            <a:r>
              <a:rPr lang="en-GB" sz="1800">
                <a:ea typeface="+mn-lt"/>
                <a:cs typeface="+mn-lt"/>
                <a:hlinkClick r:id="rId3">
                  <a:extLst>
                    <a:ext uri="{A12FA001-AC4F-418D-AE19-62706E023703}">
                      <ahyp:hlinkClr xmlns:ahyp="http://schemas.microsoft.com/office/drawing/2018/hyperlinkcolor" val="tx"/>
                    </a:ext>
                  </a:extLst>
                </a:hlinkClick>
              </a:rPr>
              <a:t>https://doi.org/10.1007/s00366-019-00792-3</a:t>
            </a:r>
            <a:endParaRPr lang="en-GB" sz="1800" b="0" i="0" u="none" strike="noStrike" baseline="0">
              <a:ea typeface="+mn-lt"/>
              <a:cs typeface="+mn-lt"/>
              <a:hlinkClick r:id="rId3">
                <a:extLst>
                  <a:ext uri="{A12FA001-AC4F-418D-AE19-62706E023703}">
                    <ahyp:hlinkClr xmlns:ahyp="http://schemas.microsoft.com/office/drawing/2018/hyperlinkcolor" val="tx"/>
                  </a:ext>
                </a:extLst>
              </a:hlinkClick>
            </a:endParaRPr>
          </a:p>
          <a:p>
            <a:r>
              <a:rPr lang="en-GB" sz="1800" b="0" i="0" u="none" strike="noStrike" baseline="0"/>
              <a:t>Barrett Ens, Joel Lanir, Anthony Tang, Scott Bateman, Gun Lee, Thammathip Piumsomboon, and Mark Billinghurst. 2019. Revisiting collaboration through mixed reality: The evolution of groupware. International Journal of Human-Computer Studies 131 (2019), 81-98.</a:t>
            </a:r>
            <a:r>
              <a:rPr lang="en-GB" sz="1800"/>
              <a:t> </a:t>
            </a:r>
            <a:r>
              <a:rPr lang="en-GB" sz="1800">
                <a:hlinkClick r:id="rId4">
                  <a:extLst>
                    <a:ext uri="{A12FA001-AC4F-418D-AE19-62706E023703}">
                      <ahyp:hlinkClr xmlns:ahyp="http://schemas.microsoft.com/office/drawing/2018/hyperlinkcolor" val="tx"/>
                    </a:ext>
                  </a:extLst>
                </a:hlinkClick>
              </a:rPr>
              <a:t>https://doi.org/10.1016/j.ijhcs.2019.05.011</a:t>
            </a:r>
            <a:r>
              <a:rPr lang="en-GB" sz="1800"/>
              <a:t> </a:t>
            </a:r>
            <a:endParaRPr lang="en-GB" sz="1800" b="0" i="0" u="none" strike="noStrike" baseline="0">
              <a:cs typeface="Calibri"/>
            </a:endParaRPr>
          </a:p>
          <a:p>
            <a:r>
              <a:rPr lang="en-GB" sz="1800" b="0" i="0" u="none" strike="noStrike" baseline="0"/>
              <a:t>Ryan Anthony J de Belen, Huyen Nguyen, Daniel Filonik, Dennis Del Favero, and Tomasz Bednarz. 2019. A systematic review of the current state of collaborative mixed reality technologies: 2013-2018. AIMS Electronics and Electrical Engineering 3, 2 (2019), 181.</a:t>
            </a:r>
            <a:r>
              <a:rPr lang="en-GB" sz="1800"/>
              <a:t> </a:t>
            </a:r>
            <a:r>
              <a:rPr lang="en-GB" sz="1800">
                <a:ea typeface="+mn-lt"/>
                <a:cs typeface="+mn-lt"/>
                <a:hlinkClick r:id="rId5">
                  <a:extLst>
                    <a:ext uri="{A12FA001-AC4F-418D-AE19-62706E023703}">
                      <ahyp:hlinkClr xmlns:ahyp="http://schemas.microsoft.com/office/drawing/2018/hyperlinkcolor" val="tx"/>
                    </a:ext>
                  </a:extLst>
                </a:hlinkClick>
              </a:rPr>
              <a:t>https://doi.org/10.3934/ElectrEng.2019.2.181</a:t>
            </a:r>
            <a:r>
              <a:rPr lang="en-GB" sz="1800">
                <a:ea typeface="+mn-lt"/>
                <a:cs typeface="+mn-lt"/>
              </a:rPr>
              <a:t> </a:t>
            </a:r>
            <a:endParaRPr lang="en-GB" sz="1800" b="0" i="0" u="none" strike="noStrike" baseline="0">
              <a:cs typeface="Calibri"/>
            </a:endParaRPr>
          </a:p>
          <a:p>
            <a:r>
              <a:rPr lang="en-GB" sz="1800" b="0" i="0">
                <a:solidFill>
                  <a:srgbClr val="222222"/>
                </a:solidFill>
                <a:effectLst/>
              </a:rPr>
              <a:t>Milgram, P., &amp; Kishino, F. (1994). A taxonomy of mixed reality visual displays. </a:t>
            </a:r>
            <a:r>
              <a:rPr lang="en-GB" sz="1800" b="0" i="1">
                <a:solidFill>
                  <a:srgbClr val="222222"/>
                </a:solidFill>
                <a:effectLst/>
              </a:rPr>
              <a:t>IEICE TRANSACTIONS on Information and Systems</a:t>
            </a:r>
            <a:r>
              <a:rPr lang="en-GB" sz="1800" b="0" i="0">
                <a:solidFill>
                  <a:srgbClr val="222222"/>
                </a:solidFill>
                <a:effectLst/>
              </a:rPr>
              <a:t>, </a:t>
            </a:r>
            <a:r>
              <a:rPr lang="en-GB" sz="1800" b="0" i="1">
                <a:solidFill>
                  <a:srgbClr val="222222"/>
                </a:solidFill>
                <a:effectLst/>
              </a:rPr>
              <a:t>77</a:t>
            </a:r>
            <a:r>
              <a:rPr lang="en-GB" sz="1800" b="0" i="0">
                <a:solidFill>
                  <a:srgbClr val="222222"/>
                </a:solidFill>
                <a:effectLst/>
              </a:rPr>
              <a:t>(12), 1321-1329.</a:t>
            </a:r>
            <a:r>
              <a:rPr lang="en-GB" sz="1800">
                <a:solidFill>
                  <a:srgbClr val="222222"/>
                </a:solidFill>
              </a:rPr>
              <a:t> </a:t>
            </a:r>
            <a:r>
              <a:rPr lang="en-GB" sz="1800">
                <a:hlinkClick r:id="rId6">
                  <a:extLst>
                    <a:ext uri="{A12FA001-AC4F-418D-AE19-62706E023703}">
                      <ahyp:hlinkClr xmlns:ahyp="http://schemas.microsoft.com/office/drawing/2018/hyperlinkcolor" val="tx"/>
                    </a:ext>
                  </a:extLst>
                </a:hlinkClick>
              </a:rPr>
              <a:t>http://citeseerx.ist.psu.edu/viewdoc/summary?doi=10.1.1.102.4646 </a:t>
            </a:r>
            <a:r>
              <a:rPr lang="en-GB" sz="1800"/>
              <a:t>  </a:t>
            </a:r>
            <a:endParaRPr lang="en-GB" sz="1800" b="0" i="0" u="none" strike="noStrike" baseline="0"/>
          </a:p>
        </p:txBody>
      </p:sp>
    </p:spTree>
    <p:extLst>
      <p:ext uri="{BB962C8B-B14F-4D97-AF65-F5344CB8AC3E}">
        <p14:creationId xmlns:p14="http://schemas.microsoft.com/office/powerpoint/2010/main" val="16466120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3050849" y="1286290"/>
            <a:ext cx="6090302" cy="2025353"/>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DB8D20CA-0470-C75A-5208-951F2FF876D2}"/>
              </a:ext>
            </a:extLst>
          </p:cNvPr>
          <p:cNvPicPr>
            <a:picLocks noChangeAspect="1"/>
          </p:cNvPicPr>
          <p:nvPr/>
        </p:nvPicPr>
        <p:blipFill>
          <a:blip r:embed="rId3"/>
          <a:stretch>
            <a:fillRect/>
          </a:stretch>
        </p:blipFill>
        <p:spPr>
          <a:xfrm>
            <a:off x="7923427" y="5711090"/>
            <a:ext cx="2743200" cy="790414"/>
          </a:xfrm>
          <a:prstGeom prst="rect">
            <a:avLst/>
          </a:prstGeom>
        </p:spPr>
      </p:pic>
      <p:sp>
        <p:nvSpPr>
          <p:cNvPr id="6" name="TextBox 2">
            <a:extLst>
              <a:ext uri="{FF2B5EF4-FFF2-40B4-BE49-F238E27FC236}">
                <a16:creationId xmlns:a16="http://schemas.microsoft.com/office/drawing/2014/main" id="{37E61BFD-E18B-E2A7-ED9A-E782B484F0AA}"/>
              </a:ext>
            </a:extLst>
          </p:cNvPr>
          <p:cNvSpPr txBox="1"/>
          <p:nvPr/>
        </p:nvSpPr>
        <p:spPr>
          <a:xfrm>
            <a:off x="1525373" y="5918886"/>
            <a:ext cx="31550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hlinkClick r:id="rId4"/>
              </a:rPr>
              <a:t>https://tedco.se/</a:t>
            </a:r>
            <a:r>
              <a:rPr lang="en-GB"/>
              <a:t> </a:t>
            </a:r>
          </a:p>
        </p:txBody>
      </p:sp>
      <p:sp>
        <p:nvSpPr>
          <p:cNvPr id="2" name="Rubrik 1">
            <a:extLst>
              <a:ext uri="{FF2B5EF4-FFF2-40B4-BE49-F238E27FC236}">
                <a16:creationId xmlns:a16="http://schemas.microsoft.com/office/drawing/2014/main" id="{BB4AF921-A683-6552-436C-2A03B1B2BFFE}"/>
              </a:ext>
            </a:extLst>
          </p:cNvPr>
          <p:cNvSpPr txBox="1">
            <a:spLocks/>
          </p:cNvSpPr>
          <p:nvPr/>
        </p:nvSpPr>
        <p:spPr>
          <a:xfrm>
            <a:off x="641180" y="3230012"/>
            <a:ext cx="10867648" cy="24810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US" sz="5400" dirty="0"/>
            </a:br>
            <a:r>
              <a:rPr lang="sv-SE" sz="1600" dirty="0" err="1">
                <a:solidFill>
                  <a:srgbClr val="000000"/>
                </a:solidFill>
                <a:latin typeface="Calibri" panose="020F0502020204030204" pitchFamily="34" charset="0"/>
              </a:rPr>
              <a:t>Disclaimer</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European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Commission's</a:t>
            </a:r>
            <a:r>
              <a:rPr lang="sv-SE" sz="1600" dirty="0">
                <a:solidFill>
                  <a:srgbClr val="000000"/>
                </a:solidFill>
                <a:latin typeface="Calibri" panose="020F0502020204030204" pitchFamily="34" charset="0"/>
              </a:rPr>
              <a:t> support for the </a:t>
            </a:r>
            <a:r>
              <a:rPr lang="sv-SE" sz="1600" dirty="0" err="1">
                <a:solidFill>
                  <a:srgbClr val="000000"/>
                </a:solidFill>
                <a:latin typeface="Calibri" panose="020F0502020204030204" pitchFamily="34" charset="0"/>
              </a:rPr>
              <a:t>production</a:t>
            </a:r>
            <a:r>
              <a:rPr lang="sv-SE" sz="1600" dirty="0">
                <a:solidFill>
                  <a:srgbClr val="000000"/>
                </a:solidFill>
                <a:latin typeface="Calibri" panose="020F0502020204030204" pitchFamily="34" charset="0"/>
              </a:rPr>
              <a:t> of </a:t>
            </a:r>
            <a:r>
              <a:rPr lang="sv-SE" sz="1600" dirty="0" err="1">
                <a:solidFill>
                  <a:srgbClr val="000000"/>
                </a:solidFill>
                <a:latin typeface="Calibri" panose="020F0502020204030204" pitchFamily="34" charset="0"/>
              </a:rPr>
              <a:t>this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publication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does</a:t>
            </a:r>
            <a:r>
              <a:rPr lang="sv-SE" sz="1600" dirty="0">
                <a:solidFill>
                  <a:srgbClr val="000000"/>
                </a:solidFill>
                <a:latin typeface="Calibri" panose="020F0502020204030204" pitchFamily="34" charset="0"/>
              </a:rPr>
              <a:t> not </a:t>
            </a:r>
            <a:r>
              <a:rPr lang="sv-SE" sz="1600" dirty="0" err="1">
                <a:solidFill>
                  <a:srgbClr val="000000"/>
                </a:solidFill>
                <a:latin typeface="Calibri" panose="020F0502020204030204" pitchFamily="34" charset="0"/>
              </a:rPr>
              <a:t>constitute</a:t>
            </a:r>
            <a:r>
              <a:rPr lang="sv-SE" sz="1600" dirty="0">
                <a:solidFill>
                  <a:srgbClr val="000000"/>
                </a:solidFill>
                <a:latin typeface="Calibri" panose="020F0502020204030204" pitchFamily="34" charset="0"/>
              </a:rPr>
              <a:t> an </a:t>
            </a:r>
            <a:r>
              <a:rPr lang="sv-SE" sz="1600" dirty="0" err="1">
                <a:solidFill>
                  <a:srgbClr val="000000"/>
                </a:solidFill>
                <a:latin typeface="Calibri" panose="020F0502020204030204" pitchFamily="34" charset="0"/>
              </a:rPr>
              <a:t>endorsement</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contents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reflect</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views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only</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authors</a:t>
            </a:r>
            <a:r>
              <a:rPr lang="sv-SE" sz="1600" dirty="0">
                <a:solidFill>
                  <a:srgbClr val="000000"/>
                </a:solidFill>
                <a:latin typeface="Calibri" panose="020F0502020204030204" pitchFamily="34" charset="0"/>
              </a:rPr>
              <a:t>, and the Commission </a:t>
            </a:r>
            <a:r>
              <a:rPr lang="sv-SE" sz="1600" dirty="0" err="1">
                <a:solidFill>
                  <a:srgbClr val="000000"/>
                </a:solidFill>
                <a:latin typeface="Calibri" panose="020F0502020204030204" pitchFamily="34" charset="0"/>
              </a:rPr>
              <a:t>cannot</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held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responsible</a:t>
            </a:r>
            <a:r>
              <a:rPr lang="sv-SE" sz="1600" dirty="0">
                <a:solidFill>
                  <a:srgbClr val="000000"/>
                </a:solidFill>
                <a:latin typeface="Calibri" panose="020F0502020204030204" pitchFamily="34" charset="0"/>
              </a:rPr>
              <a:t> for </a:t>
            </a:r>
            <a:r>
              <a:rPr lang="sv-SE" sz="1600" dirty="0" err="1">
                <a:solidFill>
                  <a:srgbClr val="000000"/>
                </a:solidFill>
                <a:latin typeface="Calibri" panose="020F0502020204030204" pitchFamily="34" charset="0"/>
              </a:rPr>
              <a:t>any</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use</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may</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made</a:t>
            </a:r>
            <a:r>
              <a:rPr lang="sv-SE" sz="1600" dirty="0">
                <a:solidFill>
                  <a:srgbClr val="000000"/>
                </a:solidFill>
                <a:latin typeface="Calibri" panose="020F0502020204030204" pitchFamily="34" charset="0"/>
              </a:rPr>
              <a:t> of the information </a:t>
            </a:r>
            <a:r>
              <a:rPr lang="sv-SE" sz="1600" dirty="0" err="1">
                <a:solidFill>
                  <a:srgbClr val="000000"/>
                </a:solidFill>
                <a:latin typeface="Calibri" panose="020F0502020204030204" pitchFamily="34" charset="0"/>
              </a:rPr>
              <a:t>contained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therein</a:t>
            </a:r>
            <a:endParaRPr lang="en-US" sz="1600" dirty="0"/>
          </a:p>
        </p:txBody>
      </p:sp>
    </p:spTree>
    <p:extLst>
      <p:ext uri="{BB962C8B-B14F-4D97-AF65-F5344CB8AC3E}">
        <p14:creationId xmlns:p14="http://schemas.microsoft.com/office/powerpoint/2010/main" val="4258634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226F9-2B1F-4368-99D3-A50BFAD53EB0}"/>
              </a:ext>
            </a:extLst>
          </p:cNvPr>
          <p:cNvSpPr>
            <a:spLocks noGrp="1"/>
          </p:cNvSpPr>
          <p:nvPr>
            <p:ph type="title"/>
          </p:nvPr>
        </p:nvSpPr>
        <p:spPr>
          <a:solidFill>
            <a:srgbClr val="FF8901"/>
          </a:solidFill>
        </p:spPr>
        <p:txBody>
          <a:bodyPr/>
          <a:lstStyle/>
          <a:p>
            <a:r>
              <a:rPr lang="sv-SE" b="1" err="1">
                <a:solidFill>
                  <a:schemeClr val="bg1"/>
                </a:solidFill>
              </a:rPr>
              <a:t>Recommended</a:t>
            </a:r>
            <a:r>
              <a:rPr lang="sv-SE" b="1">
                <a:solidFill>
                  <a:schemeClr val="bg1"/>
                </a:solidFill>
              </a:rPr>
              <a:t> </a:t>
            </a:r>
            <a:r>
              <a:rPr lang="sv-SE" b="1" err="1">
                <a:solidFill>
                  <a:schemeClr val="bg1"/>
                </a:solidFill>
              </a:rPr>
              <a:t>readings</a:t>
            </a:r>
            <a:endParaRPr lang="da-DK" b="1">
              <a:solidFill>
                <a:schemeClr val="bg1"/>
              </a:solidFill>
            </a:endParaRPr>
          </a:p>
        </p:txBody>
      </p:sp>
      <p:sp>
        <p:nvSpPr>
          <p:cNvPr id="3" name="Content Placeholder 2">
            <a:extLst>
              <a:ext uri="{FF2B5EF4-FFF2-40B4-BE49-F238E27FC236}">
                <a16:creationId xmlns:a16="http://schemas.microsoft.com/office/drawing/2014/main" id="{EB31EF40-7D31-4FC3-B4F6-6D91680BBD88}"/>
              </a:ext>
            </a:extLst>
          </p:cNvPr>
          <p:cNvSpPr>
            <a:spLocks noGrp="1"/>
          </p:cNvSpPr>
          <p:nvPr>
            <p:ph idx="1"/>
          </p:nvPr>
        </p:nvSpPr>
        <p:spPr/>
        <p:txBody>
          <a:bodyPr vert="horz" lIns="91440" tIns="45720" rIns="91440" bIns="45720" rtlCol="0" anchor="t">
            <a:normAutofit/>
          </a:bodyPr>
          <a:lstStyle/>
          <a:p>
            <a:r>
              <a:rPr lang="en-GB" sz="2000" b="0" i="0">
                <a:solidFill>
                  <a:srgbClr val="222222"/>
                </a:solidFill>
                <a:effectLst/>
              </a:rPr>
              <a:t>Schäfer, A., Reis, G., &amp; Stricker, D. (2022). A Survey on Synchronous Augmented, Virtual, and Mixed Reality Remote Collaboration Systems. </a:t>
            </a:r>
            <a:r>
              <a:rPr lang="en-GB" sz="2000" b="0" i="1">
                <a:solidFill>
                  <a:srgbClr val="222222"/>
                </a:solidFill>
                <a:effectLst/>
              </a:rPr>
              <a:t>ACM Computing Surveys</a:t>
            </a:r>
            <a:r>
              <a:rPr lang="en-GB" sz="2000" b="0" i="0">
                <a:solidFill>
                  <a:srgbClr val="222222"/>
                </a:solidFill>
                <a:effectLst/>
              </a:rPr>
              <a:t>, </a:t>
            </a:r>
            <a:r>
              <a:rPr lang="en-GB" sz="2000" b="0" i="1">
                <a:solidFill>
                  <a:srgbClr val="222222"/>
                </a:solidFill>
                <a:effectLst/>
              </a:rPr>
              <a:t>55</a:t>
            </a:r>
            <a:r>
              <a:rPr lang="en-GB" sz="2000" b="0" i="0">
                <a:solidFill>
                  <a:srgbClr val="222222"/>
                </a:solidFill>
                <a:effectLst/>
              </a:rPr>
              <a:t>(6), 1-27.</a:t>
            </a:r>
            <a:r>
              <a:rPr lang="en-GB" sz="2000">
                <a:solidFill>
                  <a:srgbClr val="222222"/>
                </a:solidFill>
              </a:rPr>
              <a:t> </a:t>
            </a:r>
            <a:r>
              <a:rPr lang="en-GB" sz="2000">
                <a:ea typeface="+mn-lt"/>
                <a:cs typeface="+mn-lt"/>
                <a:hlinkClick r:id="rId2"/>
              </a:rPr>
              <a:t>https://doi.org/10.1145/3533376</a:t>
            </a:r>
            <a:endParaRPr lang="en-GB" sz="2000" b="0" i="0">
              <a:solidFill>
                <a:srgbClr val="222222"/>
              </a:solidFill>
              <a:effectLst/>
            </a:endParaRPr>
          </a:p>
          <a:p>
            <a:r>
              <a:rPr lang="en-GB" sz="2000" b="0" i="0" u="none" strike="noStrike" baseline="0"/>
              <a:t>Barrett Ens, Joel Lanir, Anthony Tang, Scott Bateman, Gun Lee, Thammathip Piumsomboon, and Mark Billinghurst. 2019. Revisiting collaboration through mixed reality: The evolution of groupware. International Journal of Human-Computer Studies 131 (2019), 81-98.</a:t>
            </a:r>
            <a:r>
              <a:rPr lang="en-GB" sz="2000"/>
              <a:t> </a:t>
            </a:r>
            <a:r>
              <a:rPr lang="en-GB" sz="2000">
                <a:ea typeface="+mn-lt"/>
                <a:cs typeface="+mn-lt"/>
                <a:hlinkClick r:id="rId3">
                  <a:extLst>
                    <a:ext uri="{A12FA001-AC4F-418D-AE19-62706E023703}">
                      <ahyp:hlinkClr xmlns:ahyp="http://schemas.microsoft.com/office/drawing/2018/hyperlinkcolor" val="tx"/>
                    </a:ext>
                  </a:extLst>
                </a:hlinkClick>
              </a:rPr>
              <a:t>https://doi.org/10.1016/j.ijhcs.2019.05.011</a:t>
            </a:r>
            <a:r>
              <a:rPr lang="en-GB" sz="2000">
                <a:ea typeface="+mn-lt"/>
                <a:cs typeface="+mn-lt"/>
              </a:rPr>
              <a:t> </a:t>
            </a:r>
            <a:endParaRPr lang="en-GB" sz="2000">
              <a:cs typeface="Calibri"/>
            </a:endParaRPr>
          </a:p>
          <a:p>
            <a:pPr marL="0" indent="0">
              <a:buNone/>
            </a:pPr>
            <a:br>
              <a:rPr lang="en-US"/>
            </a:br>
            <a:endParaRPr lang="en-US">
              <a:cs typeface="Calibri" panose="020F0502020204030204"/>
            </a:endParaRPr>
          </a:p>
          <a:p>
            <a:endParaRPr lang="en-GB" sz="2000" b="0" i="0" u="none" strike="noStrike" baseline="0">
              <a:cs typeface="Calibri"/>
            </a:endParaRPr>
          </a:p>
          <a:p>
            <a:endParaRPr lang="en-GB" sz="1700" b="0" i="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0834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BRIEF HISTORY OF EXTENDED REALITY (XR) MEDIATED COLLABORATIVE WORK</a:t>
            </a:r>
            <a:endParaRPr lang="sv-SE" b="1">
              <a:solidFill>
                <a:schemeClr val="bg1"/>
              </a:solidFill>
              <a:cs typeface="Calibri Ligh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indent="0">
              <a:spcBef>
                <a:spcPts val="0"/>
              </a:spcBef>
              <a:buNone/>
            </a:pPr>
            <a:r>
              <a:rPr lang="en-GB" sz="2000" b="1"/>
              <a:t>BRIEF HISTORY OF </a:t>
            </a:r>
            <a:r>
              <a:rPr lang="en-GB" sz="2000" b="1">
                <a:ea typeface="+mn-lt"/>
                <a:cs typeface="+mn-lt"/>
              </a:rPr>
              <a:t>VIRTUAL SYSTEMS THAT MEDIATE COLLABORATION</a:t>
            </a:r>
            <a:endParaRPr lang="en-GB" sz="2000">
              <a:ea typeface="+mn-lt"/>
              <a:cs typeface="+mn-lt"/>
            </a:endParaRPr>
          </a:p>
          <a:p>
            <a:pPr marL="0" lvl="0" indent="0" algn="l">
              <a:spcBef>
                <a:spcPts val="0"/>
              </a:spcBef>
              <a:spcAft>
                <a:spcPts val="0"/>
              </a:spcAft>
              <a:buNone/>
            </a:pPr>
            <a:endParaRPr lang="en-GB" sz="2000" b="1">
              <a:cs typeface="Calibri"/>
            </a:endParaRPr>
          </a:p>
          <a:p>
            <a:pPr marL="0" indent="0">
              <a:buNone/>
            </a:pPr>
            <a:r>
              <a:rPr lang="en-GB" sz="2000">
                <a:ea typeface="+mn-lt"/>
                <a:cs typeface="+mn-lt"/>
              </a:rPr>
              <a:t>Computer-Supported Cooperative Work (</a:t>
            </a:r>
            <a:r>
              <a:rPr lang="en-GB" sz="2000"/>
              <a:t>CSCW) has long been concerned with understanding and designing technologies to support collaboration. From this field, rich theories and practices about how people work together have influenced the design of collaboration technologies. </a:t>
            </a:r>
            <a:endParaRPr lang="en-GB" sz="2000">
              <a:cs typeface="Calibri" panose="020F0502020204030204"/>
            </a:endParaRPr>
          </a:p>
          <a:p>
            <a:pPr lvl="0" algn="l" rtl="0">
              <a:spcBef>
                <a:spcPts val="1000"/>
              </a:spcBef>
              <a:spcAft>
                <a:spcPts val="0"/>
              </a:spcAft>
              <a:buFont typeface="Wingdings" panose="05000000000000000000" pitchFamily="2" charset="2"/>
              <a:buChar char="Ø"/>
            </a:pPr>
            <a:endParaRPr lang="da-DK">
              <a:cs typeface="Calibri" panose="020F0502020204030204"/>
            </a:endParaRPr>
          </a:p>
        </p:txBody>
      </p:sp>
    </p:spTree>
    <p:extLst>
      <p:ext uri="{BB962C8B-B14F-4D97-AF65-F5344CB8AC3E}">
        <p14:creationId xmlns:p14="http://schemas.microsoft.com/office/powerpoint/2010/main" val="195283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BRIEF HISTORY OF EXTENDED REALITY (XR) MEDIATED COLLABORATIVE WORK</a:t>
            </a:r>
            <a:endParaRPr lang="sv-SE" b="1">
              <a:solidFill>
                <a:schemeClr val="bg1"/>
              </a:solidFill>
              <a:cs typeface="Calibri Light"/>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25625"/>
            <a:ext cx="10515600" cy="4911440"/>
          </a:xfrm>
        </p:spPr>
        <p:txBody>
          <a:bodyPr vert="horz" lIns="91440" tIns="45720" rIns="91440" bIns="45720" rtlCol="0" anchor="t">
            <a:normAutofit fontScale="92500" lnSpcReduction="10000"/>
          </a:bodyPr>
          <a:lstStyle/>
          <a:p>
            <a:pPr marL="0" indent="0">
              <a:spcBef>
                <a:spcPts val="1600"/>
              </a:spcBef>
              <a:buNone/>
            </a:pPr>
            <a:endParaRPr lang="en-GB" sz="2000">
              <a:cs typeface="Calibri"/>
            </a:endParaRPr>
          </a:p>
          <a:p>
            <a:pPr marL="0" indent="0">
              <a:spcBef>
                <a:spcPts val="0"/>
              </a:spcBef>
              <a:buNone/>
            </a:pPr>
            <a:r>
              <a:rPr lang="en-GB" sz="2000" b="1"/>
              <a:t>BRIEF HISTORY OF </a:t>
            </a:r>
            <a:r>
              <a:rPr lang="en-GB" sz="2000" b="1">
                <a:ea typeface="+mn-lt"/>
                <a:cs typeface="+mn-lt"/>
              </a:rPr>
              <a:t>VIRTUAL SYSTEMS THAT MEDIATE COLLABORATION</a:t>
            </a:r>
            <a:endParaRPr lang="en-GB" sz="2000">
              <a:ea typeface="+mn-lt"/>
              <a:cs typeface="+mn-lt"/>
            </a:endParaRPr>
          </a:p>
          <a:p>
            <a:pPr marL="0" indent="0">
              <a:spcBef>
                <a:spcPts val="0"/>
              </a:spcBef>
              <a:buNone/>
            </a:pPr>
            <a:endParaRPr lang="en-GB" sz="2000"/>
          </a:p>
          <a:p>
            <a:pPr marL="0" indent="0">
              <a:spcBef>
                <a:spcPts val="0"/>
              </a:spcBef>
              <a:buNone/>
            </a:pPr>
            <a:r>
              <a:rPr lang="en-GB" sz="2000"/>
              <a:t>Some of the earliest examples of collaboration technology in virtual environments: </a:t>
            </a:r>
            <a:endParaRPr lang="en-GB" sz="2000">
              <a:cs typeface="Calibri"/>
            </a:endParaRPr>
          </a:p>
          <a:p>
            <a:pPr marL="342900" indent="-342900">
              <a:buFont typeface="Calibri" panose="020B0604020202020204" pitchFamily="34" charset="0"/>
              <a:buChar char="-"/>
            </a:pPr>
            <a:r>
              <a:rPr lang="en-GB" sz="2000">
                <a:cs typeface="Calibri"/>
              </a:rPr>
              <a:t>“Ultimate Display” by Ivan Sutherland (1965) - the real and digital spaces were seamlessly combined, </a:t>
            </a:r>
            <a:endParaRPr lang="en-GB" sz="2000">
              <a:ea typeface="+mn-lt"/>
              <a:cs typeface="+mn-lt"/>
            </a:endParaRPr>
          </a:p>
          <a:p>
            <a:pPr marL="342900" indent="-342900">
              <a:buFont typeface="Calibri" panose="020B0604020202020204" pitchFamily="34" charset="0"/>
              <a:buChar char="-"/>
            </a:pPr>
            <a:r>
              <a:rPr lang="en-GB" sz="2000"/>
              <a:t>“</a:t>
            </a:r>
            <a:r>
              <a:rPr lang="en-GB" sz="2000" err="1"/>
              <a:t>oN-Line</a:t>
            </a:r>
            <a:r>
              <a:rPr lang="en-GB" sz="2000"/>
              <a:t> System” (1968) or “The Mother of All Demos” (1969) by Engelbart and English - first illustrated video conferencing and screen sharing in a real-time collaborative text editor, </a:t>
            </a:r>
            <a:endParaRPr lang="en-GB" sz="2000">
              <a:cs typeface="Calibri"/>
            </a:endParaRPr>
          </a:p>
          <a:p>
            <a:pPr marL="342900" indent="-342900">
              <a:buFont typeface="Calibri" panose="020B0604020202020204" pitchFamily="34" charset="0"/>
              <a:buChar char="-"/>
            </a:pPr>
            <a:r>
              <a:rPr lang="en-GB" sz="2000"/>
              <a:t>a head mounted display (HMD) by  Sutherland (1968) - combined two small cathode ray tubes with transparent optical elements to overlay virtual images on the real world which was known as the first fully working AR system,</a:t>
            </a:r>
            <a:endParaRPr lang="en-US" sz="2000">
              <a:cs typeface="Calibri" panose="020F0502020204030204"/>
            </a:endParaRPr>
          </a:p>
          <a:p>
            <a:pPr marL="342900" indent="-342900">
              <a:buFont typeface="Calibri" panose="020B0604020202020204" pitchFamily="34" charset="0"/>
              <a:buChar char="-"/>
            </a:pPr>
            <a:r>
              <a:rPr lang="en-GB" sz="2000">
                <a:ea typeface="+mn-lt"/>
                <a:cs typeface="+mn-lt"/>
              </a:rPr>
              <a:t>Video Draw (1990) and Video Whiteboard (1991) by Tang and Minneman, and Clear Board (1993) by Ishii et al. - using cameras and half-silvered mirrors to provide a more realistic rendition of a virtual collaborator’s eye gaze, </a:t>
            </a:r>
          </a:p>
          <a:p>
            <a:pPr marL="342900" indent="-342900">
              <a:buFont typeface="Calibri" panose="020B0604020202020204" pitchFamily="34" charset="0"/>
              <a:buChar char="-"/>
            </a:pPr>
            <a:r>
              <a:rPr lang="en-GB" sz="2000">
                <a:ea typeface="+mn-lt"/>
                <a:cs typeface="+mn-lt"/>
              </a:rPr>
              <a:t>teleconference applications where people used tracked AR displays to view live virtual video of remote collaborators superimposed over the real world (e.g., Billinghurst and Kato, 2002).</a:t>
            </a:r>
            <a:endParaRPr lang="en-GB" sz="2000">
              <a:cs typeface="Calibri" panose="020F0502020204030204"/>
            </a:endParaRPr>
          </a:p>
          <a:p>
            <a:pPr marL="0" indent="0">
              <a:buNone/>
            </a:pPr>
            <a:r>
              <a:rPr lang="en-GB" sz="1200">
                <a:solidFill>
                  <a:srgbClr val="222222"/>
                </a:solidFill>
                <a:cs typeface="Calibri"/>
              </a:rPr>
              <a:t>Schäfer, A., Reis, G., &amp; Stricker, D. (2022). A Survey on Synchronous Augmented, Virtual, and Mixed Reality Remote Collaboration Systems. </a:t>
            </a:r>
            <a:r>
              <a:rPr lang="en-GB" sz="1200" i="1">
                <a:solidFill>
                  <a:srgbClr val="222222"/>
                </a:solidFill>
                <a:cs typeface="Calibri"/>
              </a:rPr>
              <a:t>ACM Computing Surveys</a:t>
            </a:r>
            <a:r>
              <a:rPr lang="en-GB" sz="1200">
                <a:solidFill>
                  <a:srgbClr val="222222"/>
                </a:solidFill>
                <a:cs typeface="Calibri"/>
              </a:rPr>
              <a:t>, </a:t>
            </a:r>
            <a:r>
              <a:rPr lang="en-GB" sz="1200" i="1">
                <a:solidFill>
                  <a:srgbClr val="222222"/>
                </a:solidFill>
                <a:cs typeface="Calibri"/>
              </a:rPr>
              <a:t>55</a:t>
            </a:r>
            <a:r>
              <a:rPr lang="en-GB" sz="1200">
                <a:solidFill>
                  <a:srgbClr val="222222"/>
                </a:solidFill>
                <a:cs typeface="Calibri"/>
              </a:rPr>
              <a:t>(6), 1-27. </a:t>
            </a:r>
            <a:r>
              <a:rPr lang="en-GB" sz="1200">
                <a:cs typeface="Calibri"/>
                <a:hlinkClick r:id="rId3"/>
              </a:rPr>
              <a:t>https://doi.org/10.1145/3533376</a:t>
            </a:r>
            <a:endParaRPr lang="da-DK" sz="1200"/>
          </a:p>
          <a:p>
            <a:pPr marL="0" indent="0">
              <a:buNone/>
            </a:pPr>
            <a:endParaRPr lang="da-DK" sz="1200">
              <a:cs typeface="Calibri"/>
            </a:endParaRPr>
          </a:p>
        </p:txBody>
      </p:sp>
    </p:spTree>
    <p:extLst>
      <p:ext uri="{BB962C8B-B14F-4D97-AF65-F5344CB8AC3E}">
        <p14:creationId xmlns:p14="http://schemas.microsoft.com/office/powerpoint/2010/main" val="53028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INTRODUCTION: EXTENDED REALITY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771940" y="1885261"/>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a:spcBef>
                <a:spcPts val="1600"/>
              </a:spcBef>
              <a:buFont typeface="Wingdings" panose="05000000000000000000" pitchFamily="2" charset="2"/>
              <a:buChar char="Ø"/>
            </a:pPr>
            <a:r>
              <a:rPr lang="en-GB"/>
              <a:t> What is Extended Reality according to you? </a:t>
            </a:r>
            <a:endParaRPr lang="en-GB">
              <a:cs typeface="Calibri"/>
            </a:endParaRPr>
          </a:p>
          <a:p>
            <a:pPr>
              <a:spcBef>
                <a:spcPts val="1600"/>
              </a:spcBef>
              <a:buFont typeface="Wingdings" panose="05000000000000000000" pitchFamily="2" charset="2"/>
              <a:buChar char="Ø"/>
            </a:pPr>
            <a:r>
              <a:rPr lang="en-GB"/>
              <a:t> How does collaborative interaction differ in different realities (e.g. virtual, augmented, mixed)?</a:t>
            </a:r>
          </a:p>
          <a:p>
            <a:pPr marL="0" indent="0">
              <a:buNone/>
            </a:pPr>
            <a:endParaRPr lang="da-DK">
              <a:cs typeface="Calibri" panose="020F0502020204030204"/>
            </a:endParaRPr>
          </a:p>
          <a:p>
            <a:pPr marL="0" indent="0">
              <a:buNone/>
            </a:pPr>
            <a:endParaRPr lang="da-DK">
              <a:cs typeface="Calibri" panose="020F0502020204030204"/>
            </a:endParaRPr>
          </a:p>
        </p:txBody>
      </p:sp>
    </p:spTree>
    <p:extLst>
      <p:ext uri="{BB962C8B-B14F-4D97-AF65-F5344CB8AC3E}">
        <p14:creationId xmlns:p14="http://schemas.microsoft.com/office/powerpoint/2010/main" val="1400699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INTRODUCTION: EXTENDED REALITY (XR)</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r>
              <a:rPr lang="en-GB" sz="2000" b="1"/>
              <a:t>WHAT IS EXTENDED REALITY (XR)? </a:t>
            </a:r>
          </a:p>
          <a:p>
            <a:pPr marL="0" lvl="0" indent="0" algn="l" rtl="0">
              <a:spcBef>
                <a:spcPts val="0"/>
              </a:spcBef>
              <a:spcAft>
                <a:spcPts val="0"/>
              </a:spcAft>
              <a:buNone/>
            </a:pPr>
            <a:endParaRPr lang="en-GB" sz="2000" b="1"/>
          </a:p>
          <a:p>
            <a:pPr marL="0" indent="0">
              <a:buNone/>
            </a:pPr>
            <a:r>
              <a:rPr lang="en-GB" sz="2000"/>
              <a:t>Extended Reality is an umbrella term for technologies that merge immersive digital environments with the physical world. The term broadly involves different yet interlocking technologies: virtual reality (VR), augmented reality (AR) and mixed reality (MR).</a:t>
            </a:r>
          </a:p>
          <a:p>
            <a:pPr marL="0" lvl="0" indent="0" algn="l" rtl="0">
              <a:spcBef>
                <a:spcPts val="1600"/>
              </a:spcBef>
              <a:spcAft>
                <a:spcPts val="0"/>
              </a:spcAft>
              <a:buNone/>
            </a:pPr>
            <a:endParaRPr lang="en-GB" sz="1600"/>
          </a:p>
          <a:p>
            <a:pPr marL="0" lvl="0" indent="0" algn="l" rtl="0">
              <a:spcBef>
                <a:spcPts val="1600"/>
              </a:spcBef>
              <a:spcAft>
                <a:spcPts val="0"/>
              </a:spcAft>
              <a:buNone/>
            </a:pPr>
            <a:endParaRPr lang="en-GB" sz="1600"/>
          </a:p>
          <a:p>
            <a:pPr>
              <a:buNone/>
            </a:pPr>
            <a:endParaRPr lang="da-DK" sz="2000">
              <a:ea typeface="+mn-lt"/>
              <a:cs typeface="+mn-lt"/>
            </a:endParaRPr>
          </a:p>
          <a:p>
            <a:pPr marL="0" indent="0">
              <a:buNone/>
            </a:pPr>
            <a:endParaRPr lang="da-DK">
              <a:cs typeface="Calibri" panose="020F0502020204030204"/>
            </a:endParaRPr>
          </a:p>
        </p:txBody>
      </p:sp>
      <p:sp>
        <p:nvSpPr>
          <p:cNvPr id="5" name="TextBox 4">
            <a:extLst>
              <a:ext uri="{FF2B5EF4-FFF2-40B4-BE49-F238E27FC236}">
                <a16:creationId xmlns:a16="http://schemas.microsoft.com/office/drawing/2014/main" id="{64EE577D-74EC-E237-4936-94123AC748C8}"/>
              </a:ext>
            </a:extLst>
          </p:cNvPr>
          <p:cNvSpPr txBox="1"/>
          <p:nvPr/>
        </p:nvSpPr>
        <p:spPr>
          <a:xfrm>
            <a:off x="2182020" y="6235969"/>
            <a:ext cx="8242853" cy="461665"/>
          </a:xfrm>
          <a:prstGeom prst="rect">
            <a:avLst/>
          </a:prstGeom>
          <a:noFill/>
        </p:spPr>
        <p:txBody>
          <a:bodyPr wrap="square" lIns="91440" tIns="45720" rIns="91440" bIns="45720" anchor="t">
            <a:spAutoFit/>
          </a:bodyPr>
          <a:lstStyle/>
          <a:p>
            <a:r>
              <a:rPr lang="en-GB" sz="1200">
                <a:solidFill>
                  <a:srgbClr val="222222"/>
                </a:solidFill>
                <a:latin typeface="Arial"/>
                <a:cs typeface="Arial"/>
              </a:rPr>
              <a:t>Adapted from</a:t>
            </a:r>
            <a:r>
              <a:rPr lang="en-GB" sz="1200" b="0" i="0">
                <a:solidFill>
                  <a:srgbClr val="222222"/>
                </a:solidFill>
                <a:effectLst/>
                <a:latin typeface="Arial"/>
                <a:cs typeface="Arial"/>
              </a:rPr>
              <a:t>: Milgram, P., &amp; Kishino, F. (1994). A taxonomy of mixed reality visual displays. </a:t>
            </a:r>
            <a:r>
              <a:rPr lang="en-GB" sz="1200" b="0" i="1">
                <a:solidFill>
                  <a:srgbClr val="222222"/>
                </a:solidFill>
                <a:effectLst/>
                <a:latin typeface="Arial"/>
                <a:cs typeface="Arial"/>
              </a:rPr>
              <a:t>IEICE TRANSACTIONS on Information and Systems</a:t>
            </a:r>
            <a:r>
              <a:rPr lang="en-GB" sz="1200" b="0" i="0">
                <a:solidFill>
                  <a:srgbClr val="222222"/>
                </a:solidFill>
                <a:effectLst/>
                <a:latin typeface="Arial"/>
                <a:cs typeface="Arial"/>
              </a:rPr>
              <a:t>, </a:t>
            </a:r>
            <a:r>
              <a:rPr lang="en-GB" sz="1200" b="0" i="1">
                <a:solidFill>
                  <a:srgbClr val="222222"/>
                </a:solidFill>
                <a:effectLst/>
                <a:latin typeface="Arial"/>
                <a:cs typeface="Arial"/>
              </a:rPr>
              <a:t>77</a:t>
            </a:r>
            <a:r>
              <a:rPr lang="en-GB" sz="1200" b="0" i="0">
                <a:solidFill>
                  <a:srgbClr val="222222"/>
                </a:solidFill>
                <a:effectLst/>
                <a:latin typeface="Arial"/>
                <a:cs typeface="Arial"/>
              </a:rPr>
              <a:t>(12), 1321-1329.</a:t>
            </a:r>
            <a:r>
              <a:rPr lang="en-GB" sz="1200">
                <a:solidFill>
                  <a:srgbClr val="222222"/>
                </a:solidFill>
                <a:latin typeface="Arial"/>
                <a:cs typeface="Arial"/>
              </a:rPr>
              <a:t> </a:t>
            </a:r>
            <a:r>
              <a:rPr lang="en-GB" sz="1200">
                <a:ea typeface="+mn-lt"/>
                <a:cs typeface="+mn-lt"/>
                <a:hlinkClick r:id="rId3">
                  <a:extLst>
                    <a:ext uri="{A12FA001-AC4F-418D-AE19-62706E023703}">
                      <ahyp:hlinkClr xmlns:ahyp="http://schemas.microsoft.com/office/drawing/2018/hyperlinkcolor" val="tx"/>
                    </a:ext>
                  </a:extLst>
                </a:hlinkClick>
              </a:rPr>
              <a:t>http://citeseerx.ist.psu.edu/viewdoc/summary?doi=10.1.1.102.4646 </a:t>
            </a:r>
            <a:r>
              <a:rPr lang="en-GB" sz="1200">
                <a:ea typeface="+mn-lt"/>
                <a:cs typeface="+mn-lt"/>
              </a:rPr>
              <a:t> </a:t>
            </a:r>
          </a:p>
        </p:txBody>
      </p:sp>
      <p:cxnSp>
        <p:nvCxnSpPr>
          <p:cNvPr id="6" name="Straight Arrow Connector 5">
            <a:extLst>
              <a:ext uri="{FF2B5EF4-FFF2-40B4-BE49-F238E27FC236}">
                <a16:creationId xmlns:a16="http://schemas.microsoft.com/office/drawing/2014/main" id="{46568BDF-37CB-E760-EDEC-246DBA63399C}"/>
              </a:ext>
            </a:extLst>
          </p:cNvPr>
          <p:cNvCxnSpPr/>
          <p:nvPr/>
        </p:nvCxnSpPr>
        <p:spPr>
          <a:xfrm>
            <a:off x="2779549" y="5335954"/>
            <a:ext cx="7290450" cy="22144"/>
          </a:xfrm>
          <a:prstGeom prst="straightConnector1">
            <a:avLst/>
          </a:prstGeom>
          <a:ln w="28575">
            <a:solidFill>
              <a:srgbClr val="FF890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5E05336-4C6E-4C4C-A7BB-CC2AC35DE9DD}"/>
              </a:ext>
            </a:extLst>
          </p:cNvPr>
          <p:cNvSpPr txBox="1"/>
          <p:nvPr/>
        </p:nvSpPr>
        <p:spPr>
          <a:xfrm>
            <a:off x="2744503" y="5414756"/>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Real Environment</a:t>
            </a:r>
            <a:endParaRPr lang="en-US"/>
          </a:p>
        </p:txBody>
      </p:sp>
      <p:sp>
        <p:nvSpPr>
          <p:cNvPr id="8" name="TextBox 7">
            <a:extLst>
              <a:ext uri="{FF2B5EF4-FFF2-40B4-BE49-F238E27FC236}">
                <a16:creationId xmlns:a16="http://schemas.microsoft.com/office/drawing/2014/main" id="{8B8C17AE-2FEA-CE82-EA16-A0AEEBF2989E}"/>
              </a:ext>
            </a:extLst>
          </p:cNvPr>
          <p:cNvSpPr txBox="1"/>
          <p:nvPr/>
        </p:nvSpPr>
        <p:spPr>
          <a:xfrm>
            <a:off x="4509477" y="5421269"/>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Augmented Reality (AR)</a:t>
            </a:r>
            <a:endParaRPr lang="en-US"/>
          </a:p>
        </p:txBody>
      </p:sp>
      <p:sp>
        <p:nvSpPr>
          <p:cNvPr id="9" name="TextBox 8">
            <a:extLst>
              <a:ext uri="{FF2B5EF4-FFF2-40B4-BE49-F238E27FC236}">
                <a16:creationId xmlns:a16="http://schemas.microsoft.com/office/drawing/2014/main" id="{C4A245E9-2F3E-241D-19BC-03656169B263}"/>
              </a:ext>
            </a:extLst>
          </p:cNvPr>
          <p:cNvSpPr txBox="1"/>
          <p:nvPr/>
        </p:nvSpPr>
        <p:spPr>
          <a:xfrm>
            <a:off x="6645682" y="5427782"/>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Augmented Virtuality</a:t>
            </a:r>
          </a:p>
        </p:txBody>
      </p:sp>
      <p:sp>
        <p:nvSpPr>
          <p:cNvPr id="10" name="TextBox 9">
            <a:extLst>
              <a:ext uri="{FF2B5EF4-FFF2-40B4-BE49-F238E27FC236}">
                <a16:creationId xmlns:a16="http://schemas.microsoft.com/office/drawing/2014/main" id="{BF340F0F-2977-F54C-3F9A-754D0D0823CC}"/>
              </a:ext>
            </a:extLst>
          </p:cNvPr>
          <p:cNvSpPr txBox="1"/>
          <p:nvPr/>
        </p:nvSpPr>
        <p:spPr>
          <a:xfrm>
            <a:off x="8625579" y="5434295"/>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Virtual Reality (VR)</a:t>
            </a:r>
          </a:p>
        </p:txBody>
      </p:sp>
      <p:cxnSp>
        <p:nvCxnSpPr>
          <p:cNvPr id="11" name="Straight Arrow Connector 10">
            <a:extLst>
              <a:ext uri="{FF2B5EF4-FFF2-40B4-BE49-F238E27FC236}">
                <a16:creationId xmlns:a16="http://schemas.microsoft.com/office/drawing/2014/main" id="{A4CA16C4-A0E8-740F-D35B-30317EC132B8}"/>
              </a:ext>
            </a:extLst>
          </p:cNvPr>
          <p:cNvCxnSpPr/>
          <p:nvPr/>
        </p:nvCxnSpPr>
        <p:spPr>
          <a:xfrm flipH="1">
            <a:off x="3635577" y="4407203"/>
            <a:ext cx="4259" cy="779214"/>
          </a:xfrm>
          <a:prstGeom prst="straightConnector1">
            <a:avLst/>
          </a:prstGeom>
          <a:ln w="28575">
            <a:solidFill>
              <a:srgbClr val="FF890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D15F7CEE-A8B9-00CA-CBC2-69E41CBE650D}"/>
              </a:ext>
            </a:extLst>
          </p:cNvPr>
          <p:cNvCxnSpPr>
            <a:cxnSpLocks/>
          </p:cNvCxnSpPr>
          <p:nvPr/>
        </p:nvCxnSpPr>
        <p:spPr>
          <a:xfrm flipV="1">
            <a:off x="3639836" y="4396961"/>
            <a:ext cx="1725686" cy="10243"/>
          </a:xfrm>
          <a:prstGeom prst="straightConnector1">
            <a:avLst/>
          </a:prstGeom>
          <a:ln w="28575">
            <a:solidFill>
              <a:srgbClr val="FF890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0C79714-1E5A-DA2C-CABA-D2D65571F69D}"/>
              </a:ext>
            </a:extLst>
          </p:cNvPr>
          <p:cNvSpPr txBox="1"/>
          <p:nvPr/>
        </p:nvSpPr>
        <p:spPr>
          <a:xfrm>
            <a:off x="5602047" y="4206188"/>
            <a:ext cx="149273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600" b="1">
                <a:cs typeface="Calibri"/>
              </a:rPr>
              <a:t>Mixed Reality (MR)</a:t>
            </a:r>
            <a:endParaRPr lang="en-US"/>
          </a:p>
        </p:txBody>
      </p:sp>
      <p:cxnSp>
        <p:nvCxnSpPr>
          <p:cNvPr id="15" name="Straight Arrow Connector 14">
            <a:extLst>
              <a:ext uri="{FF2B5EF4-FFF2-40B4-BE49-F238E27FC236}">
                <a16:creationId xmlns:a16="http://schemas.microsoft.com/office/drawing/2014/main" id="{781493BD-33AD-A749-BB50-F1AACFF0E651}"/>
              </a:ext>
            </a:extLst>
          </p:cNvPr>
          <p:cNvCxnSpPr>
            <a:cxnSpLocks/>
          </p:cNvCxnSpPr>
          <p:nvPr/>
        </p:nvCxnSpPr>
        <p:spPr>
          <a:xfrm flipH="1">
            <a:off x="9031361" y="4407203"/>
            <a:ext cx="4259" cy="779214"/>
          </a:xfrm>
          <a:prstGeom prst="straightConnector1">
            <a:avLst/>
          </a:prstGeom>
          <a:ln w="28575">
            <a:solidFill>
              <a:srgbClr val="FF890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699EE2D-C3D9-9352-E41E-136B67D01F58}"/>
              </a:ext>
            </a:extLst>
          </p:cNvPr>
          <p:cNvCxnSpPr>
            <a:cxnSpLocks/>
          </p:cNvCxnSpPr>
          <p:nvPr/>
        </p:nvCxnSpPr>
        <p:spPr>
          <a:xfrm flipV="1">
            <a:off x="7326268" y="4396961"/>
            <a:ext cx="1725686" cy="10243"/>
          </a:xfrm>
          <a:prstGeom prst="straightConnector1">
            <a:avLst/>
          </a:prstGeom>
          <a:ln w="28575">
            <a:solidFill>
              <a:srgbClr val="FF89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3441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574E0-517B-4B2C-BDCC-C0AC5FFB59FD}"/>
              </a:ext>
            </a:extLst>
          </p:cNvPr>
          <p:cNvSpPr>
            <a:spLocks noGrp="1"/>
          </p:cNvSpPr>
          <p:nvPr>
            <p:ph type="title"/>
          </p:nvPr>
        </p:nvSpPr>
        <p:spPr>
          <a:solidFill>
            <a:srgbClr val="FF8901"/>
          </a:solidFill>
        </p:spPr>
        <p:txBody>
          <a:bodyPr/>
          <a:lstStyle/>
          <a:p>
            <a:r>
              <a:rPr lang="sv-SE" b="1">
                <a:solidFill>
                  <a:schemeClr val="bg1"/>
                </a:solidFill>
              </a:rPr>
              <a:t>OPPORTUNITIES OF XR FOR COLLABORATIVE INTERACTION</a:t>
            </a:r>
            <a:endParaRPr lang="da-DK" b="1">
              <a:solidFill>
                <a:schemeClr val="bg1"/>
              </a:solidFill>
            </a:endParaRPr>
          </a:p>
        </p:txBody>
      </p:sp>
      <p:sp>
        <p:nvSpPr>
          <p:cNvPr id="3" name="Content Placeholder 2">
            <a:extLst>
              <a:ext uri="{FF2B5EF4-FFF2-40B4-BE49-F238E27FC236}">
                <a16:creationId xmlns:a16="http://schemas.microsoft.com/office/drawing/2014/main" id="{F5C46E40-53A8-4952-8688-FD316F01D191}"/>
              </a:ext>
            </a:extLst>
          </p:cNvPr>
          <p:cNvSpPr>
            <a:spLocks noGrp="1"/>
          </p:cNvSpPr>
          <p:nvPr>
            <p:ph idx="1"/>
          </p:nvPr>
        </p:nvSpPr>
        <p:spPr>
          <a:xfrm>
            <a:off x="838200" y="1819609"/>
            <a:ext cx="10515600" cy="4351338"/>
          </a:xfrm>
        </p:spPr>
        <p:txBody>
          <a:bodyPr vert="horz" lIns="91440" tIns="45720" rIns="91440" bIns="45720" rtlCol="0" anchor="t">
            <a:normAutofit/>
          </a:bodyPr>
          <a:lstStyle/>
          <a:p>
            <a:pPr marL="0" lvl="0" indent="0" algn="l" rtl="0">
              <a:spcBef>
                <a:spcPts val="1600"/>
              </a:spcBef>
              <a:spcAft>
                <a:spcPts val="0"/>
              </a:spcAft>
              <a:buNone/>
            </a:pPr>
            <a:r>
              <a:rPr lang="en-GB"/>
              <a:t> </a:t>
            </a:r>
          </a:p>
          <a:p>
            <a:pPr marL="0" lvl="0" indent="0" algn="l" rtl="0">
              <a:spcBef>
                <a:spcPts val="0"/>
              </a:spcBef>
              <a:spcAft>
                <a:spcPts val="0"/>
              </a:spcAft>
              <a:buNone/>
            </a:pPr>
            <a:endParaRPr lang="en-GB" sz="2000" b="1"/>
          </a:p>
          <a:p>
            <a:pPr marL="0" indent="0">
              <a:buNone/>
            </a:pPr>
            <a:r>
              <a:rPr lang="en-GB" sz="2000"/>
              <a:t>Augmented Reality (AR), Mixed Reality (MR) and Virtual Reality (VR) technologies are </a:t>
            </a:r>
            <a:r>
              <a:rPr lang="en-GB" sz="2000" b="0" i="0" u="none" strike="noStrike" baseline="0">
                <a:latin typeface="Calibri"/>
                <a:cs typeface="Calibri"/>
              </a:rPr>
              <a:t>developing slowly but steadily. They are </a:t>
            </a:r>
            <a:r>
              <a:rPr lang="en-GB" sz="2000"/>
              <a:t>becoming more mature and open new ways for remote collaboration. </a:t>
            </a:r>
            <a:endParaRPr lang="en-GB" sz="2000">
              <a:cs typeface="Calibri"/>
            </a:endParaRPr>
          </a:p>
          <a:p>
            <a:pPr marL="0" lvl="0" indent="0" algn="l" rtl="0">
              <a:spcBef>
                <a:spcPts val="1000"/>
              </a:spcBef>
              <a:spcAft>
                <a:spcPts val="0"/>
              </a:spcAft>
              <a:buNone/>
            </a:pPr>
            <a:endParaRPr lang="en-GB" sz="1600">
              <a:cs typeface="Calibri"/>
            </a:endParaRPr>
          </a:p>
          <a:p>
            <a:pPr marL="0" lvl="0" indent="0" algn="l" rtl="0">
              <a:spcBef>
                <a:spcPts val="1000"/>
              </a:spcBef>
              <a:spcAft>
                <a:spcPts val="0"/>
              </a:spcAft>
              <a:buNone/>
            </a:pPr>
            <a:endParaRPr lang="en-GB" sz="1600"/>
          </a:p>
          <a:p>
            <a:pPr marL="0" lvl="0" indent="0" algn="l" rtl="0">
              <a:spcBef>
                <a:spcPts val="1000"/>
              </a:spcBef>
              <a:spcAft>
                <a:spcPts val="0"/>
              </a:spcAft>
              <a:buNone/>
            </a:pPr>
            <a:endParaRPr lang="en-GB" sz="1600"/>
          </a:p>
          <a:p>
            <a:pPr marL="0" lvl="0" indent="0" algn="l" rtl="0">
              <a:spcBef>
                <a:spcPts val="600"/>
              </a:spcBef>
              <a:buNone/>
            </a:pPr>
            <a:endParaRPr lang="en-GB" sz="1600"/>
          </a:p>
          <a:p>
            <a:pPr marL="0" lvl="0" indent="0" algn="l" rtl="0">
              <a:spcBef>
                <a:spcPts val="600"/>
              </a:spcBef>
              <a:buNone/>
            </a:pPr>
            <a:r>
              <a:rPr lang="en-GB" sz="1600"/>
              <a:t>Instance:</a:t>
            </a:r>
          </a:p>
          <a:p>
            <a:pPr marL="0" lvl="0" indent="0" algn="l" rtl="0">
              <a:spcBef>
                <a:spcPts val="600"/>
              </a:spcBef>
              <a:buNone/>
            </a:pPr>
            <a:r>
              <a:rPr lang="en-GB" sz="1600"/>
              <a:t>Companies Explore Virtual Worlds As Collaboration Tools</a:t>
            </a:r>
          </a:p>
          <a:p>
            <a:pPr marL="0" lvl="0" indent="0" algn="l" rtl="0">
              <a:spcBef>
                <a:spcPts val="600"/>
              </a:spcBef>
              <a:buNone/>
            </a:pPr>
            <a:r>
              <a:rPr lang="en-GB" sz="1600">
                <a:hlinkClick r:id="rId3"/>
              </a:rPr>
              <a:t>https://www.cio.com/article/274106/collaboration-companies-explore-virtual-worlds-as-collaboration-tools.html</a:t>
            </a:r>
            <a:r>
              <a:rPr lang="en-GB" sz="1600"/>
              <a:t> </a:t>
            </a:r>
          </a:p>
          <a:p>
            <a:pPr marL="0" lvl="0" indent="0" algn="l" rtl="0">
              <a:spcBef>
                <a:spcPts val="600"/>
              </a:spcBef>
              <a:buNone/>
            </a:pPr>
            <a:endParaRPr lang="en-GB" sz="1600"/>
          </a:p>
          <a:p>
            <a:pPr>
              <a:spcBef>
                <a:spcPts val="600"/>
              </a:spcBef>
              <a:buNone/>
            </a:pPr>
            <a:endParaRPr lang="da-DK" sz="1600">
              <a:ea typeface="+mn-lt"/>
              <a:cs typeface="+mn-lt"/>
            </a:endParaRPr>
          </a:p>
          <a:p>
            <a:pPr marL="0" indent="0">
              <a:buNone/>
            </a:pPr>
            <a:endParaRPr lang="da-DK">
              <a:cs typeface="Calibri" panose="020F0502020204030204"/>
            </a:endParaRPr>
          </a:p>
        </p:txBody>
      </p:sp>
    </p:spTree>
    <p:extLst>
      <p:ext uri="{BB962C8B-B14F-4D97-AF65-F5344CB8AC3E}">
        <p14:creationId xmlns:p14="http://schemas.microsoft.com/office/powerpoint/2010/main" val="29273204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D461C4B3DE2E749A4E3D3B7040AAF21" ma:contentTypeVersion="16" ma:contentTypeDescription="Skapa ett nytt dokument." ma:contentTypeScope="" ma:versionID="d01b234734a8421b68037da1ffa870d7">
  <xsd:schema xmlns:xsd="http://www.w3.org/2001/XMLSchema" xmlns:xs="http://www.w3.org/2001/XMLSchema" xmlns:p="http://schemas.microsoft.com/office/2006/metadata/properties" xmlns:ns2="c1828bc7-3938-4143-b03d-ef1abb4e5897" xmlns:ns3="efa87cf6-d4c5-41ed-a5d8-bce68cd0959f" targetNamespace="http://schemas.microsoft.com/office/2006/metadata/properties" ma:root="true" ma:fieldsID="a6bf9df15207e94c6e544d9f25bfe3fb" ns2:_="" ns3:_="">
    <xsd:import namespace="c1828bc7-3938-4143-b03d-ef1abb4e5897"/>
    <xsd:import namespace="efa87cf6-d4c5-41ed-a5d8-bce68cd095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828bc7-3938-4143-b03d-ef1abb4e5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c5eaf389-1862-4172-ae78-bb724b123c1c"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a87cf6-d4c5-41ed-a5d8-bce68cd095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f5ee58b-52cf-476e-b9e1-1e4c05a4d8b1}" ma:internalName="TaxCatchAll" ma:showField="CatchAllData" ma:web="efa87cf6-d4c5-41ed-a5d8-bce68cd0959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fa87cf6-d4c5-41ed-a5d8-bce68cd0959f" xsi:nil="true"/>
    <lcf76f155ced4ddcb4097134ff3c332f xmlns="c1828bc7-3938-4143-b03d-ef1abb4e5897">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31F550-2793-40DF-85FA-7F878F8632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828bc7-3938-4143-b03d-ef1abb4e5897"/>
    <ds:schemaRef ds:uri="efa87cf6-d4c5-41ed-a5d8-bce68cd095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6C7743-ADDF-4E10-8D57-6CF8E487D209}">
  <ds:schemaRefs>
    <ds:schemaRef ds:uri="efa87cf6-d4c5-41ed-a5d8-bce68cd0959f"/>
    <ds:schemaRef ds:uri="http://schemas.microsoft.com/office/2006/metadata/properties"/>
    <ds:schemaRef ds:uri="http://schemas.microsoft.com/office/2006/documentManagement/types"/>
    <ds:schemaRef ds:uri="c1828bc7-3938-4143-b03d-ef1abb4e5897"/>
    <ds:schemaRef ds:uri="http://purl.org/dc/terms/"/>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B3FB25B-3439-4D11-805B-EF8BF90DA3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4669</Words>
  <Application>Microsoft Macintosh PowerPoint</Application>
  <PresentationFormat>Bredbild</PresentationFormat>
  <Paragraphs>373</Paragraphs>
  <Slides>35</Slides>
  <Notes>22</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35</vt:i4>
      </vt:variant>
    </vt:vector>
  </HeadingPairs>
  <TitlesOfParts>
    <vt:vector size="44" baseType="lpstr">
      <vt:lpstr>Arial</vt:lpstr>
      <vt:lpstr>Calibri</vt:lpstr>
      <vt:lpstr>Calibri </vt:lpstr>
      <vt:lpstr>Calibri Light</vt:lpstr>
      <vt:lpstr>LinLibertineT</vt:lpstr>
      <vt:lpstr>LinLibertineTI</vt:lpstr>
      <vt:lpstr>Source Code Pro</vt:lpstr>
      <vt:lpstr>Wingdings</vt:lpstr>
      <vt:lpstr>office theme</vt:lpstr>
      <vt:lpstr>EXTENDED REALITY (XR) SYSTEMS THAT MEDIATE COLLABORATIVE INTERACTION</vt:lpstr>
      <vt:lpstr>Summary &amp; Learning Goal</vt:lpstr>
      <vt:lpstr>Content / Outline</vt:lpstr>
      <vt:lpstr>Recommended readings</vt:lpstr>
      <vt:lpstr>BRIEF HISTORY OF EXTENDED REALITY (XR) MEDIATED COLLABORATIVE WORK</vt:lpstr>
      <vt:lpstr>BRIEF HISTORY OF EXTENDED REALITY (XR) MEDIATED COLLABORATIVE WORK</vt:lpstr>
      <vt:lpstr>INTRODUCTION: EXTENDED REALITY (XR)</vt:lpstr>
      <vt:lpstr>INTRODUCTION: EXTENDED REALITY (XR)</vt:lpstr>
      <vt:lpstr>OPPORTUNITIES OF XR FOR COLLABORATIVE INTERACTION</vt:lpstr>
      <vt:lpstr>XR IN MEDIATING COLLABORATIVE INTERACTION</vt:lpstr>
      <vt:lpstr>TOWARDS TAXONOMY FOR SHARED-SPACE TECHNOLOGIES</vt:lpstr>
      <vt:lpstr>TAXONOMY FOR SHARED-SPACE TECHNOLOGIES</vt:lpstr>
      <vt:lpstr>INTRODUCTION: XR TAXONOMY</vt:lpstr>
      <vt:lpstr>XR IN MEDIATING COLLABORATIVE INTERACTION</vt:lpstr>
      <vt:lpstr>COLLABORATIVE INTERACTION IN XR</vt:lpstr>
      <vt:lpstr>REMOTE &amp; SYNCHRONOUS COLLABORATIVE INTERACTION IN XR: CHALLENGES</vt:lpstr>
      <vt:lpstr>REMOTE &amp; SYNCHRONOUS COLLABORATIVE INTERACTION IN XR: KEY COMPONENTS</vt:lpstr>
      <vt:lpstr>REMOTE &amp; SYNCHRONOUS COLLABORATIVE INTERACTION IN XR: KEY COMPONENTS</vt:lpstr>
      <vt:lpstr>REMOTE &amp; SYNCHRONOUS COLLABORATIVE INTERACTION IN XR: KEY COMPONENTS</vt:lpstr>
      <vt:lpstr>REMOTE &amp; SYNCHRONOUS COLLABORATIVE INTERACTION IN XR: KEY COMPONENTS</vt:lpstr>
      <vt:lpstr>REMOTE &amp; SYNCHRONOUS COLLABORATIVE INTERACTION IN XR: KEY COMPONENTS</vt:lpstr>
      <vt:lpstr>REMOTE &amp; SYNCHRONOUS COLLABORATIVE INTERACTION IN XR: KEY COMPONENTS</vt:lpstr>
      <vt:lpstr>REMOTE &amp; SYNCHRONOUS COLLABORATIVE INTERACTION IN XR: KEY COMPONENTS</vt:lpstr>
      <vt:lpstr>REMOTE &amp; SYNCHRONOUS COLLABORATIVE INTERACTION IN XR: USE CASES</vt:lpstr>
      <vt:lpstr>REMOTE COLLABORATIVE INTERACTION IN XR</vt:lpstr>
      <vt:lpstr>REMOTE COLLABORATIVE INTERACTION IN XR</vt:lpstr>
      <vt:lpstr>COLLABORATIVE INTERACTION IN XR</vt:lpstr>
      <vt:lpstr>FUTURE DIRECTIONS: COLLABORATIVE INTERACTION IN XR</vt:lpstr>
      <vt:lpstr>FUTURE DIRECTIONS: COLLABORATIVE INTERACTION IN XR</vt:lpstr>
      <vt:lpstr>FUTURE DIRECTIONS: COLLABORATIVE INTERACTION IN XR</vt:lpstr>
      <vt:lpstr>FUTURE DIRECTIONS: COLLABORATIVE INTERACTION IN XR</vt:lpstr>
      <vt:lpstr>FUTURE DIRECTIONS: COLLABORATIVE INTERACTION IN XR</vt:lpstr>
      <vt:lpstr>Summary/take home</vt:lpstr>
      <vt:lpstr>References</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Elif</dc:creator>
  <cp:lastModifiedBy>Olof Torgersson</cp:lastModifiedBy>
  <cp:revision>1</cp:revision>
  <dcterms:created xsi:type="dcterms:W3CDTF">2022-07-01T09:20:18Z</dcterms:created>
  <dcterms:modified xsi:type="dcterms:W3CDTF">2023-06-19T21:04:50Z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0x010100CD461C4B3DE2E749A4E3D3B7040AAF21</vt:lpwstr>
  </property>
  <property fmtid="{D5CDD505-2E9C-101B-9397-08002B2CF9AE}" pid="3" name="MediaServiceImageTags">
    <vt:lpwstr/>
  </property>
</Properties>
</file>